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74" r:id="rId4"/>
  </p:sldMasterIdLst>
  <p:notesMasterIdLst>
    <p:notesMasterId r:id="rId12"/>
  </p:notesMasterIdLst>
  <p:handoutMasterIdLst>
    <p:handoutMasterId r:id="rId13"/>
  </p:handoutMasterIdLst>
  <p:sldIdLst>
    <p:sldId id="266" r:id="rId5"/>
    <p:sldId id="278" r:id="rId6"/>
    <p:sldId id="267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7E4A5-E9C5-5280-EE99-296857E4B915}" v="34" dt="2022-04-08T04:01:56.094"/>
    <p1510:client id="{1D1D5C49-AA6A-EA25-85BA-AA9E4C0DCB61}" v="228" dt="2022-04-07T20:24:06.746"/>
  </p1510:revLst>
</p1510:revInfo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4/7/2022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5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75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2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5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7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4/7/2022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9827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4/7/2022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53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4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13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17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4/7/2022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66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630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5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9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  <p:sldLayoutId id="2147484192" r:id="rId18"/>
    <p:sldLayoutId id="2147484193" r:id="rId19"/>
    <p:sldLayoutId id="2147484194" r:id="rId20"/>
    <p:sldLayoutId id="2147484195" r:id="rId21"/>
    <p:sldLayoutId id="2147484196" r:id="rId22"/>
    <p:sldLayoutId id="2147484197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8B6A2-A669-28A6-FF9A-7BD58C1948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noProof="0">
                <a:solidFill>
                  <a:schemeClr val="tx1"/>
                </a:solidFill>
                <a:latin typeface="Montserrat"/>
              </a:rPr>
              <a:t> </a:t>
            </a:r>
            <a:r>
              <a:rPr lang="en-US" b="1" noProof="0">
                <a:solidFill>
                  <a:schemeClr val="tx1"/>
                </a:solidFill>
                <a:latin typeface="Montserrat"/>
              </a:rPr>
              <a:t>Screen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br>
              <a:rPr lang="en-US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en-US">
                <a:solidFill>
                  <a:schemeClr val="tx1"/>
                </a:solidFill>
                <a:latin typeface="Montserrat"/>
              </a:rPr>
              <a:t>Roll No: </a:t>
            </a:r>
            <a:r>
              <a:rPr lang="en-US" b="1">
                <a:solidFill>
                  <a:schemeClr val="tx1"/>
                </a:solidFill>
                <a:latin typeface="Montserrat"/>
              </a:rPr>
              <a:t>19SW118</a:t>
            </a:r>
            <a:endParaRPr lang="en-US" b="1" noProof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BC80-ACD9-DEFD-F1BE-A7DB9A52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screen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26BB-862D-F73A-672C-22A4020A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The graphic design and layout of user interfaces on displays is referred to as screen design. It's a sub-discipline of user interface design that's exclusive to monitors and displays.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242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Applications of screen design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1C9C97A2-DCAE-08CC-4178-7E3DBA6DDB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19" r="3799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Screen design is used in mobile and desktop versions of websites, apps.</a:t>
            </a:r>
          </a:p>
          <a:p>
            <a:r>
              <a:rPr lang="en-US">
                <a:solidFill>
                  <a:schemeClr val="tx1"/>
                </a:solidFill>
              </a:rPr>
              <a:t> This includes computers, portable media players, gaming devices, smartphones, and household, office, or industrial controls.</a:t>
            </a:r>
            <a:endParaRPr lang="en-U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9FDE6-3190-96EA-6495-081D1D18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What makes a good screen design?</a:t>
            </a:r>
            <a:endParaRPr lang="en-US" sz="4200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FCBA-30F5-DB82-C2C0-C410F0EB3B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An incoherent alignment of different sections, texts, and images can be overwhelming. There should be a comfortable distance both towards the screen edge and between different sections of the screen.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E7DE-76DC-4829-3934-D96245C9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Goal of screen designs</a:t>
            </a:r>
            <a:endParaRPr lang="en-US" sz="42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B300-A817-1599-C303-616689DE12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9164" y="1645920"/>
            <a:ext cx="6294448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The goal of screen design is to make user interaction as easy and efficient as possible in order to enhance usability and user experience.</a:t>
            </a:r>
          </a:p>
          <a:p>
            <a:pPr>
              <a:buClr>
                <a:srgbClr val="8AD0D6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3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FD5CC-28ED-ACBA-C8F7-300BB5D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 of a good and a bad screen design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B52E2D-2B07-D4D0-1C4C-CA81F7E5154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76832295"/>
              </p:ext>
            </p:extLst>
          </p:nvPr>
        </p:nvGraphicFramePr>
        <p:xfrm>
          <a:off x="651163" y="2563090"/>
          <a:ext cx="10948146" cy="4133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49382">
                  <a:extLst>
                    <a:ext uri="{9D8B030D-6E8A-4147-A177-3AD203B41FA5}">
                      <a16:colId xmlns:a16="http://schemas.microsoft.com/office/drawing/2014/main" val="535851476"/>
                    </a:ext>
                  </a:extLst>
                </a:gridCol>
                <a:gridCol w="3649382">
                  <a:extLst>
                    <a:ext uri="{9D8B030D-6E8A-4147-A177-3AD203B41FA5}">
                      <a16:colId xmlns:a16="http://schemas.microsoft.com/office/drawing/2014/main" val="360745918"/>
                    </a:ext>
                  </a:extLst>
                </a:gridCol>
                <a:gridCol w="3649382">
                  <a:extLst>
                    <a:ext uri="{9D8B030D-6E8A-4147-A177-3AD203B41FA5}">
                      <a16:colId xmlns:a16="http://schemas.microsoft.com/office/drawing/2014/main" val="870404077"/>
                    </a:ext>
                  </a:extLst>
                </a:gridCol>
              </a:tblGrid>
              <a:tr h="68566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Characteristics</a:t>
                      </a:r>
                      <a:endParaRPr lang="en-US" b="1" dirty="0">
                        <a:solidFill>
                          <a:srgbClr val="BDC1C6"/>
                        </a:solidFill>
                        <a:effectLst/>
                      </a:endParaRPr>
                    </a:p>
                  </a:txBody>
                  <a:tcPr marR="9525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Good Design</a:t>
                      </a:r>
                      <a:endParaRPr lang="en-US" b="1" dirty="0">
                        <a:solidFill>
                          <a:srgbClr val="BDC1C6"/>
                        </a:solidFill>
                        <a:effectLst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Bad Design</a:t>
                      </a:r>
                      <a:endParaRPr lang="en-US" b="1" dirty="0">
                        <a:solidFill>
                          <a:srgbClr val="BDC1C6"/>
                        </a:solidFill>
                        <a:effectLst/>
                      </a:endParaRP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811260362"/>
                  </a:ext>
                </a:extLst>
              </a:tr>
              <a:tr h="107748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Every piece of logic has one and one home.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 has to be duplicated.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483685272"/>
                  </a:ext>
                </a:extLst>
              </a:tr>
              <a:tr h="6268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Nature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Complex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864241674"/>
                  </a:ext>
                </a:extLst>
              </a:tr>
              <a:tr h="68566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Cost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Small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Very high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120743239"/>
                  </a:ext>
                </a:extLst>
              </a:tr>
              <a:tr h="105789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Link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logic link can easily be found.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logic link cannot be remembered.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18344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53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6CCCA-4910-D85B-2E6A-981DF929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1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" name="Freeform: Shape 11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77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657</Words>
  <Application>Microsoft Office PowerPoint</Application>
  <PresentationFormat>Widescreen</PresentationFormat>
  <Paragraphs>107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 Screen Design</vt:lpstr>
      <vt:lpstr>What is a screen design?</vt:lpstr>
      <vt:lpstr>Applications of screen design</vt:lpstr>
      <vt:lpstr>What makes a good screen design?</vt:lpstr>
      <vt:lpstr>Goal of screen designs</vt:lpstr>
      <vt:lpstr>Comparison of a good and a bad screen design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Screen Design</dc:title>
  <dc:creator/>
  <cp:lastModifiedBy/>
  <cp:revision>104</cp:revision>
  <dcterms:created xsi:type="dcterms:W3CDTF">2022-03-31T18:19:58Z</dcterms:created>
  <dcterms:modified xsi:type="dcterms:W3CDTF">2022-04-08T04:02:13Z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