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455B-76E9-4746-AFF3-D4CF83DC3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BD8F-A9CE-4065-90FF-9A84A2E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468640"/>
            <a:ext cx="10109916" cy="57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8" y="569989"/>
            <a:ext cx="9813702" cy="55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439152"/>
            <a:ext cx="10341735" cy="57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626923"/>
            <a:ext cx="10084157" cy="57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660641"/>
            <a:ext cx="10122793" cy="56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571720"/>
            <a:ext cx="10225825" cy="57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7" y="572132"/>
            <a:ext cx="10032643" cy="55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Shahzad</dc:creator>
  <cp:lastModifiedBy>Shahzad</cp:lastModifiedBy>
  <cp:revision>1</cp:revision>
  <dcterms:created xsi:type="dcterms:W3CDTF">2022-03-28T10:49:27Z</dcterms:created>
  <dcterms:modified xsi:type="dcterms:W3CDTF">2022-03-28T10:49:48Z</dcterms:modified>
</cp:coreProperties>
</file>