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2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C5D8-B42F-4351-95D6-6AC2FC33528C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C343-A153-4ABA-AA2B-4E324806F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C5D8-B42F-4351-95D6-6AC2FC33528C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C343-A153-4ABA-AA2B-4E324806F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C5D8-B42F-4351-95D6-6AC2FC33528C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C343-A153-4ABA-AA2B-4E324806F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C5D8-B42F-4351-95D6-6AC2FC33528C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C343-A153-4ABA-AA2B-4E324806F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C5D8-B42F-4351-95D6-6AC2FC33528C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C343-A153-4ABA-AA2B-4E324806F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C5D8-B42F-4351-95D6-6AC2FC33528C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C343-A153-4ABA-AA2B-4E324806F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C5D8-B42F-4351-95D6-6AC2FC33528C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C343-A153-4ABA-AA2B-4E324806F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C5D8-B42F-4351-95D6-6AC2FC33528C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76C343-A153-4ABA-AA2B-4E324806FE0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C5D8-B42F-4351-95D6-6AC2FC33528C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C343-A153-4ABA-AA2B-4E324806F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C5D8-B42F-4351-95D6-6AC2FC33528C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B76C343-A153-4ABA-AA2B-4E324806F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9BDC5D8-B42F-4351-95D6-6AC2FC33528C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C343-A153-4ABA-AA2B-4E324806F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9BDC5D8-B42F-4351-95D6-6AC2FC33528C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B76C343-A153-4ABA-AA2B-4E324806FE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8229600" cy="2046762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TESTING &amp; MODELING USERS</a:t>
            </a:r>
            <a:br>
              <a:rPr lang="en-US" sz="4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</a:rPr>
              <a:t>by 19sw125</a:t>
            </a:r>
            <a:endParaRPr lang="en-US" sz="3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69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66800"/>
            <a:ext cx="7315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98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4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7848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2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932"/>
            <a:ext cx="7470648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USER TESTING &amp; USABILITY TESTING</a:t>
            </a:r>
            <a:endParaRPr lang="en-US" sz="3600" b="1" dirty="0">
              <a:solidFill>
                <a:schemeClr val="accent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12583" y="1905000"/>
            <a:ext cx="56726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User testing</a:t>
            </a:r>
            <a:r>
              <a:rPr lang="en-US" dirty="0"/>
              <a:t> is the process through which the interface and functions of a website, app, product, or service are tested by real users who perform specific tasks in realistic conditions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3848332"/>
            <a:ext cx="7658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Usability testing</a:t>
            </a:r>
            <a:r>
              <a:rPr lang="en-US" sz="3200" dirty="0"/>
              <a:t> </a:t>
            </a:r>
            <a:r>
              <a:rPr lang="en-US" dirty="0"/>
              <a:t>refers to evaluating a product or service by testing it with representative users. 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4771662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5072924"/>
            <a:ext cx="2736850" cy="1678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7" y="1282932"/>
            <a:ext cx="3185583" cy="21102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1000" y="4876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goal is to identify any usability problems, collect qualitative and quantitative data and determine the participant's satisfaction with the product.</a:t>
            </a:r>
          </a:p>
        </p:txBody>
      </p:sp>
    </p:spTree>
    <p:extLst>
      <p:ext uri="{BB962C8B-B14F-4D97-AF65-F5344CB8AC3E}">
        <p14:creationId xmlns:p14="http://schemas.microsoft.com/office/powerpoint/2010/main" val="321451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9633" y="1295400"/>
            <a:ext cx="66209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To check if product meet user’s </a:t>
            </a:r>
            <a:r>
              <a:rPr lang="en-US" dirty="0" smtClean="0"/>
              <a:t>expectations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Matches business decisions to real-world use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Removes </a:t>
            </a:r>
            <a:r>
              <a:rPr lang="en-US" dirty="0"/>
              <a:t>flaws in the product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Allows </a:t>
            </a:r>
            <a:r>
              <a:rPr lang="en-US" dirty="0"/>
              <a:t>you to see how successful users are with their tasks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Useful </a:t>
            </a:r>
            <a:r>
              <a:rPr lang="en-US" dirty="0"/>
              <a:t>for getting user reactions and feedback about the product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3556000"/>
            <a:ext cx="769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WHY USABILITY TESTING IS IMPORTANT?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778933" y="496500"/>
            <a:ext cx="7696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WHY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USER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TESTING IS IMPORTANT?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1752600" y="4419600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usability is important because it can make the users complete the task accurately, and users can operate it with a pleasant mood rather than feeling stupid</a:t>
            </a:r>
          </a:p>
        </p:txBody>
      </p:sp>
    </p:spTree>
    <p:extLst>
      <p:ext uri="{BB962C8B-B14F-4D97-AF65-F5344CB8AC3E}">
        <p14:creationId xmlns:p14="http://schemas.microsoft.com/office/powerpoint/2010/main" val="39594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606"/>
            <a:ext cx="9144000" cy="475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4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987062"/>
            <a:ext cx="76962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USER MODELING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09600" y="20574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User modeling is the subdivision of human–computer interaction which describes the process of building up and modifying a conceptual understanding of the user. The main goal of user modeling is customization and adaptation of systems to the user's specific needs</a:t>
            </a:r>
          </a:p>
        </p:txBody>
      </p:sp>
    </p:spTree>
    <p:extLst>
      <p:ext uri="{BB962C8B-B14F-4D97-AF65-F5344CB8AC3E}">
        <p14:creationId xmlns:p14="http://schemas.microsoft.com/office/powerpoint/2010/main" val="381991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GOMS MODEL</a:t>
            </a:r>
            <a:endParaRPr lang="en-US" sz="4400" b="1" dirty="0">
              <a:solidFill>
                <a:schemeClr val="accent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752600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Goals, operators, methods, and selection rules is a method derived from human-computer interaction (HCI) and constructs a description of human performance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819400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goal is what the user wants to accomplish.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operator is what the user does to accomplish the goal.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method is a series of operators that are used to accomplish the goal.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Selection </a:t>
            </a:r>
            <a:r>
              <a:rPr lang="en-US" dirty="0"/>
              <a:t>rules are used if there are multiple methods, to determine how one was selected over the others.</a:t>
            </a:r>
          </a:p>
        </p:txBody>
      </p:sp>
    </p:spTree>
    <p:extLst>
      <p:ext uri="{BB962C8B-B14F-4D97-AF65-F5344CB8AC3E}">
        <p14:creationId xmlns:p14="http://schemas.microsoft.com/office/powerpoint/2010/main" val="145471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USES OF GOMS MODEL</a:t>
            </a:r>
            <a:endParaRPr lang="en-US" sz="4400" b="1" dirty="0">
              <a:solidFill>
                <a:schemeClr val="accent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8288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When analyzing existing designs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2590800"/>
            <a:ext cx="4653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describe how a user completes a task.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3352800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Allows analysts to estimate performance times and predict how the users will learn</a:t>
            </a:r>
          </a:p>
        </p:txBody>
      </p:sp>
    </p:spTree>
    <p:extLst>
      <p:ext uri="{BB962C8B-B14F-4D97-AF65-F5344CB8AC3E}">
        <p14:creationId xmlns:p14="http://schemas.microsoft.com/office/powerpoint/2010/main" val="269730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FITTS'S LAW</a:t>
            </a:r>
            <a:endParaRPr lang="en-US" sz="4800" b="1" dirty="0">
              <a:solidFill>
                <a:schemeClr val="accent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98120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Fitts's</a:t>
            </a:r>
            <a:r>
              <a:rPr lang="en-US" dirty="0"/>
              <a:t> Law provides a model of human movement, established in 1954 by Paul </a:t>
            </a:r>
            <a:r>
              <a:rPr lang="en-US" dirty="0" err="1"/>
              <a:t>Fitts</a:t>
            </a:r>
            <a:r>
              <a:rPr lang="en-US" dirty="0"/>
              <a:t>, which can accurately predict the amount of time taken to move to and select a target.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3048000"/>
            <a:ext cx="7239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Fitts</a:t>
            </a:r>
            <a:r>
              <a:rPr lang="en-US" dirty="0"/>
              <a:t>' Law states: " ...the time to acquire a target is a function of the distance to and size of the target"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As the distance increases, movement takes longer and as the size decreases selection again takes longer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Although originally developed according to movement in the physical world</a:t>
            </a:r>
            <a:r>
              <a:rPr lang="en-US" dirty="0" smtClean="0"/>
              <a:t>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In human-computer interaction </a:t>
            </a:r>
            <a:r>
              <a:rPr lang="en-US" dirty="0" err="1"/>
              <a:t>Fitts's</a:t>
            </a:r>
            <a:r>
              <a:rPr lang="en-US" dirty="0"/>
              <a:t> Law is typically applied to movement through the graphical user interface using a cursor or other type of pointer.</a:t>
            </a:r>
          </a:p>
        </p:txBody>
      </p:sp>
    </p:spTree>
    <p:extLst>
      <p:ext uri="{BB962C8B-B14F-4D97-AF65-F5344CB8AC3E}">
        <p14:creationId xmlns:p14="http://schemas.microsoft.com/office/powerpoint/2010/main" val="368523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185</TotalTime>
  <Words>365</Words>
  <Application>Microsoft Office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TESTING &amp; MODELING USERS by 19sw125</vt:lpstr>
      <vt:lpstr>USER TESTING &amp; USABILITY TESTING</vt:lpstr>
      <vt:lpstr>PowerPoint Presentation</vt:lpstr>
      <vt:lpstr>PowerPoint Presentation</vt:lpstr>
      <vt:lpstr>PowerPoint Presentation</vt:lpstr>
      <vt:lpstr>GOMS MODEL</vt:lpstr>
      <vt:lpstr>PowerPoint Presentation</vt:lpstr>
      <vt:lpstr>USES OF GOMS MODEL</vt:lpstr>
      <vt:lpstr>FITTS'S LAW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&amp; MODELING USERS</dc:title>
  <dc:creator>ADMIN</dc:creator>
  <cp:lastModifiedBy>ADMIN</cp:lastModifiedBy>
  <cp:revision>19</cp:revision>
  <dcterms:created xsi:type="dcterms:W3CDTF">2022-03-27T15:38:46Z</dcterms:created>
  <dcterms:modified xsi:type="dcterms:W3CDTF">2022-04-02T12:43:44Z</dcterms:modified>
</cp:coreProperties>
</file>