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4/6/2022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4/6/2022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08112-8ACE-439B-AABB-88FC76F09791}"/>
              </a:ext>
            </a:extLst>
          </p:cNvPr>
          <p:cNvSpPr>
            <a:spLocks noGrp="1"/>
          </p:cNvSpPr>
          <p:nvPr>
            <p:ph type="ctrTitle"/>
          </p:nvPr>
        </p:nvSpPr>
        <p:spPr>
          <a:xfrm>
            <a:off x="2332381" y="1394423"/>
            <a:ext cx="7197726" cy="2421464"/>
          </a:xfrm>
        </p:spPr>
        <p:txBody>
          <a:bodyPr>
            <a:normAutofit/>
          </a:bodyPr>
          <a:lstStyle/>
          <a:p>
            <a:r>
              <a:rPr lang="en-US" sz="7200" dirty="0">
                <a:latin typeface="Aharoni" panose="02010803020104030203" pitchFamily="2" charset="-79"/>
                <a:cs typeface="Aharoni" panose="02010803020104030203" pitchFamily="2" charset="-79"/>
              </a:rPr>
              <a:t>Screen Design</a:t>
            </a:r>
          </a:p>
        </p:txBody>
      </p:sp>
      <p:sp>
        <p:nvSpPr>
          <p:cNvPr id="3" name="Subtitle 2">
            <a:extLst>
              <a:ext uri="{FF2B5EF4-FFF2-40B4-BE49-F238E27FC236}">
                <a16:creationId xmlns:a16="http://schemas.microsoft.com/office/drawing/2014/main" id="{447DFD52-374B-456D-86FC-FA526EBC50D1}"/>
              </a:ext>
            </a:extLst>
          </p:cNvPr>
          <p:cNvSpPr>
            <a:spLocks noGrp="1"/>
          </p:cNvSpPr>
          <p:nvPr>
            <p:ph type="subTitle" idx="1"/>
          </p:nvPr>
        </p:nvSpPr>
        <p:spPr>
          <a:xfrm>
            <a:off x="2664823" y="3815887"/>
            <a:ext cx="6865284" cy="1657451"/>
          </a:xfrm>
        </p:spPr>
        <p:txBody>
          <a:bodyPr>
            <a:normAutofit/>
          </a:bodyPr>
          <a:lstStyle/>
          <a:p>
            <a:pPr algn="ctr"/>
            <a:r>
              <a:rPr lang="en-US" sz="2800" dirty="0" smtClean="0">
                <a:latin typeface="Aharoni" panose="02010803020104030203" pitchFamily="2" charset="-79"/>
                <a:cs typeface="Aharoni" panose="02010803020104030203" pitchFamily="2" charset="-79"/>
              </a:rPr>
              <a:t>Roll </a:t>
            </a:r>
            <a:r>
              <a:rPr lang="en-US" sz="2800" dirty="0" err="1" smtClean="0">
                <a:latin typeface="Aharoni" panose="02010803020104030203" pitchFamily="2" charset="-79"/>
                <a:cs typeface="Aharoni" panose="02010803020104030203" pitchFamily="2" charset="-79"/>
              </a:rPr>
              <a:t>nO</a:t>
            </a:r>
            <a:r>
              <a:rPr lang="en-US" sz="2800" dirty="0" smtClean="0">
                <a:latin typeface="Aharoni" panose="02010803020104030203" pitchFamily="2" charset="-79"/>
                <a:cs typeface="Aharoni" panose="02010803020104030203" pitchFamily="2" charset="-79"/>
              </a:rPr>
              <a:t>: 19SW43</a:t>
            </a:r>
          </a:p>
          <a:p>
            <a:pPr algn="ctr"/>
            <a:r>
              <a:rPr lang="en-US" sz="2800" dirty="0" smtClean="0">
                <a:latin typeface="Aharoni" panose="02010803020104030203" pitchFamily="2" charset="-79"/>
                <a:cs typeface="Aharoni" panose="02010803020104030203" pitchFamily="2" charset="-79"/>
              </a:rPr>
              <a:t>Name: </a:t>
            </a:r>
            <a:r>
              <a:rPr lang="en-US" sz="2800" dirty="0" err="1" smtClean="0">
                <a:latin typeface="Aharoni" panose="02010803020104030203" pitchFamily="2" charset="-79"/>
                <a:cs typeface="Aharoni" panose="02010803020104030203" pitchFamily="2" charset="-79"/>
              </a:rPr>
              <a:t>Amrat</a:t>
            </a:r>
            <a:endParaRPr lang="en-US" sz="2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473826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72B87-8857-4E38-BB93-B8A5CE096B30}"/>
              </a:ext>
            </a:extLst>
          </p:cNvPr>
          <p:cNvSpPr>
            <a:spLocks noGrp="1"/>
          </p:cNvSpPr>
          <p:nvPr>
            <p:ph type="title"/>
          </p:nvPr>
        </p:nvSpPr>
        <p:spPr/>
        <p:txBody>
          <a:bodyPr/>
          <a:lstStyle/>
          <a:p>
            <a:r>
              <a:rPr lang="en-US" dirty="0"/>
              <a:t>		</a:t>
            </a:r>
            <a:r>
              <a:rPr lang="en-US" b="1" i="1" dirty="0"/>
              <a:t>definition</a:t>
            </a:r>
          </a:p>
        </p:txBody>
      </p:sp>
      <p:sp>
        <p:nvSpPr>
          <p:cNvPr id="3" name="Content Placeholder 2">
            <a:extLst>
              <a:ext uri="{FF2B5EF4-FFF2-40B4-BE49-F238E27FC236}">
                <a16:creationId xmlns:a16="http://schemas.microsoft.com/office/drawing/2014/main" id="{6F393A19-4540-46DF-9247-DB2228FC77C2}"/>
              </a:ext>
            </a:extLst>
          </p:cNvPr>
          <p:cNvSpPr>
            <a:spLocks noGrp="1"/>
          </p:cNvSpPr>
          <p:nvPr>
            <p:ph idx="1"/>
          </p:nvPr>
        </p:nvSpPr>
        <p:spPr>
          <a:xfrm>
            <a:off x="235228" y="1711279"/>
            <a:ext cx="5410198" cy="4929809"/>
          </a:xfrm>
        </p:spPr>
        <p:txBody>
          <a:bodyPr>
            <a:normAutofit/>
          </a:bodyPr>
          <a:lstStyle/>
          <a:p>
            <a:r>
              <a:rPr lang="en-US" sz="2400" dirty="0"/>
              <a:t>Screen design refers to the graphic design and layout of user interfaces on displays. It is a sub-area of user interface design but is limited to monitors and displays.</a:t>
            </a:r>
          </a:p>
          <a:p>
            <a:r>
              <a:rPr lang="en-US" sz="2400" dirty="0"/>
              <a:t>Screen design is about making interaction easier for users through a functional yet aesthetic arrangement of all screen elements, whether it is the display of a smartphone or the touch screen of a car navigation system.</a:t>
            </a:r>
          </a:p>
        </p:txBody>
      </p:sp>
      <p:pic>
        <p:nvPicPr>
          <p:cNvPr id="1026" name="Picture 2">
            <a:extLst>
              <a:ext uri="{FF2B5EF4-FFF2-40B4-BE49-F238E27FC236}">
                <a16:creationId xmlns:a16="http://schemas.microsoft.com/office/drawing/2014/main" id="{E8694835-7460-4249-9247-4182369D3A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951" t="5825" r="10415" b="5132"/>
          <a:stretch/>
        </p:blipFill>
        <p:spPr bwMode="auto">
          <a:xfrm>
            <a:off x="6361044" y="1258957"/>
            <a:ext cx="5595728" cy="5088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270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C4C7-CC94-4A37-BBC6-F286DDA5EFB8}"/>
              </a:ext>
            </a:extLst>
          </p:cNvPr>
          <p:cNvSpPr>
            <a:spLocks noGrp="1"/>
          </p:cNvSpPr>
          <p:nvPr>
            <p:ph type="title"/>
          </p:nvPr>
        </p:nvSpPr>
        <p:spPr>
          <a:xfrm>
            <a:off x="1045029" y="609600"/>
            <a:ext cx="9772197" cy="1456267"/>
          </a:xfrm>
        </p:spPr>
        <p:txBody>
          <a:bodyPr/>
          <a:lstStyle/>
          <a:p>
            <a:r>
              <a:rPr lang="en-US" dirty="0"/>
              <a:t>Applications of Screen design</a:t>
            </a:r>
          </a:p>
        </p:txBody>
      </p:sp>
      <p:sp>
        <p:nvSpPr>
          <p:cNvPr id="3" name="Content Placeholder 2">
            <a:extLst>
              <a:ext uri="{FF2B5EF4-FFF2-40B4-BE49-F238E27FC236}">
                <a16:creationId xmlns:a16="http://schemas.microsoft.com/office/drawing/2014/main" id="{B023B625-2260-4EBC-8DD6-FB57828F4B96}"/>
              </a:ext>
            </a:extLst>
          </p:cNvPr>
          <p:cNvSpPr>
            <a:spLocks noGrp="1"/>
          </p:cNvSpPr>
          <p:nvPr>
            <p:ph idx="1"/>
          </p:nvPr>
        </p:nvSpPr>
        <p:spPr>
          <a:xfrm>
            <a:off x="685801" y="1724297"/>
            <a:ext cx="10131425" cy="2612573"/>
          </a:xfrm>
        </p:spPr>
        <p:txBody>
          <a:bodyPr>
            <a:normAutofit/>
          </a:bodyPr>
          <a:lstStyle/>
          <a:p>
            <a:r>
              <a:rPr lang="en-US" sz="2400" dirty="0" smtClean="0"/>
              <a:t>Screen </a:t>
            </a:r>
            <a:r>
              <a:rPr lang="en-US" sz="2400" dirty="0"/>
              <a:t>design is used in mobile and desktop versions of websites, apps, and any graphical user interface displayed on monitors or </a:t>
            </a:r>
            <a:r>
              <a:rPr lang="en-US" sz="2400" dirty="0" smtClean="0"/>
              <a:t>displays </a:t>
            </a:r>
            <a:r>
              <a:rPr lang="en-US" sz="2400" dirty="0"/>
              <a:t>that enable users to interact with electronic devices. This includes computers, portable media players, gaming devices, smartphones, and household, office, or industrial controls.</a:t>
            </a:r>
          </a:p>
        </p:txBody>
      </p:sp>
    </p:spTree>
    <p:extLst>
      <p:ext uri="{BB962C8B-B14F-4D97-AF65-F5344CB8AC3E}">
        <p14:creationId xmlns:p14="http://schemas.microsoft.com/office/powerpoint/2010/main" val="858612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5D256-E321-4E5F-9551-975C4C8BD9A0}"/>
              </a:ext>
            </a:extLst>
          </p:cNvPr>
          <p:cNvSpPr>
            <a:spLocks noGrp="1"/>
          </p:cNvSpPr>
          <p:nvPr>
            <p:ph type="title"/>
          </p:nvPr>
        </p:nvSpPr>
        <p:spPr>
          <a:xfrm>
            <a:off x="1030287" y="875211"/>
            <a:ext cx="10131425" cy="1866517"/>
          </a:xfrm>
        </p:spPr>
        <p:txBody>
          <a:bodyPr/>
          <a:lstStyle/>
          <a:p>
            <a:r>
              <a:rPr lang="en-US" dirty="0"/>
              <a:t>Goal of screen design</a:t>
            </a:r>
          </a:p>
        </p:txBody>
      </p:sp>
      <p:sp>
        <p:nvSpPr>
          <p:cNvPr id="3" name="Content Placeholder 2">
            <a:extLst>
              <a:ext uri="{FF2B5EF4-FFF2-40B4-BE49-F238E27FC236}">
                <a16:creationId xmlns:a16="http://schemas.microsoft.com/office/drawing/2014/main" id="{74334CD7-B061-49B3-8501-FD2CB26B2CD5}"/>
              </a:ext>
            </a:extLst>
          </p:cNvPr>
          <p:cNvSpPr>
            <a:spLocks noGrp="1"/>
          </p:cNvSpPr>
          <p:nvPr>
            <p:ph idx="1"/>
          </p:nvPr>
        </p:nvSpPr>
        <p:spPr>
          <a:xfrm>
            <a:off x="685801" y="2142068"/>
            <a:ext cx="10131425" cy="1842104"/>
          </a:xfrm>
        </p:spPr>
        <p:txBody>
          <a:bodyPr>
            <a:normAutofit/>
          </a:bodyPr>
          <a:lstStyle/>
          <a:p>
            <a:r>
              <a:rPr lang="en-US" sz="2400" dirty="0"/>
              <a:t>The goal of screen design is to make user interaction with a software or device as easy and efficient as possible.</a:t>
            </a:r>
          </a:p>
        </p:txBody>
      </p:sp>
    </p:spTree>
    <p:extLst>
      <p:ext uri="{BB962C8B-B14F-4D97-AF65-F5344CB8AC3E}">
        <p14:creationId xmlns:p14="http://schemas.microsoft.com/office/powerpoint/2010/main" val="4142917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00CF5-67C3-45BB-A68E-CAC2335CE229}"/>
              </a:ext>
            </a:extLst>
          </p:cNvPr>
          <p:cNvSpPr>
            <a:spLocks noGrp="1"/>
          </p:cNvSpPr>
          <p:nvPr>
            <p:ph type="title"/>
          </p:nvPr>
        </p:nvSpPr>
        <p:spPr>
          <a:xfrm>
            <a:off x="685801" y="609600"/>
            <a:ext cx="10131425" cy="1456267"/>
          </a:xfrm>
        </p:spPr>
        <p:txBody>
          <a:bodyPr/>
          <a:lstStyle/>
          <a:p>
            <a:r>
              <a:rPr lang="en-US" dirty="0"/>
              <a:t>What makes good screen design?</a:t>
            </a:r>
          </a:p>
        </p:txBody>
      </p:sp>
      <p:sp>
        <p:nvSpPr>
          <p:cNvPr id="3" name="Content Placeholder 2">
            <a:extLst>
              <a:ext uri="{FF2B5EF4-FFF2-40B4-BE49-F238E27FC236}">
                <a16:creationId xmlns:a16="http://schemas.microsoft.com/office/drawing/2014/main" id="{C12CF8F6-29EB-447C-B2E0-66EADEC62472}"/>
              </a:ext>
            </a:extLst>
          </p:cNvPr>
          <p:cNvSpPr>
            <a:spLocks noGrp="1"/>
          </p:cNvSpPr>
          <p:nvPr>
            <p:ph idx="1"/>
          </p:nvPr>
        </p:nvSpPr>
        <p:spPr>
          <a:xfrm>
            <a:off x="685801" y="2142067"/>
            <a:ext cx="10131425" cy="3958287"/>
          </a:xfrm>
        </p:spPr>
        <p:txBody>
          <a:bodyPr>
            <a:noAutofit/>
          </a:bodyPr>
          <a:lstStyle/>
          <a:p>
            <a:pPr marL="0" indent="0">
              <a:buNone/>
            </a:pPr>
            <a:r>
              <a:rPr lang="en-US" sz="2400" b="1" i="1" dirty="0"/>
              <a:t>Focus on Users</a:t>
            </a:r>
            <a:r>
              <a:rPr lang="en-US" sz="2400" b="1" i="1" dirty="0" smtClean="0"/>
              <a:t>:</a:t>
            </a:r>
            <a:endParaRPr lang="en-US" sz="2400" b="1" i="1" dirty="0"/>
          </a:p>
          <a:p>
            <a:r>
              <a:rPr lang="en-US" sz="2400" dirty="0"/>
              <a:t>Good screen design always focuses on users and takes their needs and expectations into account when designing a user interface. Elements (text, images, icons, and buttons) are arranged and designed in a way that enables consumers to easily understand and apply them.</a:t>
            </a:r>
          </a:p>
          <a:p>
            <a:r>
              <a:rPr lang="en-US" sz="2400" dirty="0"/>
              <a:t>User-oriented screen design is based on knowing </a:t>
            </a:r>
            <a:r>
              <a:rPr lang="en-US" sz="2400" dirty="0" smtClean="0"/>
              <a:t>user’s </a:t>
            </a:r>
            <a:r>
              <a:rPr lang="en-US" sz="2400" dirty="0"/>
              <a:t>preferences, skills, and goals and requires a designer who can empathize with their audience to create a simple and effective solution that is easy to execute. Thereby he must strike a careful balance between what is graphically appealing and what is practical for users.</a:t>
            </a:r>
          </a:p>
        </p:txBody>
      </p:sp>
    </p:spTree>
    <p:extLst>
      <p:ext uri="{BB962C8B-B14F-4D97-AF65-F5344CB8AC3E}">
        <p14:creationId xmlns:p14="http://schemas.microsoft.com/office/powerpoint/2010/main" val="450563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DC5AE-5009-4191-8623-DD8B38B51880}"/>
              </a:ext>
            </a:extLst>
          </p:cNvPr>
          <p:cNvSpPr>
            <a:spLocks noGrp="1"/>
          </p:cNvSpPr>
          <p:nvPr>
            <p:ph type="title"/>
          </p:nvPr>
        </p:nvSpPr>
        <p:spPr/>
        <p:txBody>
          <a:bodyPr/>
          <a:lstStyle/>
          <a:p>
            <a:r>
              <a:rPr lang="en-US" dirty="0"/>
              <a:t>What makes good screen design?</a:t>
            </a:r>
          </a:p>
        </p:txBody>
      </p:sp>
      <p:sp>
        <p:nvSpPr>
          <p:cNvPr id="3" name="Content Placeholder 2">
            <a:extLst>
              <a:ext uri="{FF2B5EF4-FFF2-40B4-BE49-F238E27FC236}">
                <a16:creationId xmlns:a16="http://schemas.microsoft.com/office/drawing/2014/main" id="{8A0BC9AF-9545-4570-BCBA-EB8ACD58AA00}"/>
              </a:ext>
            </a:extLst>
          </p:cNvPr>
          <p:cNvSpPr>
            <a:spLocks noGrp="1"/>
          </p:cNvSpPr>
          <p:nvPr>
            <p:ph idx="1"/>
          </p:nvPr>
        </p:nvSpPr>
        <p:spPr>
          <a:xfrm>
            <a:off x="685801" y="1724298"/>
            <a:ext cx="10131425" cy="3618412"/>
          </a:xfrm>
        </p:spPr>
        <p:txBody>
          <a:bodyPr/>
          <a:lstStyle/>
          <a:p>
            <a:pPr marL="0" indent="0">
              <a:buNone/>
            </a:pPr>
            <a:r>
              <a:rPr lang="en-US" sz="2400" b="1" i="1" dirty="0"/>
              <a:t>Screen design doesn't reinvent the wheel</a:t>
            </a:r>
            <a:r>
              <a:rPr lang="en-US" sz="2400" b="1" i="1" dirty="0" smtClean="0"/>
              <a:t>:</a:t>
            </a:r>
            <a:endParaRPr lang="en-US" dirty="0"/>
          </a:p>
          <a:p>
            <a:r>
              <a:rPr lang="en-US" sz="2400" dirty="0" smtClean="0"/>
              <a:t>People </a:t>
            </a:r>
            <a:r>
              <a:rPr lang="en-US" sz="2400" dirty="0"/>
              <a:t>will accept and use new applications more quickly if their design is similar to applications they are already familiar with. Therefore, some companies are developing a library of standard screen templates that developers can use. This approach not only helps enforce design standards but also accelerates screen design development.</a:t>
            </a:r>
          </a:p>
        </p:txBody>
      </p:sp>
    </p:spTree>
    <p:extLst>
      <p:ext uri="{BB962C8B-B14F-4D97-AF65-F5344CB8AC3E}">
        <p14:creationId xmlns:p14="http://schemas.microsoft.com/office/powerpoint/2010/main" val="3207274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4708-3ED3-4106-AF67-C85E011A0A57}"/>
              </a:ext>
            </a:extLst>
          </p:cNvPr>
          <p:cNvSpPr>
            <a:spLocks noGrp="1"/>
          </p:cNvSpPr>
          <p:nvPr>
            <p:ph type="title"/>
          </p:nvPr>
        </p:nvSpPr>
        <p:spPr>
          <a:xfrm>
            <a:off x="685801" y="139148"/>
            <a:ext cx="10131425" cy="1926720"/>
          </a:xfrm>
        </p:spPr>
        <p:txBody>
          <a:bodyPr/>
          <a:lstStyle/>
          <a:p>
            <a:r>
              <a:rPr lang="en-US" dirty="0"/>
              <a:t>What makes good screen design?</a:t>
            </a:r>
            <a:r>
              <a:rPr lang="en-US" b="1" i="0" dirty="0">
                <a:solidFill>
                  <a:srgbClr val="000000"/>
                </a:solidFill>
                <a:effectLst/>
                <a:latin typeface="Noto Sans" panose="020B0502040504020204" pitchFamily="34" charset="0"/>
              </a:rPr>
              <a:t/>
            </a:r>
            <a:br>
              <a:rPr lang="en-US" b="1" i="0" dirty="0">
                <a:solidFill>
                  <a:srgbClr val="000000"/>
                </a:solidFill>
                <a:effectLst/>
                <a:latin typeface="Noto Sans" panose="020B0502040504020204" pitchFamily="34" charset="0"/>
              </a:rPr>
            </a:br>
            <a:endParaRPr lang="en-US" dirty="0"/>
          </a:p>
        </p:txBody>
      </p:sp>
      <p:sp>
        <p:nvSpPr>
          <p:cNvPr id="3" name="Content Placeholder 2">
            <a:extLst>
              <a:ext uri="{FF2B5EF4-FFF2-40B4-BE49-F238E27FC236}">
                <a16:creationId xmlns:a16="http://schemas.microsoft.com/office/drawing/2014/main" id="{A82375B4-3285-4F64-A833-84DA46A9F22E}"/>
              </a:ext>
            </a:extLst>
          </p:cNvPr>
          <p:cNvSpPr>
            <a:spLocks noGrp="1"/>
          </p:cNvSpPr>
          <p:nvPr>
            <p:ph idx="1"/>
          </p:nvPr>
        </p:nvSpPr>
        <p:spPr>
          <a:xfrm>
            <a:off x="685801" y="1205949"/>
            <a:ext cx="10131425" cy="5512904"/>
          </a:xfrm>
        </p:spPr>
        <p:txBody>
          <a:bodyPr>
            <a:normAutofit/>
          </a:bodyPr>
          <a:lstStyle/>
          <a:p>
            <a:pPr marL="0" indent="0">
              <a:buNone/>
            </a:pPr>
            <a:r>
              <a:rPr lang="en-US" sz="2400" b="1" i="1" dirty="0"/>
              <a:t>Less is more</a:t>
            </a:r>
            <a:r>
              <a:rPr lang="en-US" sz="2400" b="1" i="1" dirty="0" smtClean="0"/>
              <a:t>:</a:t>
            </a:r>
            <a:endParaRPr lang="en-US" sz="2200" b="1" i="1" dirty="0"/>
          </a:p>
          <a:p>
            <a:r>
              <a:rPr lang="en-US" sz="2400" dirty="0"/>
              <a:t>Too many details can overload a screen and confuse viewers. Good screen design considers </a:t>
            </a:r>
            <a:r>
              <a:rPr lang="en-US" sz="2400" dirty="0" smtClean="0"/>
              <a:t>user’s </a:t>
            </a:r>
            <a:r>
              <a:rPr lang="en-US" sz="2400" dirty="0"/>
              <a:t>eye movements and provides </a:t>
            </a:r>
            <a:r>
              <a:rPr lang="en-US" sz="2400" dirty="0" smtClean="0"/>
              <a:t>clarity. </a:t>
            </a:r>
            <a:r>
              <a:rPr lang="en-US" sz="2400" dirty="0"/>
              <a:t>An incoherent alignment of different sections, texts, and images can be overwhelming. There should be a comfortable distance both towards the screen edge and between different sections of the screen.</a:t>
            </a:r>
          </a:p>
          <a:p>
            <a:r>
              <a:rPr lang="en-US" sz="2400" dirty="0"/>
              <a:t>Dividing the screen into sections is useful when these sections clearly serve different purposes. Colors can be useful to highlight sections and required field entries or to improve overall appearance. Use common fonts that are familiar to </a:t>
            </a:r>
            <a:r>
              <a:rPr lang="en-US" sz="2400" dirty="0" smtClean="0"/>
              <a:t>users. </a:t>
            </a:r>
            <a:r>
              <a:rPr lang="en-US" sz="2400" dirty="0"/>
              <a:t>They should be placed in standard positions to allow easy identification. Once the screen design is complete, the display should be "clean" and consistent.</a:t>
            </a:r>
          </a:p>
        </p:txBody>
      </p:sp>
    </p:spTree>
    <p:extLst>
      <p:ext uri="{BB962C8B-B14F-4D97-AF65-F5344CB8AC3E}">
        <p14:creationId xmlns:p14="http://schemas.microsoft.com/office/powerpoint/2010/main" val="2089598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B828A-3FE0-4073-BB56-0C6174230070}"/>
              </a:ext>
            </a:extLst>
          </p:cNvPr>
          <p:cNvSpPr>
            <a:spLocks noGrp="1"/>
          </p:cNvSpPr>
          <p:nvPr>
            <p:ph type="title"/>
          </p:nvPr>
        </p:nvSpPr>
        <p:spPr/>
        <p:txBody>
          <a:bodyPr/>
          <a:lstStyle/>
          <a:p>
            <a:r>
              <a:rPr lang="en-US" dirty="0"/>
              <a:t>Advantages of good screen design</a:t>
            </a:r>
          </a:p>
        </p:txBody>
      </p:sp>
      <p:sp>
        <p:nvSpPr>
          <p:cNvPr id="3" name="Content Placeholder 2">
            <a:extLst>
              <a:ext uri="{FF2B5EF4-FFF2-40B4-BE49-F238E27FC236}">
                <a16:creationId xmlns:a16="http://schemas.microsoft.com/office/drawing/2014/main" id="{41BB3299-4D3B-4468-B448-0A92389E6E13}"/>
              </a:ext>
            </a:extLst>
          </p:cNvPr>
          <p:cNvSpPr>
            <a:spLocks noGrp="1"/>
          </p:cNvSpPr>
          <p:nvPr>
            <p:ph idx="1"/>
          </p:nvPr>
        </p:nvSpPr>
        <p:spPr>
          <a:xfrm>
            <a:off x="685801" y="1658983"/>
            <a:ext cx="10131425" cy="3174274"/>
          </a:xfrm>
        </p:spPr>
        <p:txBody>
          <a:bodyPr>
            <a:normAutofit/>
          </a:bodyPr>
          <a:lstStyle/>
          <a:p>
            <a:r>
              <a:rPr lang="en-US" sz="2400" dirty="0" smtClean="0"/>
              <a:t>Screens are less crowded.</a:t>
            </a:r>
          </a:p>
          <a:p>
            <a:r>
              <a:rPr lang="en-US" sz="2400" dirty="0" smtClean="0"/>
              <a:t>Reduce </a:t>
            </a:r>
            <a:r>
              <a:rPr lang="en-US" sz="2400" dirty="0"/>
              <a:t>the time of Decision making by 40%.</a:t>
            </a:r>
          </a:p>
          <a:p>
            <a:r>
              <a:rPr lang="en-US" sz="2400" dirty="0" smtClean="0"/>
              <a:t>Screen would be 20% more productive.</a:t>
            </a:r>
            <a:endParaRPr lang="en-US" sz="2400" dirty="0"/>
          </a:p>
          <a:p>
            <a:r>
              <a:rPr lang="en-US" sz="2400" dirty="0"/>
              <a:t>Training cost is reduced</a:t>
            </a:r>
            <a:r>
              <a:rPr lang="en-US" sz="2400" dirty="0" smtClean="0"/>
              <a:t>.</a:t>
            </a:r>
          </a:p>
          <a:p>
            <a:r>
              <a:rPr lang="en-US" sz="2400" dirty="0" smtClean="0"/>
              <a:t>Improve decision making time.</a:t>
            </a:r>
          </a:p>
        </p:txBody>
      </p:sp>
    </p:spTree>
    <p:extLst>
      <p:ext uri="{BB962C8B-B14F-4D97-AF65-F5344CB8AC3E}">
        <p14:creationId xmlns:p14="http://schemas.microsoft.com/office/powerpoint/2010/main" val="2171385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691948" cy="5673634"/>
          </a:xfrm>
        </p:spPr>
        <p:txBody>
          <a:bodyPr>
            <a:normAutofit/>
          </a:bodyPr>
          <a:lstStyle/>
          <a:p>
            <a:pPr algn="ctr"/>
            <a:r>
              <a:rPr lang="en-US" sz="8000" dirty="0" smtClean="0"/>
              <a:t>The  End</a:t>
            </a:r>
            <a:endParaRPr lang="en-US" sz="8000" dirty="0"/>
          </a:p>
        </p:txBody>
      </p:sp>
    </p:spTree>
    <p:extLst>
      <p:ext uri="{BB962C8B-B14F-4D97-AF65-F5344CB8AC3E}">
        <p14:creationId xmlns:p14="http://schemas.microsoft.com/office/powerpoint/2010/main" val="698495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130</TotalTime>
  <Words>524</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Aharoni</vt:lpstr>
      <vt:lpstr>Arial</vt:lpstr>
      <vt:lpstr>Calibri</vt:lpstr>
      <vt:lpstr>Calibri Light</vt:lpstr>
      <vt:lpstr>Noto Sans</vt:lpstr>
      <vt:lpstr>Celestial</vt:lpstr>
      <vt:lpstr>Screen Design</vt:lpstr>
      <vt:lpstr>  definition</vt:lpstr>
      <vt:lpstr>Applications of Screen design</vt:lpstr>
      <vt:lpstr>Goal of screen design</vt:lpstr>
      <vt:lpstr>What makes good screen design?</vt:lpstr>
      <vt:lpstr>What makes good screen design?</vt:lpstr>
      <vt:lpstr>What makes good screen design? </vt:lpstr>
      <vt:lpstr>Advantages of good screen design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Screen Design</dc:title>
  <dc:creator>Pawan Khatri</dc:creator>
  <cp:lastModifiedBy>19SW43</cp:lastModifiedBy>
  <cp:revision>58</cp:revision>
  <dcterms:created xsi:type="dcterms:W3CDTF">2022-03-26T12:36:17Z</dcterms:created>
  <dcterms:modified xsi:type="dcterms:W3CDTF">2022-04-06T07:52:21Z</dcterms:modified>
</cp:coreProperties>
</file>