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  <p:sldMasterId id="2147483692" r:id="rId2"/>
  </p:sldMasterIdLst>
  <p:notesMasterIdLst>
    <p:notesMasterId r:id="rId12"/>
  </p:notesMasterIdLst>
  <p:sldIdLst>
    <p:sldId id="335" r:id="rId3"/>
    <p:sldId id="334" r:id="rId4"/>
    <p:sldId id="343" r:id="rId5"/>
    <p:sldId id="338" r:id="rId6"/>
    <p:sldId id="339" r:id="rId7"/>
    <p:sldId id="332" r:id="rId8"/>
    <p:sldId id="341" r:id="rId9"/>
    <p:sldId id="344" r:id="rId10"/>
    <p:sldId id="30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4D6A"/>
    <a:srgbClr val="86889B"/>
    <a:srgbClr val="FBCB00"/>
    <a:srgbClr val="FF7000"/>
    <a:srgbClr val="282B4D"/>
    <a:srgbClr val="013D9A"/>
    <a:srgbClr val="F8F87B"/>
    <a:srgbClr val="EE3F53"/>
    <a:srgbClr val="B9BFCA"/>
    <a:srgbClr val="66C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140" autoAdjust="0"/>
  </p:normalViewPr>
  <p:slideViewPr>
    <p:cSldViewPr snapToGrid="0" showGuides="1">
      <p:cViewPr varScale="1">
        <p:scale>
          <a:sx n="82" d="100"/>
          <a:sy n="82" d="100"/>
        </p:scale>
        <p:origin x="60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CAAC5B-BF29-4C1C-888F-31ED4347C84B}" type="doc">
      <dgm:prSet loTypeId="urn:microsoft.com/office/officeart/2005/8/layout/matrix3" loCatId="matrix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0B9720BB-9855-4A21-A732-FEE941746C3A}">
      <dgm:prSet phldrT="[Text]"/>
      <dgm:spPr/>
      <dgm:t>
        <a:bodyPr/>
        <a:lstStyle/>
        <a:p>
          <a:r>
            <a:rPr lang="en-US" dirty="0"/>
            <a:t>Time</a:t>
          </a:r>
        </a:p>
      </dgm:t>
    </dgm:pt>
    <dgm:pt modelId="{198DF279-BB2C-493C-8EA4-EAC70AABE3E8}" type="parTrans" cxnId="{59AA56C0-C603-423F-B94E-5540DAFED086}">
      <dgm:prSet/>
      <dgm:spPr/>
      <dgm:t>
        <a:bodyPr/>
        <a:lstStyle/>
        <a:p>
          <a:endParaRPr lang="en-US"/>
        </a:p>
      </dgm:t>
    </dgm:pt>
    <dgm:pt modelId="{42CDF16C-1482-4C46-97B3-B1B9EF28881A}" type="sibTrans" cxnId="{59AA56C0-C603-423F-B94E-5540DAFED086}">
      <dgm:prSet/>
      <dgm:spPr/>
      <dgm:t>
        <a:bodyPr/>
        <a:lstStyle/>
        <a:p>
          <a:endParaRPr lang="en-US"/>
        </a:p>
      </dgm:t>
    </dgm:pt>
    <dgm:pt modelId="{8B2B086B-98A4-4BC7-9335-5E98C62A5D1C}">
      <dgm:prSet phldrT="[Text]"/>
      <dgm:spPr/>
      <dgm:t>
        <a:bodyPr/>
        <a:lstStyle/>
        <a:p>
          <a:r>
            <a:rPr lang="en-US" dirty="0"/>
            <a:t>Errors</a:t>
          </a:r>
        </a:p>
      </dgm:t>
    </dgm:pt>
    <dgm:pt modelId="{C61524BE-8D18-43B9-9A33-28065C6E5D4E}" type="parTrans" cxnId="{64A44123-7C3A-4A29-876F-85321B7E53A5}">
      <dgm:prSet/>
      <dgm:spPr/>
      <dgm:t>
        <a:bodyPr/>
        <a:lstStyle/>
        <a:p>
          <a:endParaRPr lang="en-US"/>
        </a:p>
      </dgm:t>
    </dgm:pt>
    <dgm:pt modelId="{0BA07A05-44C0-4549-81E1-8CF7498D00D5}" type="sibTrans" cxnId="{64A44123-7C3A-4A29-876F-85321B7E53A5}">
      <dgm:prSet/>
      <dgm:spPr/>
      <dgm:t>
        <a:bodyPr/>
        <a:lstStyle/>
        <a:p>
          <a:endParaRPr lang="en-US"/>
        </a:p>
      </dgm:t>
    </dgm:pt>
    <dgm:pt modelId="{9C9018FE-B007-49EC-B8BE-E67AB26BD270}">
      <dgm:prSet phldrT="[Text]"/>
      <dgm:spPr/>
      <dgm:t>
        <a:bodyPr/>
        <a:lstStyle/>
        <a:p>
          <a:r>
            <a:rPr lang="en-US" dirty="0"/>
            <a:t>Users</a:t>
          </a:r>
        </a:p>
      </dgm:t>
    </dgm:pt>
    <dgm:pt modelId="{6DD7861B-BEB9-4228-997A-267D1E42C5CB}" type="parTrans" cxnId="{AD609226-89AA-481C-B7EB-2B3AC915C679}">
      <dgm:prSet/>
      <dgm:spPr/>
      <dgm:t>
        <a:bodyPr/>
        <a:lstStyle/>
        <a:p>
          <a:endParaRPr lang="en-US"/>
        </a:p>
      </dgm:t>
    </dgm:pt>
    <dgm:pt modelId="{0CCEE64F-1688-4902-9991-91D7A084AA22}" type="sibTrans" cxnId="{AD609226-89AA-481C-B7EB-2B3AC915C679}">
      <dgm:prSet/>
      <dgm:spPr/>
      <dgm:t>
        <a:bodyPr/>
        <a:lstStyle/>
        <a:p>
          <a:endParaRPr lang="en-US"/>
        </a:p>
      </dgm:t>
    </dgm:pt>
    <dgm:pt modelId="{710F8A7F-1A3F-47E1-BF47-F43B3516BB30}">
      <dgm:prSet phldrT="[Text]"/>
      <dgm:spPr/>
      <dgm:t>
        <a:bodyPr/>
        <a:lstStyle/>
        <a:p>
          <a:r>
            <a:rPr lang="en-US" dirty="0"/>
            <a:t>Success</a:t>
          </a:r>
          <a:br>
            <a:rPr lang="en-US" dirty="0"/>
          </a:br>
          <a:r>
            <a:rPr lang="en-US" dirty="0"/>
            <a:t>Rate</a:t>
          </a:r>
        </a:p>
      </dgm:t>
    </dgm:pt>
    <dgm:pt modelId="{69661CA1-3C81-4A9A-9045-FE7DD07BB8DC}" type="parTrans" cxnId="{907D41EF-9E9F-41E4-B747-0B078752BD54}">
      <dgm:prSet/>
      <dgm:spPr/>
      <dgm:t>
        <a:bodyPr/>
        <a:lstStyle/>
        <a:p>
          <a:endParaRPr lang="en-US"/>
        </a:p>
      </dgm:t>
    </dgm:pt>
    <dgm:pt modelId="{97BF7BD1-04FB-4741-891A-A5D45357FF0A}" type="sibTrans" cxnId="{907D41EF-9E9F-41E4-B747-0B078752BD54}">
      <dgm:prSet/>
      <dgm:spPr/>
      <dgm:t>
        <a:bodyPr/>
        <a:lstStyle/>
        <a:p>
          <a:endParaRPr lang="en-US"/>
        </a:p>
      </dgm:t>
    </dgm:pt>
    <dgm:pt modelId="{8BB352D6-12FA-477C-B388-8073FF67B8FB}" type="pres">
      <dgm:prSet presAssocID="{7ACAAC5B-BF29-4C1C-888F-31ED4347C84B}" presName="matrix" presStyleCnt="0">
        <dgm:presLayoutVars>
          <dgm:chMax val="1"/>
          <dgm:dir/>
          <dgm:resizeHandles val="exact"/>
        </dgm:presLayoutVars>
      </dgm:prSet>
      <dgm:spPr/>
    </dgm:pt>
    <dgm:pt modelId="{6DB82A55-F8E2-49EA-9C71-5D755218E1C3}" type="pres">
      <dgm:prSet presAssocID="{7ACAAC5B-BF29-4C1C-888F-31ED4347C84B}" presName="diamond" presStyleLbl="bgShp" presStyleIdx="0" presStyleCnt="1"/>
      <dgm:spPr/>
    </dgm:pt>
    <dgm:pt modelId="{E9E005AA-E549-499F-A635-EBD3873C2AB5}" type="pres">
      <dgm:prSet presAssocID="{7ACAAC5B-BF29-4C1C-888F-31ED4347C84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1346144-1BED-485D-8E40-F753A086E92F}" type="pres">
      <dgm:prSet presAssocID="{7ACAAC5B-BF29-4C1C-888F-31ED4347C84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8A513F8-0931-4E89-949C-7241946B7467}" type="pres">
      <dgm:prSet presAssocID="{7ACAAC5B-BF29-4C1C-888F-31ED4347C84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31BFD18-7D69-4FBA-9D31-E45FD648550B}" type="pres">
      <dgm:prSet presAssocID="{7ACAAC5B-BF29-4C1C-888F-31ED4347C84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96AE504-5A5E-4CF0-92C7-0D878C602BD9}" type="presOf" srcId="{7ACAAC5B-BF29-4C1C-888F-31ED4347C84B}" destId="{8BB352D6-12FA-477C-B388-8073FF67B8FB}" srcOrd="0" destOrd="0" presId="urn:microsoft.com/office/officeart/2005/8/layout/matrix3"/>
    <dgm:cxn modelId="{187A121D-1B48-418C-A2C3-B48325C31809}" type="presOf" srcId="{8B2B086B-98A4-4BC7-9335-5E98C62A5D1C}" destId="{C1346144-1BED-485D-8E40-F753A086E92F}" srcOrd="0" destOrd="0" presId="urn:microsoft.com/office/officeart/2005/8/layout/matrix3"/>
    <dgm:cxn modelId="{64A44123-7C3A-4A29-876F-85321B7E53A5}" srcId="{7ACAAC5B-BF29-4C1C-888F-31ED4347C84B}" destId="{8B2B086B-98A4-4BC7-9335-5E98C62A5D1C}" srcOrd="1" destOrd="0" parTransId="{C61524BE-8D18-43B9-9A33-28065C6E5D4E}" sibTransId="{0BA07A05-44C0-4549-81E1-8CF7498D00D5}"/>
    <dgm:cxn modelId="{AD609226-89AA-481C-B7EB-2B3AC915C679}" srcId="{7ACAAC5B-BF29-4C1C-888F-31ED4347C84B}" destId="{9C9018FE-B007-49EC-B8BE-E67AB26BD270}" srcOrd="2" destOrd="0" parTransId="{6DD7861B-BEB9-4228-997A-267D1E42C5CB}" sibTransId="{0CCEE64F-1688-4902-9991-91D7A084AA22}"/>
    <dgm:cxn modelId="{173ABCB5-3E14-471A-B3AE-D2A21A8F1CB1}" type="presOf" srcId="{9C9018FE-B007-49EC-B8BE-E67AB26BD270}" destId="{88A513F8-0931-4E89-949C-7241946B7467}" srcOrd="0" destOrd="0" presId="urn:microsoft.com/office/officeart/2005/8/layout/matrix3"/>
    <dgm:cxn modelId="{59AA56C0-C603-423F-B94E-5540DAFED086}" srcId="{7ACAAC5B-BF29-4C1C-888F-31ED4347C84B}" destId="{0B9720BB-9855-4A21-A732-FEE941746C3A}" srcOrd="0" destOrd="0" parTransId="{198DF279-BB2C-493C-8EA4-EAC70AABE3E8}" sibTransId="{42CDF16C-1482-4C46-97B3-B1B9EF28881A}"/>
    <dgm:cxn modelId="{8B42BCD2-3F1A-4E22-84FB-4B59B91CD00E}" type="presOf" srcId="{710F8A7F-1A3F-47E1-BF47-F43B3516BB30}" destId="{231BFD18-7D69-4FBA-9D31-E45FD648550B}" srcOrd="0" destOrd="0" presId="urn:microsoft.com/office/officeart/2005/8/layout/matrix3"/>
    <dgm:cxn modelId="{FD763FDE-FB4F-46F9-9BEB-11C61C33F9AB}" type="presOf" srcId="{0B9720BB-9855-4A21-A732-FEE941746C3A}" destId="{E9E005AA-E549-499F-A635-EBD3873C2AB5}" srcOrd="0" destOrd="0" presId="urn:microsoft.com/office/officeart/2005/8/layout/matrix3"/>
    <dgm:cxn modelId="{907D41EF-9E9F-41E4-B747-0B078752BD54}" srcId="{7ACAAC5B-BF29-4C1C-888F-31ED4347C84B}" destId="{710F8A7F-1A3F-47E1-BF47-F43B3516BB30}" srcOrd="3" destOrd="0" parTransId="{69661CA1-3C81-4A9A-9045-FE7DD07BB8DC}" sibTransId="{97BF7BD1-04FB-4741-891A-A5D45357FF0A}"/>
    <dgm:cxn modelId="{82FA4B1C-6A97-4B96-BBB2-BA3F75CBEC6F}" type="presParOf" srcId="{8BB352D6-12FA-477C-B388-8073FF67B8FB}" destId="{6DB82A55-F8E2-49EA-9C71-5D755218E1C3}" srcOrd="0" destOrd="0" presId="urn:microsoft.com/office/officeart/2005/8/layout/matrix3"/>
    <dgm:cxn modelId="{8EEA2323-D323-4A43-A400-6AEC4292418B}" type="presParOf" srcId="{8BB352D6-12FA-477C-B388-8073FF67B8FB}" destId="{E9E005AA-E549-499F-A635-EBD3873C2AB5}" srcOrd="1" destOrd="0" presId="urn:microsoft.com/office/officeart/2005/8/layout/matrix3"/>
    <dgm:cxn modelId="{32593CB5-303D-4F13-8288-90DA6C935828}" type="presParOf" srcId="{8BB352D6-12FA-477C-B388-8073FF67B8FB}" destId="{C1346144-1BED-485D-8E40-F753A086E92F}" srcOrd="2" destOrd="0" presId="urn:microsoft.com/office/officeart/2005/8/layout/matrix3"/>
    <dgm:cxn modelId="{012D1332-FDDD-4289-B75B-15F7190BE881}" type="presParOf" srcId="{8BB352D6-12FA-477C-B388-8073FF67B8FB}" destId="{88A513F8-0931-4E89-949C-7241946B7467}" srcOrd="3" destOrd="0" presId="urn:microsoft.com/office/officeart/2005/8/layout/matrix3"/>
    <dgm:cxn modelId="{1C8E138F-15ED-454D-8232-4980E41CFDA1}" type="presParOf" srcId="{8BB352D6-12FA-477C-B388-8073FF67B8FB}" destId="{231BFD18-7D69-4FBA-9D31-E45FD648550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82A55-F8E2-49EA-9C71-5D755218E1C3}">
      <dsp:nvSpPr>
        <dsp:cNvPr id="0" name=""/>
        <dsp:cNvSpPr/>
      </dsp:nvSpPr>
      <dsp:spPr>
        <a:xfrm>
          <a:off x="415130" y="0"/>
          <a:ext cx="4351338" cy="435133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005AA-E549-499F-A635-EBD3873C2AB5}">
      <dsp:nvSpPr>
        <dsp:cNvPr id="0" name=""/>
        <dsp:cNvSpPr/>
      </dsp:nvSpPr>
      <dsp:spPr>
        <a:xfrm>
          <a:off x="828508" y="413377"/>
          <a:ext cx="1697021" cy="1697021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Time</a:t>
          </a:r>
        </a:p>
      </dsp:txBody>
      <dsp:txXfrm>
        <a:off x="911350" y="496219"/>
        <a:ext cx="1531337" cy="1531337"/>
      </dsp:txXfrm>
    </dsp:sp>
    <dsp:sp modelId="{C1346144-1BED-485D-8E40-F753A086E92F}">
      <dsp:nvSpPr>
        <dsp:cNvPr id="0" name=""/>
        <dsp:cNvSpPr/>
      </dsp:nvSpPr>
      <dsp:spPr>
        <a:xfrm>
          <a:off x="2656070" y="413377"/>
          <a:ext cx="1697021" cy="1697021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Errors</a:t>
          </a:r>
        </a:p>
      </dsp:txBody>
      <dsp:txXfrm>
        <a:off x="2738912" y="496219"/>
        <a:ext cx="1531337" cy="1531337"/>
      </dsp:txXfrm>
    </dsp:sp>
    <dsp:sp modelId="{88A513F8-0931-4E89-949C-7241946B7467}">
      <dsp:nvSpPr>
        <dsp:cNvPr id="0" name=""/>
        <dsp:cNvSpPr/>
      </dsp:nvSpPr>
      <dsp:spPr>
        <a:xfrm>
          <a:off x="828508" y="2240939"/>
          <a:ext cx="1697021" cy="1697021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Users</a:t>
          </a:r>
        </a:p>
      </dsp:txBody>
      <dsp:txXfrm>
        <a:off x="911350" y="2323781"/>
        <a:ext cx="1531337" cy="1531337"/>
      </dsp:txXfrm>
    </dsp:sp>
    <dsp:sp modelId="{231BFD18-7D69-4FBA-9D31-E45FD648550B}">
      <dsp:nvSpPr>
        <dsp:cNvPr id="0" name=""/>
        <dsp:cNvSpPr/>
      </dsp:nvSpPr>
      <dsp:spPr>
        <a:xfrm>
          <a:off x="2656070" y="2240939"/>
          <a:ext cx="1697021" cy="1697021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Success</a:t>
          </a:r>
          <a:br>
            <a:rPr lang="en-US" sz="3200" kern="1200" dirty="0"/>
          </a:br>
          <a:r>
            <a:rPr lang="en-US" sz="3200" kern="1200" dirty="0"/>
            <a:t>Rate</a:t>
          </a:r>
        </a:p>
      </dsp:txBody>
      <dsp:txXfrm>
        <a:off x="2738912" y="2323781"/>
        <a:ext cx="1531337" cy="1531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1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91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11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49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78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resentationgo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52D6-66FC-4268-A6C3-F7A5DDCC0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020886"/>
            <a:ext cx="73152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27EB8-4C71-42A2-BA62-9E2BB59E3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500561"/>
            <a:ext cx="73152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5D584-5761-4CBA-B895-EF1D20A6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C995-B831-49DA-8406-E0F5E672F662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2BA56-F224-48F7-86DD-DA7A08EE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81F5F-0A37-4D72-846B-6CAB9411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8575-B01A-41F4-BD76-017ABF2EB5E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9AA264-51AE-499D-91E4-B1565B7B4E83}"/>
              </a:ext>
            </a:extLst>
          </p:cNvPr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2" tooltip="PresentationGo!"/>
              </a:rPr>
              <a:t>presentationgo.com</a:t>
            </a:r>
            <a:endParaRPr lang="en-US" sz="11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335FD3B-FBE5-44E9-BBF4-9E007723483E}"/>
              </a:ext>
            </a:extLst>
          </p:cNvPr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CC6692-B38B-4A02-8EC9-93C82F5D3184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4538AB-9CC3-4B07-AFF6-95FB04B3C147}"/>
                </a:ext>
              </a:extLst>
            </p:cNvPr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4808671-6F65-4D45-8A57-AA26FC7DDC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997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993DC-71CD-4072-8E34-251816282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7D2F-516F-4B08-BDF7-DBA6DBAB2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AEE75-4B09-41EE-B45F-8D568BC7D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6333E-E666-4C4B-B2B2-B84ED5FF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C995-B831-49DA-8406-E0F5E672F662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E58C3-1D4A-4728-9754-94B4E195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5BB00-1B2C-4BF6-ABF2-CD52F761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8575-B01A-41F4-BD76-017ABF2E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6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F7B8E-7FA5-4FC4-868D-11CB4AD2B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702CC-F922-46CB-9F63-1BABA6DD3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0BD5D-2D41-478A-B19D-BDC441858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114C8-5A14-4FCD-B65D-33C4930D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C995-B831-49DA-8406-E0F5E672F662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738EB-E1DD-4CBF-8877-A442EDA0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F47DE-ED59-462B-A1A3-1437E667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8575-B01A-41F4-BD76-017ABF2E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93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A498-8B1B-4D31-9D0A-C480BBF2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1490F-4759-41F9-A051-957E2DC2D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FBADE-9434-4065-A6EE-0D9FDBFD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C995-B831-49DA-8406-E0F5E672F662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51034-2A58-4742-BFCF-EF0C59D9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6788E-6D81-4340-9F9A-749F716B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8575-B01A-41F4-BD76-017ABF2E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03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6BDF10-A6BF-4E58-862C-05AFE965A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14561-51A0-43CE-8298-BB054BC8F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D2406-8646-4952-A1A2-9B4147F0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C995-B831-49DA-8406-E0F5E672F662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A4A95-7B7F-4965-9A89-9CEFE3BD4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529BA-869C-4099-8F34-7949D2FE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8575-B01A-41F4-BD76-017ABF2E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02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3919396B-2D2B-431E-8D23-106A6638FFC2}"/>
              </a:ext>
            </a:extLst>
          </p:cNvPr>
          <p:cNvGrpSpPr/>
          <p:nvPr userDrawn="1"/>
        </p:nvGrpSpPr>
        <p:grpSpPr>
          <a:xfrm>
            <a:off x="0" y="0"/>
            <a:ext cx="7465423" cy="6858000"/>
            <a:chOff x="0" y="0"/>
            <a:chExt cx="7465423" cy="6858000"/>
          </a:xfrm>
        </p:grpSpPr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461532D0-F2F7-4378-A804-5DD82888FF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13422" y="4500561"/>
              <a:ext cx="1552001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rgbClr val="FF70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047F238B-A1D4-42F8-8D7C-BA47C47273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71018" y="930207"/>
              <a:ext cx="1338904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rgbClr val="FBCB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822F68DC-CA2A-4A80-96F1-4DD8C8D5ED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7744" y="4500561"/>
              <a:ext cx="1556023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rgbClr val="FBCB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5ED4D5C5-814C-413A-82BA-807685DC86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8760" y="0"/>
              <a:ext cx="578985" cy="930207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rgbClr val="FBCB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6A95459-736C-4831-BB9D-866DD3C1F0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0"/>
              <a:ext cx="6132201" cy="6858000"/>
            </a:xfrm>
            <a:custGeom>
              <a:avLst/>
              <a:gdLst>
                <a:gd name="connsiteX0" fmla="*/ 0 w 6132201"/>
                <a:gd name="connsiteY0" fmla="*/ 0 h 6858000"/>
                <a:gd name="connsiteX1" fmla="*/ 3581401 w 6132201"/>
                <a:gd name="connsiteY1" fmla="*/ 0 h 6858000"/>
                <a:gd name="connsiteX2" fmla="*/ 3997194 w 6132201"/>
                <a:gd name="connsiteY2" fmla="*/ 0 h 6858000"/>
                <a:gd name="connsiteX3" fmla="*/ 4240463 w 6132201"/>
                <a:gd name="connsiteY3" fmla="*/ 0 h 6858000"/>
                <a:gd name="connsiteX4" fmla="*/ 4457922 w 6132201"/>
                <a:gd name="connsiteY4" fmla="*/ 0 h 6858000"/>
                <a:gd name="connsiteX5" fmla="*/ 5088349 w 6132201"/>
                <a:gd name="connsiteY5" fmla="*/ 0 h 6858000"/>
                <a:gd name="connsiteX6" fmla="*/ 5014484 w 6132201"/>
                <a:gd name="connsiteY6" fmla="*/ 560223 h 6858000"/>
                <a:gd name="connsiteX7" fmla="*/ 5020726 w 6132201"/>
                <a:gd name="connsiteY7" fmla="*/ 928977 h 6858000"/>
                <a:gd name="connsiteX8" fmla="*/ 4848548 w 6132201"/>
                <a:gd name="connsiteY8" fmla="*/ 2708334 h 6858000"/>
                <a:gd name="connsiteX9" fmla="*/ 6009580 w 6132201"/>
                <a:gd name="connsiteY9" fmla="*/ 4502465 h 6858000"/>
                <a:gd name="connsiteX10" fmla="*/ 6131821 w 6132201"/>
                <a:gd name="connsiteY10" fmla="*/ 5460398 h 6858000"/>
                <a:gd name="connsiteX11" fmla="*/ 5912307 w 6132201"/>
                <a:gd name="connsiteY11" fmla="*/ 6858000 h 6858000"/>
                <a:gd name="connsiteX12" fmla="*/ 4457922 w 6132201"/>
                <a:gd name="connsiteY12" fmla="*/ 6858000 h 6858000"/>
                <a:gd name="connsiteX13" fmla="*/ 4240463 w 6132201"/>
                <a:gd name="connsiteY13" fmla="*/ 6858000 h 6858000"/>
                <a:gd name="connsiteX14" fmla="*/ 3997194 w 6132201"/>
                <a:gd name="connsiteY14" fmla="*/ 6858000 h 6858000"/>
                <a:gd name="connsiteX15" fmla="*/ 3581401 w 6132201"/>
                <a:gd name="connsiteY15" fmla="*/ 6858000 h 6858000"/>
                <a:gd name="connsiteX16" fmla="*/ 0 w 6132201"/>
                <a:gd name="connsiteY1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32201" h="6858000">
                  <a:moveTo>
                    <a:pt x="0" y="0"/>
                  </a:moveTo>
                  <a:lnTo>
                    <a:pt x="3581401" y="0"/>
                  </a:lnTo>
                  <a:lnTo>
                    <a:pt x="3997194" y="0"/>
                  </a:lnTo>
                  <a:lnTo>
                    <a:pt x="4240463" y="0"/>
                  </a:lnTo>
                  <a:lnTo>
                    <a:pt x="4457922" y="0"/>
                  </a:lnTo>
                  <a:lnTo>
                    <a:pt x="5088349" y="0"/>
                  </a:lnTo>
                  <a:cubicBezTo>
                    <a:pt x="5045694" y="183786"/>
                    <a:pt x="5020726" y="372891"/>
                    <a:pt x="5014484" y="560223"/>
                  </a:cubicBezTo>
                  <a:cubicBezTo>
                    <a:pt x="5010322" y="683732"/>
                    <a:pt x="5012923" y="806650"/>
                    <a:pt x="5020726" y="928977"/>
                  </a:cubicBezTo>
                  <a:cubicBezTo>
                    <a:pt x="4761158" y="1510474"/>
                    <a:pt x="4673249" y="2117382"/>
                    <a:pt x="4848548" y="2708334"/>
                  </a:cubicBezTo>
                  <a:cubicBezTo>
                    <a:pt x="5037892" y="3347153"/>
                    <a:pt x="5516453" y="3925695"/>
                    <a:pt x="6009580" y="4502465"/>
                  </a:cubicBezTo>
                  <a:cubicBezTo>
                    <a:pt x="6080844" y="4816260"/>
                    <a:pt x="6126619" y="5135375"/>
                    <a:pt x="6131821" y="5460398"/>
                  </a:cubicBezTo>
                  <a:cubicBezTo>
                    <a:pt x="6138583" y="5944388"/>
                    <a:pt x="6054835" y="6409468"/>
                    <a:pt x="5912307" y="6858000"/>
                  </a:cubicBezTo>
                  <a:lnTo>
                    <a:pt x="4457922" y="6858000"/>
                  </a:lnTo>
                  <a:lnTo>
                    <a:pt x="4240463" y="6858000"/>
                  </a:lnTo>
                  <a:lnTo>
                    <a:pt x="3997194" y="6858000"/>
                  </a:lnTo>
                  <a:lnTo>
                    <a:pt x="358140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282B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E052D6-66FC-4268-A6C3-F7A5DDCC0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2200" y="2038351"/>
            <a:ext cx="5221599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27EB8-4C71-42A2-BA62-9E2BB59E3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2200" y="4518026"/>
            <a:ext cx="5221599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5D584-5761-4CBA-B895-EF1D20A6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6846" cy="365125"/>
          </a:xfrm>
        </p:spPr>
        <p:txBody>
          <a:bodyPr/>
          <a:lstStyle/>
          <a:p>
            <a:fld id="{CCD2C995-B831-49DA-8406-E0F5E672F662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2BA56-F224-48F7-86DD-DA7A08EE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71700" y="6356350"/>
            <a:ext cx="374172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81F5F-0A37-4D72-846B-6CAB9411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8575-B01A-41F4-BD76-017ABF2E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3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1D3A9B4-8BC2-4BE1-849F-1873A64C75BF}"/>
              </a:ext>
            </a:extLst>
          </p:cNvPr>
          <p:cNvGrpSpPr/>
          <p:nvPr userDrawn="1"/>
        </p:nvGrpSpPr>
        <p:grpSpPr>
          <a:xfrm>
            <a:off x="1" y="0"/>
            <a:ext cx="8789397" cy="6858000"/>
            <a:chOff x="1" y="0"/>
            <a:chExt cx="8789397" cy="6858000"/>
          </a:xfrm>
        </p:grpSpPr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461532D0-F2F7-4378-A804-5DD82888FF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37397" y="4500561"/>
              <a:ext cx="1552001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rgbClr val="FF70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047F238B-A1D4-42F8-8D7C-BA47C47273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94993" y="930207"/>
              <a:ext cx="1338904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rgbClr val="FBCB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822F68DC-CA2A-4A80-96F1-4DD8C8D5ED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11719" y="4500561"/>
              <a:ext cx="1556023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rgbClr val="FBCB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5ED4D5C5-814C-413A-82BA-807685DC86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32735" y="0"/>
              <a:ext cx="578985" cy="930207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rgbClr val="FBCB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74D0AB1-240C-4DE1-8B72-031F717ABD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0"/>
              <a:ext cx="7456175" cy="6858000"/>
            </a:xfrm>
            <a:custGeom>
              <a:avLst/>
              <a:gdLst>
                <a:gd name="connsiteX0" fmla="*/ 0 w 7456175"/>
                <a:gd name="connsiteY0" fmla="*/ 0 h 6858000"/>
                <a:gd name="connsiteX1" fmla="*/ 1323974 w 7456175"/>
                <a:gd name="connsiteY1" fmla="*/ 0 h 6858000"/>
                <a:gd name="connsiteX2" fmla="*/ 3049581 w 7456175"/>
                <a:gd name="connsiteY2" fmla="*/ 0 h 6858000"/>
                <a:gd name="connsiteX3" fmla="*/ 3403631 w 7456175"/>
                <a:gd name="connsiteY3" fmla="*/ 0 h 6858000"/>
                <a:gd name="connsiteX4" fmla="*/ 3610776 w 7456175"/>
                <a:gd name="connsiteY4" fmla="*/ 0 h 6858000"/>
                <a:gd name="connsiteX5" fmla="*/ 3795943 w 7456175"/>
                <a:gd name="connsiteY5" fmla="*/ 0 h 6858000"/>
                <a:gd name="connsiteX6" fmla="*/ 4332755 w 7456175"/>
                <a:gd name="connsiteY6" fmla="*/ 0 h 6858000"/>
                <a:gd name="connsiteX7" fmla="*/ 4905375 w 7456175"/>
                <a:gd name="connsiteY7" fmla="*/ 0 h 6858000"/>
                <a:gd name="connsiteX8" fmla="*/ 5321168 w 7456175"/>
                <a:gd name="connsiteY8" fmla="*/ 0 h 6858000"/>
                <a:gd name="connsiteX9" fmla="*/ 5564437 w 7456175"/>
                <a:gd name="connsiteY9" fmla="*/ 0 h 6858000"/>
                <a:gd name="connsiteX10" fmla="*/ 5781896 w 7456175"/>
                <a:gd name="connsiteY10" fmla="*/ 0 h 6858000"/>
                <a:gd name="connsiteX11" fmla="*/ 6412323 w 7456175"/>
                <a:gd name="connsiteY11" fmla="*/ 0 h 6858000"/>
                <a:gd name="connsiteX12" fmla="*/ 6338458 w 7456175"/>
                <a:gd name="connsiteY12" fmla="*/ 560223 h 6858000"/>
                <a:gd name="connsiteX13" fmla="*/ 6344700 w 7456175"/>
                <a:gd name="connsiteY13" fmla="*/ 928977 h 6858000"/>
                <a:gd name="connsiteX14" fmla="*/ 6172522 w 7456175"/>
                <a:gd name="connsiteY14" fmla="*/ 2708334 h 6858000"/>
                <a:gd name="connsiteX15" fmla="*/ 7333554 w 7456175"/>
                <a:gd name="connsiteY15" fmla="*/ 4502465 h 6858000"/>
                <a:gd name="connsiteX16" fmla="*/ 7455795 w 7456175"/>
                <a:gd name="connsiteY16" fmla="*/ 5460398 h 6858000"/>
                <a:gd name="connsiteX17" fmla="*/ 7236281 w 7456175"/>
                <a:gd name="connsiteY17" fmla="*/ 6858000 h 6858000"/>
                <a:gd name="connsiteX18" fmla="*/ 5781896 w 7456175"/>
                <a:gd name="connsiteY18" fmla="*/ 6858000 h 6858000"/>
                <a:gd name="connsiteX19" fmla="*/ 5564437 w 7456175"/>
                <a:gd name="connsiteY19" fmla="*/ 6858000 h 6858000"/>
                <a:gd name="connsiteX20" fmla="*/ 5321168 w 7456175"/>
                <a:gd name="connsiteY20" fmla="*/ 6858000 h 6858000"/>
                <a:gd name="connsiteX21" fmla="*/ 5034359 w 7456175"/>
                <a:gd name="connsiteY21" fmla="*/ 6858000 h 6858000"/>
                <a:gd name="connsiteX22" fmla="*/ 4905375 w 7456175"/>
                <a:gd name="connsiteY22" fmla="*/ 6858000 h 6858000"/>
                <a:gd name="connsiteX23" fmla="*/ 3795943 w 7456175"/>
                <a:gd name="connsiteY23" fmla="*/ 6858000 h 6858000"/>
                <a:gd name="connsiteX24" fmla="*/ 3610776 w 7456175"/>
                <a:gd name="connsiteY24" fmla="*/ 6858000 h 6858000"/>
                <a:gd name="connsiteX25" fmla="*/ 3403631 w 7456175"/>
                <a:gd name="connsiteY25" fmla="*/ 6858000 h 6858000"/>
                <a:gd name="connsiteX26" fmla="*/ 3049581 w 7456175"/>
                <a:gd name="connsiteY26" fmla="*/ 6858000 h 6858000"/>
                <a:gd name="connsiteX27" fmla="*/ 1323974 w 7456175"/>
                <a:gd name="connsiteY27" fmla="*/ 6858000 h 6858000"/>
                <a:gd name="connsiteX28" fmla="*/ 0 w 7456175"/>
                <a:gd name="connsiteY28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456175" h="6858000">
                  <a:moveTo>
                    <a:pt x="0" y="0"/>
                  </a:moveTo>
                  <a:lnTo>
                    <a:pt x="1323974" y="0"/>
                  </a:lnTo>
                  <a:lnTo>
                    <a:pt x="3049581" y="0"/>
                  </a:lnTo>
                  <a:lnTo>
                    <a:pt x="3403631" y="0"/>
                  </a:lnTo>
                  <a:lnTo>
                    <a:pt x="3610776" y="0"/>
                  </a:lnTo>
                  <a:lnTo>
                    <a:pt x="3795943" y="0"/>
                  </a:lnTo>
                  <a:lnTo>
                    <a:pt x="4332755" y="0"/>
                  </a:lnTo>
                  <a:lnTo>
                    <a:pt x="4905375" y="0"/>
                  </a:lnTo>
                  <a:lnTo>
                    <a:pt x="5321168" y="0"/>
                  </a:lnTo>
                  <a:lnTo>
                    <a:pt x="5564437" y="0"/>
                  </a:lnTo>
                  <a:lnTo>
                    <a:pt x="5781896" y="0"/>
                  </a:lnTo>
                  <a:lnTo>
                    <a:pt x="6412323" y="0"/>
                  </a:lnTo>
                  <a:cubicBezTo>
                    <a:pt x="6369668" y="183786"/>
                    <a:pt x="6344700" y="372891"/>
                    <a:pt x="6338458" y="560223"/>
                  </a:cubicBezTo>
                  <a:cubicBezTo>
                    <a:pt x="6334296" y="683732"/>
                    <a:pt x="6336897" y="806650"/>
                    <a:pt x="6344700" y="928977"/>
                  </a:cubicBezTo>
                  <a:cubicBezTo>
                    <a:pt x="6085132" y="1510474"/>
                    <a:pt x="5997223" y="2117382"/>
                    <a:pt x="6172522" y="2708334"/>
                  </a:cubicBezTo>
                  <a:cubicBezTo>
                    <a:pt x="6361866" y="3347153"/>
                    <a:pt x="6840427" y="3925695"/>
                    <a:pt x="7333554" y="4502465"/>
                  </a:cubicBezTo>
                  <a:cubicBezTo>
                    <a:pt x="7404818" y="4816260"/>
                    <a:pt x="7450593" y="5135375"/>
                    <a:pt x="7455795" y="5460398"/>
                  </a:cubicBezTo>
                  <a:cubicBezTo>
                    <a:pt x="7462557" y="5944388"/>
                    <a:pt x="7378809" y="6409468"/>
                    <a:pt x="7236281" y="6858000"/>
                  </a:cubicBezTo>
                  <a:lnTo>
                    <a:pt x="5781896" y="6858000"/>
                  </a:lnTo>
                  <a:lnTo>
                    <a:pt x="5564437" y="6858000"/>
                  </a:lnTo>
                  <a:lnTo>
                    <a:pt x="5321168" y="6858000"/>
                  </a:lnTo>
                  <a:lnTo>
                    <a:pt x="5034359" y="6858000"/>
                  </a:lnTo>
                  <a:lnTo>
                    <a:pt x="4905375" y="6858000"/>
                  </a:lnTo>
                  <a:lnTo>
                    <a:pt x="3795943" y="6858000"/>
                  </a:lnTo>
                  <a:lnTo>
                    <a:pt x="3610776" y="6858000"/>
                  </a:lnTo>
                  <a:lnTo>
                    <a:pt x="3403631" y="6858000"/>
                  </a:lnTo>
                  <a:lnTo>
                    <a:pt x="3049581" y="6858000"/>
                  </a:lnTo>
                  <a:lnTo>
                    <a:pt x="132397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282B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E052D6-66FC-4268-A6C3-F7A5DDCC0F5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352426" y="1193005"/>
            <a:ext cx="5569742" cy="2387600"/>
          </a:xfrm>
        </p:spPr>
        <p:txBody>
          <a:bodyPr anchor="b"/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27EB8-4C71-42A2-BA62-9E2BB59E3D0C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352426" y="3672680"/>
            <a:ext cx="5569742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5D584-5761-4CBA-B895-EF1D20A6E476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838200" y="6356350"/>
            <a:ext cx="1186846" cy="365125"/>
          </a:xfrm>
        </p:spPr>
        <p:txBody>
          <a:bodyPr/>
          <a:lstStyle/>
          <a:p>
            <a:fld id="{CCD2C995-B831-49DA-8406-E0F5E672F662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2BA56-F224-48F7-86DD-DA7A08EE9049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2171700" y="6356350"/>
            <a:ext cx="374172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81F5F-0A37-4D72-846B-6CAB9411F7A7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DE18575-B01A-41F4-BD76-017ABF2EB5E4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4BC054B0-8E97-41E7-ACAF-7BC756D319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43341" y="0"/>
            <a:ext cx="5848659" cy="6858000"/>
          </a:xfrm>
          <a:custGeom>
            <a:avLst/>
            <a:gdLst>
              <a:gd name="connsiteX0" fmla="*/ 568378 w 5848659"/>
              <a:gd name="connsiteY0" fmla="*/ 0 h 6858000"/>
              <a:gd name="connsiteX1" fmla="*/ 5848659 w 5848659"/>
              <a:gd name="connsiteY1" fmla="*/ 0 h 6858000"/>
              <a:gd name="connsiteX2" fmla="*/ 5848659 w 5848659"/>
              <a:gd name="connsiteY2" fmla="*/ 6858000 h 6858000"/>
              <a:gd name="connsiteX3" fmla="*/ 2446056 w 5848659"/>
              <a:gd name="connsiteY3" fmla="*/ 6858000 h 6858000"/>
              <a:gd name="connsiteX4" fmla="*/ 1906704 w 5848659"/>
              <a:gd name="connsiteY4" fmla="*/ 5657398 h 6858000"/>
              <a:gd name="connsiteX5" fmla="*/ 991315 w 5848659"/>
              <a:gd name="connsiteY5" fmla="*/ 4500561 h 6858000"/>
              <a:gd name="connsiteX6" fmla="*/ 1077198 w 5848659"/>
              <a:gd name="connsiteY6" fmla="*/ 4975701 h 6858000"/>
              <a:gd name="connsiteX7" fmla="*/ 1078454 w 5848659"/>
              <a:gd name="connsiteY7" fmla="*/ 4987754 h 6858000"/>
              <a:gd name="connsiteX8" fmla="*/ 1077027 w 5848659"/>
              <a:gd name="connsiteY8" fmla="*/ 4986041 h 6858000"/>
              <a:gd name="connsiteX9" fmla="*/ 1076107 w 5848659"/>
              <a:gd name="connsiteY9" fmla="*/ 4977221 h 6858000"/>
              <a:gd name="connsiteX10" fmla="*/ 990213 w 5848659"/>
              <a:gd name="connsiteY10" fmla="*/ 4502465 h 6858000"/>
              <a:gd name="connsiteX11" fmla="*/ 456073 w 5848659"/>
              <a:gd name="connsiteY11" fmla="*/ 3849766 h 6858000"/>
              <a:gd name="connsiteX12" fmla="*/ 356143 w 5848659"/>
              <a:gd name="connsiteY12" fmla="*/ 3711930 h 6858000"/>
              <a:gd name="connsiteX13" fmla="*/ 455387 w 5848659"/>
              <a:gd name="connsiteY13" fmla="*/ 3848436 h 6858000"/>
              <a:gd name="connsiteX14" fmla="*/ 990555 w 5848659"/>
              <a:gd name="connsiteY14" fmla="*/ 4500563 h 6858000"/>
              <a:gd name="connsiteX15" fmla="*/ 523059 w 5848659"/>
              <a:gd name="connsiteY15" fmla="*/ 3016211 h 6858000"/>
              <a:gd name="connsiteX16" fmla="*/ 25595 w 5848659"/>
              <a:gd name="connsiteY16" fmla="*/ 1198393 h 6858000"/>
              <a:gd name="connsiteX17" fmla="*/ 0 w 5848659"/>
              <a:gd name="connsiteY17" fmla="*/ 932318 h 6858000"/>
              <a:gd name="connsiteX18" fmla="*/ 1359 w 5848659"/>
              <a:gd name="connsiteY18" fmla="*/ 928977 h 6858000"/>
              <a:gd name="connsiteX19" fmla="*/ 1286 w 5848659"/>
              <a:gd name="connsiteY19" fmla="*/ 927223 h 6858000"/>
              <a:gd name="connsiteX20" fmla="*/ 116461 w 5848659"/>
              <a:gd name="connsiteY20" fmla="*/ 691997 h 6858000"/>
              <a:gd name="connsiteX21" fmla="*/ 568378 w 5848659"/>
              <a:gd name="connsiteY21" fmla="*/ 0 h 6858000"/>
              <a:gd name="connsiteX0" fmla="*/ 568378 w 5848659"/>
              <a:gd name="connsiteY0" fmla="*/ 0 h 6858000"/>
              <a:gd name="connsiteX1" fmla="*/ 5848659 w 5848659"/>
              <a:gd name="connsiteY1" fmla="*/ 0 h 6858000"/>
              <a:gd name="connsiteX2" fmla="*/ 5848659 w 5848659"/>
              <a:gd name="connsiteY2" fmla="*/ 6858000 h 6858000"/>
              <a:gd name="connsiteX3" fmla="*/ 2446056 w 5848659"/>
              <a:gd name="connsiteY3" fmla="*/ 6858000 h 6858000"/>
              <a:gd name="connsiteX4" fmla="*/ 1906704 w 5848659"/>
              <a:gd name="connsiteY4" fmla="*/ 5657398 h 6858000"/>
              <a:gd name="connsiteX5" fmla="*/ 991315 w 5848659"/>
              <a:gd name="connsiteY5" fmla="*/ 4500561 h 6858000"/>
              <a:gd name="connsiteX6" fmla="*/ 1077198 w 5848659"/>
              <a:gd name="connsiteY6" fmla="*/ 4975701 h 6858000"/>
              <a:gd name="connsiteX7" fmla="*/ 1078454 w 5848659"/>
              <a:gd name="connsiteY7" fmla="*/ 4987754 h 6858000"/>
              <a:gd name="connsiteX8" fmla="*/ 1077027 w 5848659"/>
              <a:gd name="connsiteY8" fmla="*/ 4986041 h 6858000"/>
              <a:gd name="connsiteX9" fmla="*/ 1076107 w 5848659"/>
              <a:gd name="connsiteY9" fmla="*/ 4977221 h 6858000"/>
              <a:gd name="connsiteX10" fmla="*/ 990213 w 5848659"/>
              <a:gd name="connsiteY10" fmla="*/ 4502465 h 6858000"/>
              <a:gd name="connsiteX11" fmla="*/ 456073 w 5848659"/>
              <a:gd name="connsiteY11" fmla="*/ 3849766 h 6858000"/>
              <a:gd name="connsiteX12" fmla="*/ 455387 w 5848659"/>
              <a:gd name="connsiteY12" fmla="*/ 3848436 h 6858000"/>
              <a:gd name="connsiteX13" fmla="*/ 990555 w 5848659"/>
              <a:gd name="connsiteY13" fmla="*/ 4500563 h 6858000"/>
              <a:gd name="connsiteX14" fmla="*/ 523059 w 5848659"/>
              <a:gd name="connsiteY14" fmla="*/ 3016211 h 6858000"/>
              <a:gd name="connsiteX15" fmla="*/ 25595 w 5848659"/>
              <a:gd name="connsiteY15" fmla="*/ 1198393 h 6858000"/>
              <a:gd name="connsiteX16" fmla="*/ 0 w 5848659"/>
              <a:gd name="connsiteY16" fmla="*/ 932318 h 6858000"/>
              <a:gd name="connsiteX17" fmla="*/ 1359 w 5848659"/>
              <a:gd name="connsiteY17" fmla="*/ 928977 h 6858000"/>
              <a:gd name="connsiteX18" fmla="*/ 1286 w 5848659"/>
              <a:gd name="connsiteY18" fmla="*/ 927223 h 6858000"/>
              <a:gd name="connsiteX19" fmla="*/ 116461 w 5848659"/>
              <a:gd name="connsiteY19" fmla="*/ 691997 h 6858000"/>
              <a:gd name="connsiteX20" fmla="*/ 568378 w 5848659"/>
              <a:gd name="connsiteY20" fmla="*/ 0 h 6858000"/>
              <a:gd name="connsiteX0" fmla="*/ 568378 w 5848659"/>
              <a:gd name="connsiteY0" fmla="*/ 0 h 6858000"/>
              <a:gd name="connsiteX1" fmla="*/ 5848659 w 5848659"/>
              <a:gd name="connsiteY1" fmla="*/ 0 h 6858000"/>
              <a:gd name="connsiteX2" fmla="*/ 5848659 w 5848659"/>
              <a:gd name="connsiteY2" fmla="*/ 6858000 h 6858000"/>
              <a:gd name="connsiteX3" fmla="*/ 2446056 w 5848659"/>
              <a:gd name="connsiteY3" fmla="*/ 6858000 h 6858000"/>
              <a:gd name="connsiteX4" fmla="*/ 1906704 w 5848659"/>
              <a:gd name="connsiteY4" fmla="*/ 5657398 h 6858000"/>
              <a:gd name="connsiteX5" fmla="*/ 991315 w 5848659"/>
              <a:gd name="connsiteY5" fmla="*/ 4500561 h 6858000"/>
              <a:gd name="connsiteX6" fmla="*/ 1077198 w 5848659"/>
              <a:gd name="connsiteY6" fmla="*/ 4975701 h 6858000"/>
              <a:gd name="connsiteX7" fmla="*/ 1078454 w 5848659"/>
              <a:gd name="connsiteY7" fmla="*/ 4987754 h 6858000"/>
              <a:gd name="connsiteX8" fmla="*/ 1077027 w 5848659"/>
              <a:gd name="connsiteY8" fmla="*/ 4986041 h 6858000"/>
              <a:gd name="connsiteX9" fmla="*/ 1076107 w 5848659"/>
              <a:gd name="connsiteY9" fmla="*/ 4977221 h 6858000"/>
              <a:gd name="connsiteX10" fmla="*/ 990213 w 5848659"/>
              <a:gd name="connsiteY10" fmla="*/ 4502465 h 6858000"/>
              <a:gd name="connsiteX11" fmla="*/ 456073 w 5848659"/>
              <a:gd name="connsiteY11" fmla="*/ 3849766 h 6858000"/>
              <a:gd name="connsiteX12" fmla="*/ 990555 w 5848659"/>
              <a:gd name="connsiteY12" fmla="*/ 4500563 h 6858000"/>
              <a:gd name="connsiteX13" fmla="*/ 523059 w 5848659"/>
              <a:gd name="connsiteY13" fmla="*/ 3016211 h 6858000"/>
              <a:gd name="connsiteX14" fmla="*/ 25595 w 5848659"/>
              <a:gd name="connsiteY14" fmla="*/ 1198393 h 6858000"/>
              <a:gd name="connsiteX15" fmla="*/ 0 w 5848659"/>
              <a:gd name="connsiteY15" fmla="*/ 932318 h 6858000"/>
              <a:gd name="connsiteX16" fmla="*/ 1359 w 5848659"/>
              <a:gd name="connsiteY16" fmla="*/ 928977 h 6858000"/>
              <a:gd name="connsiteX17" fmla="*/ 1286 w 5848659"/>
              <a:gd name="connsiteY17" fmla="*/ 927223 h 6858000"/>
              <a:gd name="connsiteX18" fmla="*/ 116461 w 5848659"/>
              <a:gd name="connsiteY18" fmla="*/ 691997 h 6858000"/>
              <a:gd name="connsiteX19" fmla="*/ 568378 w 5848659"/>
              <a:gd name="connsiteY19" fmla="*/ 0 h 6858000"/>
              <a:gd name="connsiteX0" fmla="*/ 568378 w 5848659"/>
              <a:gd name="connsiteY0" fmla="*/ 0 h 6858000"/>
              <a:gd name="connsiteX1" fmla="*/ 5848659 w 5848659"/>
              <a:gd name="connsiteY1" fmla="*/ 0 h 6858000"/>
              <a:gd name="connsiteX2" fmla="*/ 5848659 w 5848659"/>
              <a:gd name="connsiteY2" fmla="*/ 6858000 h 6858000"/>
              <a:gd name="connsiteX3" fmla="*/ 2446056 w 5848659"/>
              <a:gd name="connsiteY3" fmla="*/ 6858000 h 6858000"/>
              <a:gd name="connsiteX4" fmla="*/ 1906704 w 5848659"/>
              <a:gd name="connsiteY4" fmla="*/ 5657398 h 6858000"/>
              <a:gd name="connsiteX5" fmla="*/ 991315 w 5848659"/>
              <a:gd name="connsiteY5" fmla="*/ 4500561 h 6858000"/>
              <a:gd name="connsiteX6" fmla="*/ 1077198 w 5848659"/>
              <a:gd name="connsiteY6" fmla="*/ 4975701 h 6858000"/>
              <a:gd name="connsiteX7" fmla="*/ 1078454 w 5848659"/>
              <a:gd name="connsiteY7" fmla="*/ 4987754 h 6858000"/>
              <a:gd name="connsiteX8" fmla="*/ 1077027 w 5848659"/>
              <a:gd name="connsiteY8" fmla="*/ 4986041 h 6858000"/>
              <a:gd name="connsiteX9" fmla="*/ 1076107 w 5848659"/>
              <a:gd name="connsiteY9" fmla="*/ 4977221 h 6858000"/>
              <a:gd name="connsiteX10" fmla="*/ 990213 w 5848659"/>
              <a:gd name="connsiteY10" fmla="*/ 4502465 h 6858000"/>
              <a:gd name="connsiteX11" fmla="*/ 990555 w 5848659"/>
              <a:gd name="connsiteY11" fmla="*/ 4500563 h 6858000"/>
              <a:gd name="connsiteX12" fmla="*/ 523059 w 5848659"/>
              <a:gd name="connsiteY12" fmla="*/ 3016211 h 6858000"/>
              <a:gd name="connsiteX13" fmla="*/ 25595 w 5848659"/>
              <a:gd name="connsiteY13" fmla="*/ 1198393 h 6858000"/>
              <a:gd name="connsiteX14" fmla="*/ 0 w 5848659"/>
              <a:gd name="connsiteY14" fmla="*/ 932318 h 6858000"/>
              <a:gd name="connsiteX15" fmla="*/ 1359 w 5848659"/>
              <a:gd name="connsiteY15" fmla="*/ 928977 h 6858000"/>
              <a:gd name="connsiteX16" fmla="*/ 1286 w 5848659"/>
              <a:gd name="connsiteY16" fmla="*/ 927223 h 6858000"/>
              <a:gd name="connsiteX17" fmla="*/ 116461 w 5848659"/>
              <a:gd name="connsiteY17" fmla="*/ 691997 h 6858000"/>
              <a:gd name="connsiteX18" fmla="*/ 568378 w 5848659"/>
              <a:gd name="connsiteY18" fmla="*/ 0 h 6858000"/>
              <a:gd name="connsiteX0" fmla="*/ 568378 w 5848659"/>
              <a:gd name="connsiteY0" fmla="*/ 0 h 6858000"/>
              <a:gd name="connsiteX1" fmla="*/ 5848659 w 5848659"/>
              <a:gd name="connsiteY1" fmla="*/ 0 h 6858000"/>
              <a:gd name="connsiteX2" fmla="*/ 5848659 w 5848659"/>
              <a:gd name="connsiteY2" fmla="*/ 6858000 h 6858000"/>
              <a:gd name="connsiteX3" fmla="*/ 2446056 w 5848659"/>
              <a:gd name="connsiteY3" fmla="*/ 6858000 h 6858000"/>
              <a:gd name="connsiteX4" fmla="*/ 1906704 w 5848659"/>
              <a:gd name="connsiteY4" fmla="*/ 5657398 h 6858000"/>
              <a:gd name="connsiteX5" fmla="*/ 991315 w 5848659"/>
              <a:gd name="connsiteY5" fmla="*/ 4500561 h 6858000"/>
              <a:gd name="connsiteX6" fmla="*/ 1077198 w 5848659"/>
              <a:gd name="connsiteY6" fmla="*/ 4975701 h 6858000"/>
              <a:gd name="connsiteX7" fmla="*/ 1078454 w 5848659"/>
              <a:gd name="connsiteY7" fmla="*/ 4987754 h 6858000"/>
              <a:gd name="connsiteX8" fmla="*/ 1077027 w 5848659"/>
              <a:gd name="connsiteY8" fmla="*/ 4986041 h 6858000"/>
              <a:gd name="connsiteX9" fmla="*/ 990213 w 5848659"/>
              <a:gd name="connsiteY9" fmla="*/ 4502465 h 6858000"/>
              <a:gd name="connsiteX10" fmla="*/ 990555 w 5848659"/>
              <a:gd name="connsiteY10" fmla="*/ 4500563 h 6858000"/>
              <a:gd name="connsiteX11" fmla="*/ 523059 w 5848659"/>
              <a:gd name="connsiteY11" fmla="*/ 3016211 h 6858000"/>
              <a:gd name="connsiteX12" fmla="*/ 25595 w 5848659"/>
              <a:gd name="connsiteY12" fmla="*/ 1198393 h 6858000"/>
              <a:gd name="connsiteX13" fmla="*/ 0 w 5848659"/>
              <a:gd name="connsiteY13" fmla="*/ 932318 h 6858000"/>
              <a:gd name="connsiteX14" fmla="*/ 1359 w 5848659"/>
              <a:gd name="connsiteY14" fmla="*/ 928977 h 6858000"/>
              <a:gd name="connsiteX15" fmla="*/ 1286 w 5848659"/>
              <a:gd name="connsiteY15" fmla="*/ 927223 h 6858000"/>
              <a:gd name="connsiteX16" fmla="*/ 116461 w 5848659"/>
              <a:gd name="connsiteY16" fmla="*/ 691997 h 6858000"/>
              <a:gd name="connsiteX17" fmla="*/ 568378 w 5848659"/>
              <a:gd name="connsiteY17" fmla="*/ 0 h 6858000"/>
              <a:gd name="connsiteX0" fmla="*/ 568378 w 5848659"/>
              <a:gd name="connsiteY0" fmla="*/ 0 h 6858000"/>
              <a:gd name="connsiteX1" fmla="*/ 5848659 w 5848659"/>
              <a:gd name="connsiteY1" fmla="*/ 0 h 6858000"/>
              <a:gd name="connsiteX2" fmla="*/ 5848659 w 5848659"/>
              <a:gd name="connsiteY2" fmla="*/ 6858000 h 6858000"/>
              <a:gd name="connsiteX3" fmla="*/ 2446056 w 5848659"/>
              <a:gd name="connsiteY3" fmla="*/ 6858000 h 6858000"/>
              <a:gd name="connsiteX4" fmla="*/ 1906704 w 5848659"/>
              <a:gd name="connsiteY4" fmla="*/ 5657398 h 6858000"/>
              <a:gd name="connsiteX5" fmla="*/ 991315 w 5848659"/>
              <a:gd name="connsiteY5" fmla="*/ 4500561 h 6858000"/>
              <a:gd name="connsiteX6" fmla="*/ 1077198 w 5848659"/>
              <a:gd name="connsiteY6" fmla="*/ 4975701 h 6858000"/>
              <a:gd name="connsiteX7" fmla="*/ 1078454 w 5848659"/>
              <a:gd name="connsiteY7" fmla="*/ 4987754 h 6858000"/>
              <a:gd name="connsiteX8" fmla="*/ 990213 w 5848659"/>
              <a:gd name="connsiteY8" fmla="*/ 4502465 h 6858000"/>
              <a:gd name="connsiteX9" fmla="*/ 990555 w 5848659"/>
              <a:gd name="connsiteY9" fmla="*/ 4500563 h 6858000"/>
              <a:gd name="connsiteX10" fmla="*/ 523059 w 5848659"/>
              <a:gd name="connsiteY10" fmla="*/ 3016211 h 6858000"/>
              <a:gd name="connsiteX11" fmla="*/ 25595 w 5848659"/>
              <a:gd name="connsiteY11" fmla="*/ 1198393 h 6858000"/>
              <a:gd name="connsiteX12" fmla="*/ 0 w 5848659"/>
              <a:gd name="connsiteY12" fmla="*/ 932318 h 6858000"/>
              <a:gd name="connsiteX13" fmla="*/ 1359 w 5848659"/>
              <a:gd name="connsiteY13" fmla="*/ 928977 h 6858000"/>
              <a:gd name="connsiteX14" fmla="*/ 1286 w 5848659"/>
              <a:gd name="connsiteY14" fmla="*/ 927223 h 6858000"/>
              <a:gd name="connsiteX15" fmla="*/ 116461 w 5848659"/>
              <a:gd name="connsiteY15" fmla="*/ 691997 h 6858000"/>
              <a:gd name="connsiteX16" fmla="*/ 568378 w 5848659"/>
              <a:gd name="connsiteY16" fmla="*/ 0 h 6858000"/>
              <a:gd name="connsiteX0" fmla="*/ 568378 w 5848659"/>
              <a:gd name="connsiteY0" fmla="*/ 0 h 6858000"/>
              <a:gd name="connsiteX1" fmla="*/ 5848659 w 5848659"/>
              <a:gd name="connsiteY1" fmla="*/ 0 h 6858000"/>
              <a:gd name="connsiteX2" fmla="*/ 5848659 w 5848659"/>
              <a:gd name="connsiteY2" fmla="*/ 6858000 h 6858000"/>
              <a:gd name="connsiteX3" fmla="*/ 2446056 w 5848659"/>
              <a:gd name="connsiteY3" fmla="*/ 6858000 h 6858000"/>
              <a:gd name="connsiteX4" fmla="*/ 1906704 w 5848659"/>
              <a:gd name="connsiteY4" fmla="*/ 5657398 h 6858000"/>
              <a:gd name="connsiteX5" fmla="*/ 991315 w 5848659"/>
              <a:gd name="connsiteY5" fmla="*/ 4500561 h 6858000"/>
              <a:gd name="connsiteX6" fmla="*/ 1077198 w 5848659"/>
              <a:gd name="connsiteY6" fmla="*/ 4975701 h 6858000"/>
              <a:gd name="connsiteX7" fmla="*/ 990213 w 5848659"/>
              <a:gd name="connsiteY7" fmla="*/ 4502465 h 6858000"/>
              <a:gd name="connsiteX8" fmla="*/ 990555 w 5848659"/>
              <a:gd name="connsiteY8" fmla="*/ 4500563 h 6858000"/>
              <a:gd name="connsiteX9" fmla="*/ 523059 w 5848659"/>
              <a:gd name="connsiteY9" fmla="*/ 3016211 h 6858000"/>
              <a:gd name="connsiteX10" fmla="*/ 25595 w 5848659"/>
              <a:gd name="connsiteY10" fmla="*/ 1198393 h 6858000"/>
              <a:gd name="connsiteX11" fmla="*/ 0 w 5848659"/>
              <a:gd name="connsiteY11" fmla="*/ 932318 h 6858000"/>
              <a:gd name="connsiteX12" fmla="*/ 1359 w 5848659"/>
              <a:gd name="connsiteY12" fmla="*/ 928977 h 6858000"/>
              <a:gd name="connsiteX13" fmla="*/ 1286 w 5848659"/>
              <a:gd name="connsiteY13" fmla="*/ 927223 h 6858000"/>
              <a:gd name="connsiteX14" fmla="*/ 116461 w 5848659"/>
              <a:gd name="connsiteY14" fmla="*/ 691997 h 6858000"/>
              <a:gd name="connsiteX15" fmla="*/ 568378 w 5848659"/>
              <a:gd name="connsiteY15" fmla="*/ 0 h 6858000"/>
              <a:gd name="connsiteX0" fmla="*/ 568378 w 5848659"/>
              <a:gd name="connsiteY0" fmla="*/ 0 h 6858000"/>
              <a:gd name="connsiteX1" fmla="*/ 5848659 w 5848659"/>
              <a:gd name="connsiteY1" fmla="*/ 0 h 6858000"/>
              <a:gd name="connsiteX2" fmla="*/ 5848659 w 5848659"/>
              <a:gd name="connsiteY2" fmla="*/ 6858000 h 6858000"/>
              <a:gd name="connsiteX3" fmla="*/ 2446056 w 5848659"/>
              <a:gd name="connsiteY3" fmla="*/ 6858000 h 6858000"/>
              <a:gd name="connsiteX4" fmla="*/ 1906704 w 5848659"/>
              <a:gd name="connsiteY4" fmla="*/ 5657398 h 6858000"/>
              <a:gd name="connsiteX5" fmla="*/ 991315 w 5848659"/>
              <a:gd name="connsiteY5" fmla="*/ 4500561 h 6858000"/>
              <a:gd name="connsiteX6" fmla="*/ 990213 w 5848659"/>
              <a:gd name="connsiteY6" fmla="*/ 4502465 h 6858000"/>
              <a:gd name="connsiteX7" fmla="*/ 990555 w 5848659"/>
              <a:gd name="connsiteY7" fmla="*/ 4500563 h 6858000"/>
              <a:gd name="connsiteX8" fmla="*/ 523059 w 5848659"/>
              <a:gd name="connsiteY8" fmla="*/ 3016211 h 6858000"/>
              <a:gd name="connsiteX9" fmla="*/ 25595 w 5848659"/>
              <a:gd name="connsiteY9" fmla="*/ 1198393 h 6858000"/>
              <a:gd name="connsiteX10" fmla="*/ 0 w 5848659"/>
              <a:gd name="connsiteY10" fmla="*/ 932318 h 6858000"/>
              <a:gd name="connsiteX11" fmla="*/ 1359 w 5848659"/>
              <a:gd name="connsiteY11" fmla="*/ 928977 h 6858000"/>
              <a:gd name="connsiteX12" fmla="*/ 1286 w 5848659"/>
              <a:gd name="connsiteY12" fmla="*/ 927223 h 6858000"/>
              <a:gd name="connsiteX13" fmla="*/ 116461 w 5848659"/>
              <a:gd name="connsiteY13" fmla="*/ 691997 h 6858000"/>
              <a:gd name="connsiteX14" fmla="*/ 568378 w 5848659"/>
              <a:gd name="connsiteY1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848659" h="6858000">
                <a:moveTo>
                  <a:pt x="568378" y="0"/>
                </a:moveTo>
                <a:lnTo>
                  <a:pt x="5848659" y="0"/>
                </a:lnTo>
                <a:lnTo>
                  <a:pt x="5848659" y="6858000"/>
                </a:lnTo>
                <a:lnTo>
                  <a:pt x="2446056" y="6858000"/>
                </a:lnTo>
                <a:cubicBezTo>
                  <a:pt x="2338394" y="6446957"/>
                  <a:pt x="2158957" y="6043601"/>
                  <a:pt x="1906704" y="5657398"/>
                </a:cubicBezTo>
                <a:cubicBezTo>
                  <a:pt x="1647171" y="5261140"/>
                  <a:pt x="1316383" y="4880851"/>
                  <a:pt x="991315" y="4500561"/>
                </a:cubicBezTo>
                <a:cubicBezTo>
                  <a:pt x="838567" y="4308072"/>
                  <a:pt x="990340" y="4502465"/>
                  <a:pt x="990213" y="4502465"/>
                </a:cubicBezTo>
                <a:cubicBezTo>
                  <a:pt x="975954" y="4423022"/>
                  <a:pt x="1068414" y="4748272"/>
                  <a:pt x="990555" y="4500563"/>
                </a:cubicBezTo>
                <a:cubicBezTo>
                  <a:pt x="875896" y="3994561"/>
                  <a:pt x="697132" y="3501548"/>
                  <a:pt x="523059" y="3016211"/>
                </a:cubicBezTo>
                <a:cubicBezTo>
                  <a:pt x="312829" y="2427770"/>
                  <a:pt x="104993" y="1821698"/>
                  <a:pt x="25595" y="1198393"/>
                </a:cubicBezTo>
                <a:lnTo>
                  <a:pt x="0" y="932318"/>
                </a:lnTo>
                <a:lnTo>
                  <a:pt x="1359" y="928977"/>
                </a:lnTo>
                <a:cubicBezTo>
                  <a:pt x="1335" y="928392"/>
                  <a:pt x="1310" y="927808"/>
                  <a:pt x="1286" y="927223"/>
                </a:cubicBezTo>
                <a:lnTo>
                  <a:pt x="116461" y="691997"/>
                </a:lnTo>
                <a:cubicBezTo>
                  <a:pt x="242308" y="455340"/>
                  <a:pt x="395073" y="223676"/>
                  <a:pt x="56837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9664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4E15-8997-4B6C-A126-C2EC56A3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772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54D20-7947-426C-9790-3C1E30EE5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A331-8423-4DB7-B4B5-18BF81445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41610-9BF8-4C16-9F39-D8D26718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8575-B01A-41F4-BD76-017ABF2EB5E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B5003-AA53-433A-A581-1C01FE0D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C995-B831-49DA-8406-E0F5E672F662}" type="datetimeFigureOut">
              <a:rPr lang="en-US" smtClean="0"/>
              <a:t>03-Apr-22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4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2B04-0488-4236-B5A2-E1E5CEDD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E31EE-31A9-4A13-BFD5-7288C7CED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6DC7F-8A58-435D-A96E-B950F6B5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C995-B831-49DA-8406-E0F5E672F662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42021-B761-449C-B7A0-4A138E3D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4AB43-8227-4152-8878-7DC3A742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8575-B01A-41F4-BD76-017ABF2E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2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8482E-2795-4669-84DE-3C3991B80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C4DC3-3987-4655-ACFE-80191DFDA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10B7B-8C4C-4DD8-8605-AE7DD6899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0A180-F009-4E35-876C-B6C31E15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C995-B831-49DA-8406-E0F5E672F662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70380-AC22-477B-9C87-F50EC5B4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00AE6-766E-4DF0-923A-00FE1D4B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8575-B01A-41F4-BD76-017ABF2E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0FED8-2232-4F24-8E36-2420AC1B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E56AD-0583-4D45-AB53-ADA0237F5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DCCE-BBC8-45F4-A179-32557C293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B11662-BB76-49C9-A1BF-6B408D1CF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CECAA-FD71-49D3-8558-140577D1A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9C2ED4-9795-4873-8D51-452C42CC0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C995-B831-49DA-8406-E0F5E672F662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295AE3-E664-4663-9190-5637CDEA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8F510F-66F0-43C7-A82D-D2462587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8575-B01A-41F4-BD76-017ABF2E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2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0408F-B9EF-4C28-8F0A-B35A03B92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1C9ED-9439-4044-8BB4-D4FB97C7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C995-B831-49DA-8406-E0F5E672F662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BBCF51-F255-490F-95E4-B7867985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AA161-D46E-4560-BF52-B256B9AA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8575-B01A-41F4-BD76-017ABF2E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5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9A4748-2643-4B94-922F-0F18255C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C995-B831-49DA-8406-E0F5E672F662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8EF2F-1895-473C-91A1-2281DE90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20444-D191-4595-AF24-33A38966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8575-B01A-41F4-BD76-017ABF2E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7471B8E-EAA8-4932-B671-99F55B819676}"/>
              </a:ext>
            </a:extLst>
          </p:cNvPr>
          <p:cNvGrpSpPr/>
          <p:nvPr userDrawn="1"/>
        </p:nvGrpSpPr>
        <p:grpSpPr>
          <a:xfrm>
            <a:off x="-1" y="0"/>
            <a:ext cx="3884023" cy="6858000"/>
            <a:chOff x="-1" y="0"/>
            <a:chExt cx="3884023" cy="6858000"/>
          </a:xfrm>
        </p:grpSpPr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F7B2DD0-71EA-41B1-AD93-01A9D479BC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32021" y="4500561"/>
              <a:ext cx="1552001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rgbClr val="FF70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D06554E4-96D5-492F-9571-6E9E024EBC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617" y="930207"/>
              <a:ext cx="1338904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rgbClr val="FBCB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1FC1D54-1A14-4DFA-BFBC-72E0FAE42C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06343" y="4500561"/>
              <a:ext cx="1556023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rgbClr val="FBCB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BD199F7-F65A-4FFD-A84B-C6154693CC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" y="0"/>
              <a:ext cx="2550801" cy="6858000"/>
            </a:xfrm>
            <a:custGeom>
              <a:avLst/>
              <a:gdLst>
                <a:gd name="connsiteX0" fmla="*/ 1 w 2550801"/>
                <a:gd name="connsiteY0" fmla="*/ 0 h 6858000"/>
                <a:gd name="connsiteX1" fmla="*/ 659063 w 2550801"/>
                <a:gd name="connsiteY1" fmla="*/ 0 h 6858000"/>
                <a:gd name="connsiteX2" fmla="*/ 876522 w 2550801"/>
                <a:gd name="connsiteY2" fmla="*/ 0 h 6858000"/>
                <a:gd name="connsiteX3" fmla="*/ 1506949 w 2550801"/>
                <a:gd name="connsiteY3" fmla="*/ 0 h 6858000"/>
                <a:gd name="connsiteX4" fmla="*/ 1433084 w 2550801"/>
                <a:gd name="connsiteY4" fmla="*/ 560223 h 6858000"/>
                <a:gd name="connsiteX5" fmla="*/ 1439326 w 2550801"/>
                <a:gd name="connsiteY5" fmla="*/ 928977 h 6858000"/>
                <a:gd name="connsiteX6" fmla="*/ 1267148 w 2550801"/>
                <a:gd name="connsiteY6" fmla="*/ 2708334 h 6858000"/>
                <a:gd name="connsiteX7" fmla="*/ 2428180 w 2550801"/>
                <a:gd name="connsiteY7" fmla="*/ 4502465 h 6858000"/>
                <a:gd name="connsiteX8" fmla="*/ 2550421 w 2550801"/>
                <a:gd name="connsiteY8" fmla="*/ 5460398 h 6858000"/>
                <a:gd name="connsiteX9" fmla="*/ 2330907 w 2550801"/>
                <a:gd name="connsiteY9" fmla="*/ 6858000 h 6858000"/>
                <a:gd name="connsiteX10" fmla="*/ 876522 w 2550801"/>
                <a:gd name="connsiteY10" fmla="*/ 6858000 h 6858000"/>
                <a:gd name="connsiteX11" fmla="*/ 659063 w 2550801"/>
                <a:gd name="connsiteY11" fmla="*/ 6858000 h 6858000"/>
                <a:gd name="connsiteX12" fmla="*/ 1 w 2550801"/>
                <a:gd name="connsiteY12" fmla="*/ 6858000 h 6858000"/>
                <a:gd name="connsiteX13" fmla="*/ 1 w 2550801"/>
                <a:gd name="connsiteY13" fmla="*/ 6108684 h 6858000"/>
                <a:gd name="connsiteX14" fmla="*/ 0 w 2550801"/>
                <a:gd name="connsiteY14" fmla="*/ 6108673 h 6858000"/>
                <a:gd name="connsiteX15" fmla="*/ 0 w 2550801"/>
                <a:gd name="connsiteY15" fmla="*/ 749328 h 6858000"/>
                <a:gd name="connsiteX16" fmla="*/ 1 w 2550801"/>
                <a:gd name="connsiteY16" fmla="*/ 74931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50801" h="6858000">
                  <a:moveTo>
                    <a:pt x="1" y="0"/>
                  </a:moveTo>
                  <a:lnTo>
                    <a:pt x="659063" y="0"/>
                  </a:lnTo>
                  <a:lnTo>
                    <a:pt x="876522" y="0"/>
                  </a:lnTo>
                  <a:lnTo>
                    <a:pt x="1506949" y="0"/>
                  </a:lnTo>
                  <a:cubicBezTo>
                    <a:pt x="1464294" y="183786"/>
                    <a:pt x="1439326" y="372891"/>
                    <a:pt x="1433084" y="560223"/>
                  </a:cubicBezTo>
                  <a:cubicBezTo>
                    <a:pt x="1428922" y="683732"/>
                    <a:pt x="1431523" y="806650"/>
                    <a:pt x="1439326" y="928977"/>
                  </a:cubicBezTo>
                  <a:cubicBezTo>
                    <a:pt x="1179758" y="1510474"/>
                    <a:pt x="1091849" y="2117382"/>
                    <a:pt x="1267148" y="2708334"/>
                  </a:cubicBezTo>
                  <a:cubicBezTo>
                    <a:pt x="1456492" y="3347153"/>
                    <a:pt x="1935053" y="3925695"/>
                    <a:pt x="2428180" y="4502465"/>
                  </a:cubicBezTo>
                  <a:cubicBezTo>
                    <a:pt x="2499444" y="4816260"/>
                    <a:pt x="2545219" y="5135375"/>
                    <a:pt x="2550421" y="5460398"/>
                  </a:cubicBezTo>
                  <a:cubicBezTo>
                    <a:pt x="2557183" y="5944388"/>
                    <a:pt x="2473435" y="6409468"/>
                    <a:pt x="2330907" y="6858000"/>
                  </a:cubicBezTo>
                  <a:lnTo>
                    <a:pt x="876522" y="6858000"/>
                  </a:lnTo>
                  <a:lnTo>
                    <a:pt x="659063" y="6858000"/>
                  </a:lnTo>
                  <a:lnTo>
                    <a:pt x="1" y="6858000"/>
                  </a:lnTo>
                  <a:lnTo>
                    <a:pt x="1" y="6108684"/>
                  </a:lnTo>
                  <a:lnTo>
                    <a:pt x="0" y="6108673"/>
                  </a:lnTo>
                  <a:lnTo>
                    <a:pt x="0" y="749328"/>
                  </a:lnTo>
                  <a:lnTo>
                    <a:pt x="1" y="749316"/>
                  </a:lnTo>
                  <a:close/>
                </a:path>
              </a:pathLst>
            </a:custGeom>
            <a:solidFill>
              <a:srgbClr val="282B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28744ACE-D922-4796-A9A5-0D918952A2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7359" y="0"/>
              <a:ext cx="578985" cy="930207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rgbClr val="FBCB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01F50-F214-472D-B10F-8B3DEC56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772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E5BC2-9560-41D4-913B-F4BD646DD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1400" y="1825625"/>
            <a:ext cx="7772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59C4D-ECD7-4CD9-AE00-4DDC5A018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2C995-B831-49DA-8406-E0F5E672F662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B5B2C-4F32-4746-A4D4-F66C4ECF4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12FBD-A04D-42A6-88B0-9FBD4E80A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18575-B01A-41F4-BD76-017ABF2E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9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78" r:id="rId2"/>
    <p:sldLayoutId id="2147483779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FD0D48-696B-4896-8F6F-B19AA59A6A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and modeling users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239C1AF-BC69-40CE-935D-B07D61F112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Syed Ahmed Shah (19SW44)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D853E9-941C-4EF2-8F8C-9A05E867BE22}"/>
              </a:ext>
            </a:extLst>
          </p:cNvPr>
          <p:cNvGrpSpPr/>
          <p:nvPr/>
        </p:nvGrpSpPr>
        <p:grpSpPr>
          <a:xfrm>
            <a:off x="147430" y="5229225"/>
            <a:ext cx="1381541" cy="1343025"/>
            <a:chOff x="136525" y="4619625"/>
            <a:chExt cx="1969431" cy="191452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22B9B2D-59D5-4A65-818D-28CD6CF8E2EA}"/>
                </a:ext>
              </a:extLst>
            </p:cNvPr>
            <p:cNvGrpSpPr/>
            <p:nvPr/>
          </p:nvGrpSpPr>
          <p:grpSpPr>
            <a:xfrm>
              <a:off x="136525" y="4619625"/>
              <a:ext cx="1927225" cy="1914525"/>
              <a:chOff x="2451100" y="2257425"/>
              <a:chExt cx="1927225" cy="1914525"/>
            </a:xfrm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1000C06E-9FCF-414C-A802-39C89945DB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6938" y="2714625"/>
                <a:ext cx="862013" cy="822325"/>
              </a:xfrm>
              <a:custGeom>
                <a:avLst/>
                <a:gdLst>
                  <a:gd name="T0" fmla="*/ 622 w 1050"/>
                  <a:gd name="T1" fmla="*/ 0 h 1002"/>
                  <a:gd name="T2" fmla="*/ 559 w 1050"/>
                  <a:gd name="T3" fmla="*/ 256 h 1002"/>
                  <a:gd name="T4" fmla="*/ 497 w 1050"/>
                  <a:gd name="T5" fmla="*/ 636 h 1002"/>
                  <a:gd name="T6" fmla="*/ 0 w 1050"/>
                  <a:gd name="T7" fmla="*/ 919 h 1002"/>
                  <a:gd name="T8" fmla="*/ 742 w 1050"/>
                  <a:gd name="T9" fmla="*/ 757 h 1002"/>
                  <a:gd name="T10" fmla="*/ 778 w 1050"/>
                  <a:gd name="T11" fmla="*/ 96 h 1002"/>
                  <a:gd name="T12" fmla="*/ 622 w 1050"/>
                  <a:gd name="T13" fmla="*/ 0 h 1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0" h="1002">
                    <a:moveTo>
                      <a:pt x="622" y="0"/>
                    </a:moveTo>
                    <a:lnTo>
                      <a:pt x="559" y="256"/>
                    </a:lnTo>
                    <a:cubicBezTo>
                      <a:pt x="559" y="256"/>
                      <a:pt x="658" y="406"/>
                      <a:pt x="497" y="636"/>
                    </a:cubicBezTo>
                    <a:cubicBezTo>
                      <a:pt x="335" y="867"/>
                      <a:pt x="0" y="919"/>
                      <a:pt x="0" y="919"/>
                    </a:cubicBezTo>
                    <a:cubicBezTo>
                      <a:pt x="0" y="919"/>
                      <a:pt x="435" y="1002"/>
                      <a:pt x="742" y="757"/>
                    </a:cubicBezTo>
                    <a:cubicBezTo>
                      <a:pt x="1050" y="511"/>
                      <a:pt x="778" y="96"/>
                      <a:pt x="778" y="96"/>
                    </a:cubicBezTo>
                    <a:lnTo>
                      <a:pt x="622" y="0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BD9BC60F-BA11-475A-B4BA-389F332AF9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1100" y="2257425"/>
                <a:ext cx="1927225" cy="1914525"/>
              </a:xfrm>
              <a:custGeom>
                <a:avLst/>
                <a:gdLst>
                  <a:gd name="T0" fmla="*/ 1155 w 2348"/>
                  <a:gd name="T1" fmla="*/ 2336 h 2336"/>
                  <a:gd name="T2" fmla="*/ 557 w 2348"/>
                  <a:gd name="T3" fmla="*/ 1113 h 2336"/>
                  <a:gd name="T4" fmla="*/ 2124 w 2348"/>
                  <a:gd name="T5" fmla="*/ 1074 h 2336"/>
                  <a:gd name="T6" fmla="*/ 1944 w 2348"/>
                  <a:gd name="T7" fmla="*/ 1315 h 2336"/>
                  <a:gd name="T8" fmla="*/ 1155 w 2348"/>
                  <a:gd name="T9" fmla="*/ 2336 h 2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8" h="2336">
                    <a:moveTo>
                      <a:pt x="1155" y="2336"/>
                    </a:moveTo>
                    <a:cubicBezTo>
                      <a:pt x="1155" y="2336"/>
                      <a:pt x="385" y="1924"/>
                      <a:pt x="557" y="1113"/>
                    </a:cubicBezTo>
                    <a:cubicBezTo>
                      <a:pt x="793" y="0"/>
                      <a:pt x="2348" y="145"/>
                      <a:pt x="2124" y="1074"/>
                    </a:cubicBezTo>
                    <a:cubicBezTo>
                      <a:pt x="2086" y="1230"/>
                      <a:pt x="1944" y="1315"/>
                      <a:pt x="1944" y="1315"/>
                    </a:cubicBezTo>
                    <a:cubicBezTo>
                      <a:pt x="2171" y="243"/>
                      <a:pt x="0" y="861"/>
                      <a:pt x="1155" y="2336"/>
                    </a:cubicBezTo>
                    <a:close/>
                  </a:path>
                </a:pathLst>
              </a:custGeom>
              <a:solidFill>
                <a:srgbClr val="8688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56509E-2812-4BCE-916A-B8D2D64B7A3D}"/>
                </a:ext>
              </a:extLst>
            </p:cNvPr>
            <p:cNvSpPr txBox="1"/>
            <p:nvPr/>
          </p:nvSpPr>
          <p:spPr>
            <a:xfrm>
              <a:off x="1000782" y="5975350"/>
              <a:ext cx="1105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4B4D6A"/>
                  </a:solidFill>
                </a:rPr>
                <a:t>Your Logo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541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8425-2F50-4608-A74C-052CD9F6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Testing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D2F034-1AA1-45F2-AACA-3ABBD5117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2187574"/>
            <a:ext cx="7772400" cy="4351338"/>
          </a:xfrm>
        </p:spPr>
        <p:txBody>
          <a:bodyPr>
            <a:noAutofit/>
          </a:bodyPr>
          <a:lstStyle/>
          <a:p>
            <a:pPr algn="just">
              <a:spcBef>
                <a:spcPts val="1800"/>
              </a:spcBef>
            </a:pPr>
            <a:r>
              <a:rPr lang="en-US" dirty="0"/>
              <a:t>Software being developed relates to the user needs.</a:t>
            </a:r>
          </a:p>
          <a:p>
            <a:pPr algn="just">
              <a:spcBef>
                <a:spcPts val="1800"/>
              </a:spcBef>
            </a:pPr>
            <a:r>
              <a:rPr lang="en-US" dirty="0"/>
              <a:t>It focuses on number of errors while performing a task.</a:t>
            </a:r>
          </a:p>
          <a:p>
            <a:pPr algn="just">
              <a:spcBef>
                <a:spcPts val="1800"/>
              </a:spcBef>
            </a:pPr>
            <a:r>
              <a:rPr lang="en-US" dirty="0"/>
              <a:t>Users are able to perform their intended tasks.</a:t>
            </a:r>
          </a:p>
          <a:p>
            <a:pPr algn="just">
              <a:spcBef>
                <a:spcPts val="1800"/>
              </a:spcBef>
            </a:pPr>
            <a:r>
              <a:rPr lang="en-US" dirty="0"/>
              <a:t>Goals and Questionnaires helping user in task completion.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8C947-47C8-4643-9EAC-F06C7DF9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B9A4-7C00-41BB-B303-4E91C20728DD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2ADB994-BF3A-4C6E-996D-F80EDB241349}"/>
              </a:ext>
            </a:extLst>
          </p:cNvPr>
          <p:cNvGrpSpPr/>
          <p:nvPr/>
        </p:nvGrpSpPr>
        <p:grpSpPr>
          <a:xfrm>
            <a:off x="147430" y="5229225"/>
            <a:ext cx="1381541" cy="1343025"/>
            <a:chOff x="136525" y="4619625"/>
            <a:chExt cx="1969431" cy="191452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E46E68C-F3A8-441D-8A26-B6295D099AD5}"/>
                </a:ext>
              </a:extLst>
            </p:cNvPr>
            <p:cNvGrpSpPr/>
            <p:nvPr/>
          </p:nvGrpSpPr>
          <p:grpSpPr>
            <a:xfrm>
              <a:off x="136525" y="4619625"/>
              <a:ext cx="1927225" cy="1914525"/>
              <a:chOff x="2451100" y="2257425"/>
              <a:chExt cx="1927225" cy="1914525"/>
            </a:xfrm>
          </p:grpSpPr>
          <p:sp>
            <p:nvSpPr>
              <p:cNvPr id="17" name="Freeform 6">
                <a:extLst>
                  <a:ext uri="{FF2B5EF4-FFF2-40B4-BE49-F238E27FC236}">
                    <a16:creationId xmlns:a16="http://schemas.microsoft.com/office/drawing/2014/main" id="{22368BED-4E33-4BCA-844C-6C5816845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6938" y="2714625"/>
                <a:ext cx="862013" cy="822325"/>
              </a:xfrm>
              <a:custGeom>
                <a:avLst/>
                <a:gdLst>
                  <a:gd name="T0" fmla="*/ 622 w 1050"/>
                  <a:gd name="T1" fmla="*/ 0 h 1002"/>
                  <a:gd name="T2" fmla="*/ 559 w 1050"/>
                  <a:gd name="T3" fmla="*/ 256 h 1002"/>
                  <a:gd name="T4" fmla="*/ 497 w 1050"/>
                  <a:gd name="T5" fmla="*/ 636 h 1002"/>
                  <a:gd name="T6" fmla="*/ 0 w 1050"/>
                  <a:gd name="T7" fmla="*/ 919 h 1002"/>
                  <a:gd name="T8" fmla="*/ 742 w 1050"/>
                  <a:gd name="T9" fmla="*/ 757 h 1002"/>
                  <a:gd name="T10" fmla="*/ 778 w 1050"/>
                  <a:gd name="T11" fmla="*/ 96 h 1002"/>
                  <a:gd name="T12" fmla="*/ 622 w 1050"/>
                  <a:gd name="T13" fmla="*/ 0 h 1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0" h="1002">
                    <a:moveTo>
                      <a:pt x="622" y="0"/>
                    </a:moveTo>
                    <a:lnTo>
                      <a:pt x="559" y="256"/>
                    </a:lnTo>
                    <a:cubicBezTo>
                      <a:pt x="559" y="256"/>
                      <a:pt x="658" y="406"/>
                      <a:pt x="497" y="636"/>
                    </a:cubicBezTo>
                    <a:cubicBezTo>
                      <a:pt x="335" y="867"/>
                      <a:pt x="0" y="919"/>
                      <a:pt x="0" y="919"/>
                    </a:cubicBezTo>
                    <a:cubicBezTo>
                      <a:pt x="0" y="919"/>
                      <a:pt x="435" y="1002"/>
                      <a:pt x="742" y="757"/>
                    </a:cubicBezTo>
                    <a:cubicBezTo>
                      <a:pt x="1050" y="511"/>
                      <a:pt x="778" y="96"/>
                      <a:pt x="778" y="96"/>
                    </a:cubicBezTo>
                    <a:lnTo>
                      <a:pt x="622" y="0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41603087-E4FB-40AA-AB48-073DE5120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1100" y="2257425"/>
                <a:ext cx="1927225" cy="1914525"/>
              </a:xfrm>
              <a:custGeom>
                <a:avLst/>
                <a:gdLst>
                  <a:gd name="T0" fmla="*/ 1155 w 2348"/>
                  <a:gd name="T1" fmla="*/ 2336 h 2336"/>
                  <a:gd name="T2" fmla="*/ 557 w 2348"/>
                  <a:gd name="T3" fmla="*/ 1113 h 2336"/>
                  <a:gd name="T4" fmla="*/ 2124 w 2348"/>
                  <a:gd name="T5" fmla="*/ 1074 h 2336"/>
                  <a:gd name="T6" fmla="*/ 1944 w 2348"/>
                  <a:gd name="T7" fmla="*/ 1315 h 2336"/>
                  <a:gd name="T8" fmla="*/ 1155 w 2348"/>
                  <a:gd name="T9" fmla="*/ 2336 h 2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8" h="2336">
                    <a:moveTo>
                      <a:pt x="1155" y="2336"/>
                    </a:moveTo>
                    <a:cubicBezTo>
                      <a:pt x="1155" y="2336"/>
                      <a:pt x="385" y="1924"/>
                      <a:pt x="557" y="1113"/>
                    </a:cubicBezTo>
                    <a:cubicBezTo>
                      <a:pt x="793" y="0"/>
                      <a:pt x="2348" y="145"/>
                      <a:pt x="2124" y="1074"/>
                    </a:cubicBezTo>
                    <a:cubicBezTo>
                      <a:pt x="2086" y="1230"/>
                      <a:pt x="1944" y="1315"/>
                      <a:pt x="1944" y="1315"/>
                    </a:cubicBezTo>
                    <a:cubicBezTo>
                      <a:pt x="2171" y="243"/>
                      <a:pt x="0" y="861"/>
                      <a:pt x="1155" y="2336"/>
                    </a:cubicBezTo>
                    <a:close/>
                  </a:path>
                </a:pathLst>
              </a:custGeom>
              <a:solidFill>
                <a:srgbClr val="8688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B4BB78-136A-468A-9F8D-2B1C5D342350}"/>
                </a:ext>
              </a:extLst>
            </p:cNvPr>
            <p:cNvSpPr txBox="1"/>
            <p:nvPr/>
          </p:nvSpPr>
          <p:spPr>
            <a:xfrm>
              <a:off x="1000782" y="5975350"/>
              <a:ext cx="1105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4B4D6A"/>
                  </a:solidFill>
                </a:rPr>
                <a:t>Your Logo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54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8425-2F50-4608-A74C-052CD9F6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Testing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D2F034-1AA1-45F2-AACA-3ABBD5117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720" y="1873251"/>
            <a:ext cx="8953500" cy="484822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Software Product is easy to use.</a:t>
            </a:r>
          </a:p>
          <a:p>
            <a:pPr>
              <a:lnSpc>
                <a:spcPct val="150000"/>
              </a:lnSpc>
            </a:pPr>
            <a:r>
              <a:rPr lang="en-US" dirty="0"/>
              <a:t>How much time it takes for a new user to learn it.</a:t>
            </a:r>
          </a:p>
          <a:p>
            <a:pPr>
              <a:lnSpc>
                <a:spcPct val="150000"/>
              </a:lnSpc>
            </a:pPr>
            <a:r>
              <a:rPr lang="en-US" dirty="0"/>
              <a:t>The product provides error free environment.</a:t>
            </a:r>
          </a:p>
          <a:p>
            <a:pPr>
              <a:lnSpc>
                <a:spcPct val="150000"/>
              </a:lnSpc>
            </a:pPr>
            <a:r>
              <a:rPr lang="en-US" dirty="0"/>
              <a:t>How frequently a user uses an app.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Example: There are a lot of Media players but a user prefers one, which is very responsive and easy to use </a:t>
            </a:r>
            <a:r>
              <a:rPr lang="en-US" dirty="0" err="1"/>
              <a:t>i.e</a:t>
            </a:r>
            <a:r>
              <a:rPr lang="en-US" dirty="0"/>
              <a:t> </a:t>
            </a:r>
            <a:r>
              <a:rPr lang="en-US" dirty="0" err="1"/>
              <a:t>vlc</a:t>
            </a:r>
            <a:r>
              <a:rPr lang="en-US" dirty="0"/>
              <a:t> media player.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8C947-47C8-4643-9EAC-F06C7DF9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B9A4-7C00-41BB-B303-4E91C20728DD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2ADB994-BF3A-4C6E-996D-F80EDB241349}"/>
              </a:ext>
            </a:extLst>
          </p:cNvPr>
          <p:cNvGrpSpPr/>
          <p:nvPr/>
        </p:nvGrpSpPr>
        <p:grpSpPr>
          <a:xfrm>
            <a:off x="147430" y="5229225"/>
            <a:ext cx="1381541" cy="1343025"/>
            <a:chOff x="136525" y="4619625"/>
            <a:chExt cx="1969431" cy="191452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E46E68C-F3A8-441D-8A26-B6295D099AD5}"/>
                </a:ext>
              </a:extLst>
            </p:cNvPr>
            <p:cNvGrpSpPr/>
            <p:nvPr/>
          </p:nvGrpSpPr>
          <p:grpSpPr>
            <a:xfrm>
              <a:off x="136525" y="4619625"/>
              <a:ext cx="1927225" cy="1914525"/>
              <a:chOff x="2451100" y="2257425"/>
              <a:chExt cx="1927225" cy="1914525"/>
            </a:xfrm>
          </p:grpSpPr>
          <p:sp>
            <p:nvSpPr>
              <p:cNvPr id="17" name="Freeform 6">
                <a:extLst>
                  <a:ext uri="{FF2B5EF4-FFF2-40B4-BE49-F238E27FC236}">
                    <a16:creationId xmlns:a16="http://schemas.microsoft.com/office/drawing/2014/main" id="{22368BED-4E33-4BCA-844C-6C5816845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6938" y="2714625"/>
                <a:ext cx="862013" cy="822325"/>
              </a:xfrm>
              <a:custGeom>
                <a:avLst/>
                <a:gdLst>
                  <a:gd name="T0" fmla="*/ 622 w 1050"/>
                  <a:gd name="T1" fmla="*/ 0 h 1002"/>
                  <a:gd name="T2" fmla="*/ 559 w 1050"/>
                  <a:gd name="T3" fmla="*/ 256 h 1002"/>
                  <a:gd name="T4" fmla="*/ 497 w 1050"/>
                  <a:gd name="T5" fmla="*/ 636 h 1002"/>
                  <a:gd name="T6" fmla="*/ 0 w 1050"/>
                  <a:gd name="T7" fmla="*/ 919 h 1002"/>
                  <a:gd name="T8" fmla="*/ 742 w 1050"/>
                  <a:gd name="T9" fmla="*/ 757 h 1002"/>
                  <a:gd name="T10" fmla="*/ 778 w 1050"/>
                  <a:gd name="T11" fmla="*/ 96 h 1002"/>
                  <a:gd name="T12" fmla="*/ 622 w 1050"/>
                  <a:gd name="T13" fmla="*/ 0 h 1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0" h="1002">
                    <a:moveTo>
                      <a:pt x="622" y="0"/>
                    </a:moveTo>
                    <a:lnTo>
                      <a:pt x="559" y="256"/>
                    </a:lnTo>
                    <a:cubicBezTo>
                      <a:pt x="559" y="256"/>
                      <a:pt x="658" y="406"/>
                      <a:pt x="497" y="636"/>
                    </a:cubicBezTo>
                    <a:cubicBezTo>
                      <a:pt x="335" y="867"/>
                      <a:pt x="0" y="919"/>
                      <a:pt x="0" y="919"/>
                    </a:cubicBezTo>
                    <a:cubicBezTo>
                      <a:pt x="0" y="919"/>
                      <a:pt x="435" y="1002"/>
                      <a:pt x="742" y="757"/>
                    </a:cubicBezTo>
                    <a:cubicBezTo>
                      <a:pt x="1050" y="511"/>
                      <a:pt x="778" y="96"/>
                      <a:pt x="778" y="96"/>
                    </a:cubicBezTo>
                    <a:lnTo>
                      <a:pt x="622" y="0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41603087-E4FB-40AA-AB48-073DE5120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1100" y="2257425"/>
                <a:ext cx="1927225" cy="1914525"/>
              </a:xfrm>
              <a:custGeom>
                <a:avLst/>
                <a:gdLst>
                  <a:gd name="T0" fmla="*/ 1155 w 2348"/>
                  <a:gd name="T1" fmla="*/ 2336 h 2336"/>
                  <a:gd name="T2" fmla="*/ 557 w 2348"/>
                  <a:gd name="T3" fmla="*/ 1113 h 2336"/>
                  <a:gd name="T4" fmla="*/ 2124 w 2348"/>
                  <a:gd name="T5" fmla="*/ 1074 h 2336"/>
                  <a:gd name="T6" fmla="*/ 1944 w 2348"/>
                  <a:gd name="T7" fmla="*/ 1315 h 2336"/>
                  <a:gd name="T8" fmla="*/ 1155 w 2348"/>
                  <a:gd name="T9" fmla="*/ 2336 h 2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8" h="2336">
                    <a:moveTo>
                      <a:pt x="1155" y="2336"/>
                    </a:moveTo>
                    <a:cubicBezTo>
                      <a:pt x="1155" y="2336"/>
                      <a:pt x="385" y="1924"/>
                      <a:pt x="557" y="1113"/>
                    </a:cubicBezTo>
                    <a:cubicBezTo>
                      <a:pt x="793" y="0"/>
                      <a:pt x="2348" y="145"/>
                      <a:pt x="2124" y="1074"/>
                    </a:cubicBezTo>
                    <a:cubicBezTo>
                      <a:pt x="2086" y="1230"/>
                      <a:pt x="1944" y="1315"/>
                      <a:pt x="1944" y="1315"/>
                    </a:cubicBezTo>
                    <a:cubicBezTo>
                      <a:pt x="2171" y="243"/>
                      <a:pt x="0" y="861"/>
                      <a:pt x="1155" y="2336"/>
                    </a:cubicBezTo>
                    <a:close/>
                  </a:path>
                </a:pathLst>
              </a:custGeom>
              <a:solidFill>
                <a:srgbClr val="8688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B4BB78-136A-468A-9F8D-2B1C5D342350}"/>
                </a:ext>
              </a:extLst>
            </p:cNvPr>
            <p:cNvSpPr txBox="1"/>
            <p:nvPr/>
          </p:nvSpPr>
          <p:spPr>
            <a:xfrm>
              <a:off x="1000782" y="5975350"/>
              <a:ext cx="1105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4B4D6A"/>
                  </a:solidFill>
                </a:rPr>
                <a:t>Your Logo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865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6672F5B-3F92-4F1D-A5AD-2EFA172268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279" y="630078"/>
            <a:ext cx="9951721" cy="559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93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8425-2F50-4608-A74C-052CD9F6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Conditions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D2F034-1AA1-45F2-AACA-3ABBD5117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4890" y="1958974"/>
            <a:ext cx="8869680" cy="48990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space is required where testing can be performed.</a:t>
            </a:r>
          </a:p>
          <a:p>
            <a:pPr>
              <a:lnSpc>
                <a:spcPct val="150000"/>
              </a:lnSpc>
            </a:pPr>
            <a:r>
              <a:rPr lang="en-US" dirty="0"/>
              <a:t>Major focus is on selecting users for performing tasks.</a:t>
            </a:r>
          </a:p>
          <a:p>
            <a:pPr>
              <a:lnSpc>
                <a:spcPct val="150000"/>
              </a:lnSpc>
            </a:pPr>
            <a:r>
              <a:rPr lang="en-US" dirty="0"/>
              <a:t>Developing tasks for the users to perform.</a:t>
            </a:r>
          </a:p>
          <a:p>
            <a:pPr>
              <a:lnSpc>
                <a:spcPct val="150000"/>
              </a:lnSpc>
            </a:pPr>
            <a:r>
              <a:rPr lang="en-US" dirty="0"/>
              <a:t>5-10 users should be selected.</a:t>
            </a:r>
          </a:p>
          <a:p>
            <a:pPr>
              <a:lnSpc>
                <a:spcPct val="150000"/>
              </a:lnSpc>
            </a:pPr>
            <a:r>
              <a:rPr lang="en-US" dirty="0"/>
              <a:t>All users should be provided with same conditions or the tasks.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8C947-47C8-4643-9EAC-F06C7DF9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B9A4-7C00-41BB-B303-4E91C20728DD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2ADB994-BF3A-4C6E-996D-F80EDB241349}"/>
              </a:ext>
            </a:extLst>
          </p:cNvPr>
          <p:cNvGrpSpPr/>
          <p:nvPr/>
        </p:nvGrpSpPr>
        <p:grpSpPr>
          <a:xfrm>
            <a:off x="147430" y="5229225"/>
            <a:ext cx="1381541" cy="1343025"/>
            <a:chOff x="136525" y="4619625"/>
            <a:chExt cx="1969431" cy="191452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E46E68C-F3A8-441D-8A26-B6295D099AD5}"/>
                </a:ext>
              </a:extLst>
            </p:cNvPr>
            <p:cNvGrpSpPr/>
            <p:nvPr/>
          </p:nvGrpSpPr>
          <p:grpSpPr>
            <a:xfrm>
              <a:off x="136525" y="4619625"/>
              <a:ext cx="1927225" cy="1914525"/>
              <a:chOff x="2451100" y="2257425"/>
              <a:chExt cx="1927225" cy="1914525"/>
            </a:xfrm>
          </p:grpSpPr>
          <p:sp>
            <p:nvSpPr>
              <p:cNvPr id="17" name="Freeform 6">
                <a:extLst>
                  <a:ext uri="{FF2B5EF4-FFF2-40B4-BE49-F238E27FC236}">
                    <a16:creationId xmlns:a16="http://schemas.microsoft.com/office/drawing/2014/main" id="{22368BED-4E33-4BCA-844C-6C5816845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6938" y="2714625"/>
                <a:ext cx="862013" cy="822325"/>
              </a:xfrm>
              <a:custGeom>
                <a:avLst/>
                <a:gdLst>
                  <a:gd name="T0" fmla="*/ 622 w 1050"/>
                  <a:gd name="T1" fmla="*/ 0 h 1002"/>
                  <a:gd name="T2" fmla="*/ 559 w 1050"/>
                  <a:gd name="T3" fmla="*/ 256 h 1002"/>
                  <a:gd name="T4" fmla="*/ 497 w 1050"/>
                  <a:gd name="T5" fmla="*/ 636 h 1002"/>
                  <a:gd name="T6" fmla="*/ 0 w 1050"/>
                  <a:gd name="T7" fmla="*/ 919 h 1002"/>
                  <a:gd name="T8" fmla="*/ 742 w 1050"/>
                  <a:gd name="T9" fmla="*/ 757 h 1002"/>
                  <a:gd name="T10" fmla="*/ 778 w 1050"/>
                  <a:gd name="T11" fmla="*/ 96 h 1002"/>
                  <a:gd name="T12" fmla="*/ 622 w 1050"/>
                  <a:gd name="T13" fmla="*/ 0 h 1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0" h="1002">
                    <a:moveTo>
                      <a:pt x="622" y="0"/>
                    </a:moveTo>
                    <a:lnTo>
                      <a:pt x="559" y="256"/>
                    </a:lnTo>
                    <a:cubicBezTo>
                      <a:pt x="559" y="256"/>
                      <a:pt x="658" y="406"/>
                      <a:pt x="497" y="636"/>
                    </a:cubicBezTo>
                    <a:cubicBezTo>
                      <a:pt x="335" y="867"/>
                      <a:pt x="0" y="919"/>
                      <a:pt x="0" y="919"/>
                    </a:cubicBezTo>
                    <a:cubicBezTo>
                      <a:pt x="0" y="919"/>
                      <a:pt x="435" y="1002"/>
                      <a:pt x="742" y="757"/>
                    </a:cubicBezTo>
                    <a:cubicBezTo>
                      <a:pt x="1050" y="511"/>
                      <a:pt x="778" y="96"/>
                      <a:pt x="778" y="96"/>
                    </a:cubicBezTo>
                    <a:lnTo>
                      <a:pt x="622" y="0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41603087-E4FB-40AA-AB48-073DE5120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1100" y="2257425"/>
                <a:ext cx="1927225" cy="1914525"/>
              </a:xfrm>
              <a:custGeom>
                <a:avLst/>
                <a:gdLst>
                  <a:gd name="T0" fmla="*/ 1155 w 2348"/>
                  <a:gd name="T1" fmla="*/ 2336 h 2336"/>
                  <a:gd name="T2" fmla="*/ 557 w 2348"/>
                  <a:gd name="T3" fmla="*/ 1113 h 2336"/>
                  <a:gd name="T4" fmla="*/ 2124 w 2348"/>
                  <a:gd name="T5" fmla="*/ 1074 h 2336"/>
                  <a:gd name="T6" fmla="*/ 1944 w 2348"/>
                  <a:gd name="T7" fmla="*/ 1315 h 2336"/>
                  <a:gd name="T8" fmla="*/ 1155 w 2348"/>
                  <a:gd name="T9" fmla="*/ 2336 h 2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8" h="2336">
                    <a:moveTo>
                      <a:pt x="1155" y="2336"/>
                    </a:moveTo>
                    <a:cubicBezTo>
                      <a:pt x="1155" y="2336"/>
                      <a:pt x="385" y="1924"/>
                      <a:pt x="557" y="1113"/>
                    </a:cubicBezTo>
                    <a:cubicBezTo>
                      <a:pt x="793" y="0"/>
                      <a:pt x="2348" y="145"/>
                      <a:pt x="2124" y="1074"/>
                    </a:cubicBezTo>
                    <a:cubicBezTo>
                      <a:pt x="2086" y="1230"/>
                      <a:pt x="1944" y="1315"/>
                      <a:pt x="1944" y="1315"/>
                    </a:cubicBezTo>
                    <a:cubicBezTo>
                      <a:pt x="2171" y="243"/>
                      <a:pt x="0" y="861"/>
                      <a:pt x="1155" y="2336"/>
                    </a:cubicBezTo>
                    <a:close/>
                  </a:path>
                </a:pathLst>
              </a:custGeom>
              <a:solidFill>
                <a:srgbClr val="8688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B4BB78-136A-468A-9F8D-2B1C5D342350}"/>
                </a:ext>
              </a:extLst>
            </p:cNvPr>
            <p:cNvSpPr txBox="1"/>
            <p:nvPr/>
          </p:nvSpPr>
          <p:spPr>
            <a:xfrm>
              <a:off x="1000782" y="5975350"/>
              <a:ext cx="1105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4B4D6A"/>
                  </a:solidFill>
                </a:rPr>
                <a:t>Your Logo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565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70F0-4CEF-4AB7-AF60-9CC7C311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measures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48909955-C826-415A-93CD-C97A72ED03D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87357610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0A670A7-6F31-413E-B10E-0FAFB0754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3501" y="1914525"/>
            <a:ext cx="5836920" cy="43068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Time to complete a task.</a:t>
            </a:r>
          </a:p>
          <a:p>
            <a:pPr>
              <a:lnSpc>
                <a:spcPct val="150000"/>
              </a:lnSpc>
            </a:pPr>
            <a:r>
              <a:rPr lang="en-US" dirty="0"/>
              <a:t>Number and type of errors per task.</a:t>
            </a:r>
          </a:p>
          <a:p>
            <a:pPr>
              <a:lnSpc>
                <a:spcPct val="150000"/>
              </a:lnSpc>
            </a:pPr>
            <a:r>
              <a:rPr lang="en-US" dirty="0"/>
              <a:t>Number of errors per unit of time.</a:t>
            </a:r>
          </a:p>
          <a:p>
            <a:pPr>
              <a:lnSpc>
                <a:spcPct val="150000"/>
              </a:lnSpc>
            </a:pPr>
            <a:r>
              <a:rPr lang="en-US" dirty="0"/>
              <a:t>Number of users making a particular error.</a:t>
            </a:r>
          </a:p>
          <a:p>
            <a:pPr>
              <a:lnSpc>
                <a:spcPct val="150000"/>
              </a:lnSpc>
            </a:pPr>
            <a:r>
              <a:rPr lang="en-US" dirty="0"/>
              <a:t>Number of users completing a task successfully.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EF12B-802F-427A-B751-1793CBD96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5B4AD-0272-4E0C-B563-7DA5A94F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EF91D0-9849-4C60-A351-3207FC0BA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B9A4-7C00-41BB-B303-4E91C20728DD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79E19-1D62-4DC8-93D6-83E2A896DEFE}"/>
              </a:ext>
            </a:extLst>
          </p:cNvPr>
          <p:cNvSpPr/>
          <p:nvPr/>
        </p:nvSpPr>
        <p:spPr>
          <a:xfrm>
            <a:off x="6391379" y="6101287"/>
            <a:ext cx="17620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>
                <a:solidFill>
                  <a:schemeClr val="tx2"/>
                </a:solidFill>
              </a:rPr>
              <a:t>*PowerPoint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3177676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2B9B9E-5080-4AF0-A485-93B9CC2F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Engineering Orientation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3AACD4-5300-4BD0-9B7A-0C40D9AE6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2506662"/>
            <a:ext cx="7772400" cy="4351338"/>
          </a:xfrm>
        </p:spPr>
        <p:txBody>
          <a:bodyPr/>
          <a:lstStyle/>
          <a:p>
            <a:r>
              <a:rPr lang="en-US" dirty="0"/>
              <a:t>Current level of performance.</a:t>
            </a:r>
          </a:p>
          <a:p>
            <a:endParaRPr lang="en-US" dirty="0"/>
          </a:p>
          <a:p>
            <a:r>
              <a:rPr lang="en-US" dirty="0"/>
              <a:t>Minimum intended level of performance.</a:t>
            </a:r>
          </a:p>
          <a:p>
            <a:endParaRPr lang="en-US" dirty="0"/>
          </a:p>
          <a:p>
            <a:r>
              <a:rPr lang="en-US" dirty="0"/>
              <a:t>Target level of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95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2B9B9E-5080-4AF0-A485-93B9CC2F1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5416" y="57215"/>
            <a:ext cx="7772400" cy="1325563"/>
          </a:xfrm>
        </p:spPr>
        <p:txBody>
          <a:bodyPr/>
          <a:lstStyle/>
          <a:p>
            <a:r>
              <a:rPr lang="en-US" dirty="0"/>
              <a:t>G.O.M.S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3AACD4-5300-4BD0-9B7A-0C40D9AE6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181" y="1681357"/>
            <a:ext cx="10145486" cy="56986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Goals : what the user wants to achieve by using our system.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dirty="0" err="1"/>
              <a:t>E.g</a:t>
            </a:r>
            <a:r>
              <a:rPr lang="en-US" sz="1600" dirty="0"/>
              <a:t> : Write and save text files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400" dirty="0"/>
              <a:t>Operators : through what functions/actions are the goals achieved.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E.g. : which text editor to use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/>
              <a:t>Methods : what procedures/methods are used to achieve the goals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Select icon by clicking with mouse button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Make text bold by using </a:t>
            </a:r>
            <a:r>
              <a:rPr lang="en-US" sz="2000" dirty="0" err="1"/>
              <a:t>ctrl+B</a:t>
            </a:r>
            <a:endParaRPr lang="en-US" sz="2000" dirty="0"/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etc.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Selections : how/why is one method selected over another method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Using the shortcut </a:t>
            </a:r>
            <a:r>
              <a:rPr lang="en-US" sz="2000" dirty="0" err="1"/>
              <a:t>ctrl+b</a:t>
            </a:r>
            <a:r>
              <a:rPr lang="en-US" sz="2000" dirty="0"/>
              <a:t> is easier and faster than selecting than BOLD icon</a:t>
            </a:r>
          </a:p>
        </p:txBody>
      </p:sp>
    </p:spTree>
    <p:extLst>
      <p:ext uri="{BB962C8B-B14F-4D97-AF65-F5344CB8AC3E}">
        <p14:creationId xmlns:p14="http://schemas.microsoft.com/office/powerpoint/2010/main" val="2586469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A3648-E9A8-4F16-9A0A-AED2B809D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526031"/>
            <a:ext cx="5221599" cy="2387600"/>
          </a:xfrm>
        </p:spPr>
        <p:txBody>
          <a:bodyPr/>
          <a:lstStyle/>
          <a:p>
            <a:r>
              <a:rPr lang="en-US" dirty="0"/>
              <a:t>Thankyou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GO">
  <a:themeElements>
    <a:clrScheme name="PGO-BIZ">
      <a:dk1>
        <a:sysClr val="windowText" lastClr="000000"/>
      </a:dk1>
      <a:lt1>
        <a:sysClr val="window" lastClr="FFFFFF"/>
      </a:lt1>
      <a:dk2>
        <a:srgbClr val="282B4D"/>
      </a:dk2>
      <a:lt2>
        <a:srgbClr val="E7E6E6"/>
      </a:lt2>
      <a:accent1>
        <a:srgbClr val="282B4D"/>
      </a:accent1>
      <a:accent2>
        <a:srgbClr val="FF7000"/>
      </a:accent2>
      <a:accent3>
        <a:srgbClr val="FFC000"/>
      </a:accent3>
      <a:accent4>
        <a:srgbClr val="5B9BD5"/>
      </a:accent4>
      <a:accent5>
        <a:srgbClr val="A5A5A5"/>
      </a:accent5>
      <a:accent6>
        <a:srgbClr val="FF7000"/>
      </a:accent6>
      <a:hlink>
        <a:srgbClr val="FF7000"/>
      </a:hlink>
      <a:folHlink>
        <a:srgbClr val="FF7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13_T_PGO_Modern-Business-16_9" id="{C3210D2E-6545-4BDD-8FAC-CBE0ACF39453}" vid="{8EF8A9DD-2769-4253-BD9A-38FBD006534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13_T_PGO_Modern-Business-16_9" id="{C3210D2E-6545-4BDD-8FAC-CBE0ACF39453}" vid="{DC7D55CE-A653-4433-B635-AF5640DAA55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0113_T_PGO_Modern-Business-16_9</Template>
  <TotalTime>13</TotalTime>
  <Words>442</Words>
  <Application>Microsoft Office PowerPoint</Application>
  <PresentationFormat>Widescreen</PresentationFormat>
  <Paragraphs>73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Open Sans</vt:lpstr>
      <vt:lpstr>PRESENTATIONGO</vt:lpstr>
      <vt:lpstr>Custom Design</vt:lpstr>
      <vt:lpstr>Testing and modeling users</vt:lpstr>
      <vt:lpstr>User Testing</vt:lpstr>
      <vt:lpstr>Usability Testing</vt:lpstr>
      <vt:lpstr>PowerPoint Presentation</vt:lpstr>
      <vt:lpstr>Testing Conditions</vt:lpstr>
      <vt:lpstr>Usability measures</vt:lpstr>
      <vt:lpstr>Usability Engineering Orientation</vt:lpstr>
      <vt:lpstr>G.O.M.S</vt:lpstr>
      <vt:lpstr>Thankyou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and modeling users</dc:title>
  <dc:creator>Muhammad Uzair</dc:creator>
  <dc:description>© Copyright PresentationGo.com</dc:description>
  <cp:lastModifiedBy>Muhammad Uzair</cp:lastModifiedBy>
  <cp:revision>7</cp:revision>
  <dcterms:created xsi:type="dcterms:W3CDTF">2022-04-03T16:49:49Z</dcterms:created>
  <dcterms:modified xsi:type="dcterms:W3CDTF">2022-04-03T17:11:28Z</dcterms:modified>
  <cp:category>Templates</cp:category>
</cp:coreProperties>
</file>