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2C94-3524-479E-87D1-CD973E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2202A-8B9A-45FF-BFAC-739F797E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458-B4C0-4B21-989E-C56E3786773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3AAA3-0FB1-473A-8678-61A25400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F8982-B163-4961-BDEC-178F08F2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1FF-998B-4D10-A2DF-2572EB3F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1CE7F-D443-4604-9BD7-FDCD0508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6534B-36F3-4259-A983-29253252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67FD-ED4A-416C-AAFA-3D6D56AAD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4458-B4C0-4B21-989E-C56E3786773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014D-D789-4A88-8297-E468D946D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4EAC-E5D7-446F-BE98-B0DA358D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F1FF-998B-4D10-A2DF-2572EB3F8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4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3AB8A5-DBA2-40D5-B69F-518DE870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TESTING AND MODELING USERS</a:t>
            </a:r>
            <a:endParaRPr lang="en-US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B357B-8C9A-4159-89E6-D09BB4E840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8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679FC2-8FA0-4D93-8B05-9EE3CD5D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KLM OPERATORS</a:t>
            </a:r>
            <a:endParaRPr lang="en-GB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C1010-1D2D-4B30-A537-C521B4EFD9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7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D495CB-B0BA-4984-BEC4-1A7BEEFC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KLM EXAMPLE</a:t>
            </a:r>
            <a:endParaRPr lang="en-GB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CA395-F590-4B17-97AE-3E1C6A1772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FBE318-C1D5-4F6E-A744-1D294CC0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KLM EXAMPLE</a:t>
            </a:r>
            <a:endParaRPr lang="en-GB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540F8-E667-46BC-9852-02D67AA23C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1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57FFF4-E47C-4636-8B06-424461A6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FITTS’ LAW</a:t>
            </a:r>
            <a:endParaRPr lang="en-GB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CF830-539C-48F9-8461-530CE985BF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45DF1F-DA38-4965-B14D-F02AC0BA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Fitts’ Law: Models for Trajectory-Based HCI Tasks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68EA8-45A7-4140-85A5-B3EF8BFF93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E1D85-44FE-42A3-8F8E-2D80B644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THANKYOU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E16E6-3DF6-432A-9851-2BC8AEF3D8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42B07F-9C4C-49FE-BE46-18CE3B7E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>
                <a:latin typeface="+mn-lt"/>
              </a:rPr>
              <a:t>USER TESTING</a:t>
            </a:r>
            <a:endParaRPr lang="en-US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8016C-B088-4759-961A-62866D197F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8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CEC9E2-E7FC-4D9C-8923-53454655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HOW TO DO USER TESTING</a:t>
            </a:r>
            <a:endParaRPr lang="en-GB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3F6FC-7E51-4622-BC6F-60E177AA92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7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216A13-0F3C-49A3-AB5C-7A4A7E29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ADVANTAGES OF USER TESTING TO BUSINESS</a:t>
            </a:r>
            <a:endParaRPr lang="en-US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627A3-AD68-4439-8F0B-C60DC0291A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5476B0-0148-4DD3-8BCD-E947AE7B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DIFFERENCE</a:t>
            </a:r>
            <a:endParaRPr lang="en-US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3DC47-6469-4FB9-B6C5-7456B889F8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4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40A8EC-253B-4708-A991-3CDB37BB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USER   MODELLING</a:t>
            </a:r>
            <a:endParaRPr lang="en-GB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B5356-1346-4753-9E02-76883DEA48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5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48BBA3-2434-49D5-B926-2853013C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GOMS MODEL</a:t>
            </a:r>
            <a:endParaRPr lang="en-GB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7A10E-62C0-4605-B784-746BDB1111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2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D14C83-3553-43AE-AD2F-1320EBBE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GOMS  MODEL</a:t>
            </a:r>
            <a:endParaRPr lang="en-GB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540FF-A2E1-4175-9A04-FB8352231B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8F2244-F403-4E99-BE25-1DA20610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KEYSTROKE LEVEL MODEL</a:t>
            </a:r>
            <a:endParaRPr lang="en-GB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A564C-23E3-4B43-8729-9CB8663758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8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TESTING AND MODELING USERS</vt:lpstr>
      <vt:lpstr> USER TESTING</vt:lpstr>
      <vt:lpstr>HOW TO DO USER TESTING</vt:lpstr>
      <vt:lpstr>ADVANTAGES OF USER TESTING TO BUSINESS</vt:lpstr>
      <vt:lpstr>DIFFERENCE</vt:lpstr>
      <vt:lpstr>USER   MODELLING</vt:lpstr>
      <vt:lpstr>GOMS MODEL</vt:lpstr>
      <vt:lpstr>GOMS  MODEL</vt:lpstr>
      <vt:lpstr>KEYSTROKE LEVEL MODEL</vt:lpstr>
      <vt:lpstr>KLM OPERATORS</vt:lpstr>
      <vt:lpstr>KLM EXAMPLE</vt:lpstr>
      <vt:lpstr>KLM EXAMPLE</vt:lpstr>
      <vt:lpstr>FITTS’ LAW</vt:lpstr>
      <vt:lpstr>Beyond Fitts’ Law: Models for Trajectory-Based HCI Tasks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MODELING USERS</dc:title>
  <dc:creator>Fizza Baloch</dc:creator>
  <cp:lastModifiedBy>Fizza Baloch</cp:lastModifiedBy>
  <cp:revision>1</cp:revision>
  <dcterms:created xsi:type="dcterms:W3CDTF">2022-04-07T19:36:17Z</dcterms:created>
  <dcterms:modified xsi:type="dcterms:W3CDTF">2022-04-07T19:36:17Z</dcterms:modified>
</cp:coreProperties>
</file>