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5"/>
  </p:notesMasterIdLst>
  <p:sldIdLst>
    <p:sldId id="302" r:id="rId2"/>
    <p:sldId id="318" r:id="rId3"/>
    <p:sldId id="347" r:id="rId4"/>
    <p:sldId id="345" r:id="rId5"/>
    <p:sldId id="346" r:id="rId6"/>
    <p:sldId id="341" r:id="rId7"/>
    <p:sldId id="310" r:id="rId8"/>
    <p:sldId id="304" r:id="rId9"/>
    <p:sldId id="312" r:id="rId10"/>
    <p:sldId id="315" r:id="rId11"/>
    <p:sldId id="258" r:id="rId12"/>
    <p:sldId id="348" r:id="rId13"/>
    <p:sldId id="349" r:id="rId14"/>
    <p:sldId id="319" r:id="rId15"/>
    <p:sldId id="342" r:id="rId16"/>
    <p:sldId id="331" r:id="rId17"/>
    <p:sldId id="351" r:id="rId18"/>
    <p:sldId id="352" r:id="rId19"/>
    <p:sldId id="334" r:id="rId20"/>
    <p:sldId id="353" r:id="rId21"/>
    <p:sldId id="333" r:id="rId22"/>
    <p:sldId id="282" r:id="rId23"/>
    <p:sldId id="280" r:id="rId24"/>
  </p:sldIdLst>
  <p:sldSz cx="9144000" cy="5143500" type="screen16x9"/>
  <p:notesSz cx="6858000" cy="9144000"/>
  <p:embeddedFontLst>
    <p:embeddedFont>
      <p:font typeface="Poppins" charset="0"/>
      <p:regular r:id="rId26"/>
      <p:bold r:id="rId27"/>
      <p:italic r:id="rId28"/>
      <p:boldItalic r:id="rId29"/>
    </p:embeddedFont>
    <p:embeddedFont>
      <p:font typeface="Aparajita" pitchFamily="34" charset="0"/>
      <p:regular r:id="rId30"/>
      <p:bold r:id="rId31"/>
      <p:italic r:id="rId32"/>
      <p:boldItalic r:id="rId33"/>
    </p:embeddedFont>
    <p:embeddedFont>
      <p:font typeface="Poppins Medium" charset="0"/>
      <p:regular r:id="rId34"/>
      <p:bold r:id="rId35"/>
      <p:italic r:id="rId36"/>
      <p:boldItalic r:id="rId37"/>
    </p:embeddedFont>
    <p:embeddedFont>
      <p:font typeface="Poppins SemiBold" charset="0"/>
      <p:regular r:id="rId38"/>
      <p:bold r:id="rId39"/>
      <p:italic r:id="rId40"/>
      <p:boldItalic r:id="rId41"/>
    </p:embeddedFont>
    <p:embeddedFont>
      <p:font typeface="Poppins Black" charset="0"/>
      <p:bold r:id="rId42"/>
      <p:boldItalic r:id="rId43"/>
    </p:embeddedFont>
    <p:embeddedFont>
      <p:font typeface="Poppins Light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AFFF7DD4-4C68-42E6-9157-F78DB4A22003}">
  <a:tblStyle styleId="{AFFF7DD4-4C68-42E6-9157-F78DB4A220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0" autoAdjust="0"/>
    <p:restoredTop sz="94803" autoAdjust="0"/>
  </p:normalViewPr>
  <p:slideViewPr>
    <p:cSldViewPr>
      <p:cViewPr varScale="1">
        <p:scale>
          <a:sx n="92" d="100"/>
          <a:sy n="92" d="100"/>
        </p:scale>
        <p:origin x="-726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font" Target="fonts/font22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font" Target="fonts/font2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5" name="Google Shape;3735;ga48cadbab0_0_1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6" name="Google Shape;3736;ga48cadbab0_0_1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3" name="Google Shape;3773;ga48cadbab0_0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4" name="Google Shape;3774;ga48cadbab0_0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100" dirty="0" smtClean="0">
                <a:solidFill>
                  <a:schemeClr val="tx1"/>
                </a:solidFill>
              </a:rPr>
              <a:t>Users  are not able to use the System easily </a:t>
            </a:r>
          </a:p>
          <a:p>
            <a:pPr algn="l"/>
            <a:r>
              <a:rPr lang="en-US" sz="1100" dirty="0" smtClean="0">
                <a:solidFill>
                  <a:schemeClr val="tx1"/>
                </a:solidFill>
              </a:rPr>
              <a:t>System is not helping them</a:t>
            </a:r>
          </a:p>
          <a:p>
            <a:pPr algn="l"/>
            <a:r>
              <a:rPr lang="en-US" sz="1100" dirty="0" smtClean="0">
                <a:solidFill>
                  <a:schemeClr val="tx1"/>
                </a:solidFill>
              </a:rPr>
              <a:t>to achieve their  task </a:t>
            </a:r>
          </a:p>
          <a:p>
            <a:pPr algn="l"/>
            <a:r>
              <a:rPr lang="en-US" sz="1100" dirty="0" smtClean="0">
                <a:solidFill>
                  <a:schemeClr val="tx1"/>
                </a:solidFill>
              </a:rPr>
              <a:t>users  are unsatisfactory</a:t>
            </a:r>
          </a:p>
          <a:p>
            <a:pPr algn="l"/>
            <a:r>
              <a:rPr lang="en-US" sz="1100" dirty="0" smtClean="0">
                <a:solidFill>
                  <a:schemeClr val="tx1"/>
                </a:solidFill>
              </a:rPr>
              <a:t>with the features of the system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l"/>
            <a:r>
              <a:rPr lang="en-US" sz="1100" dirty="0" smtClean="0">
                <a:solidFill>
                  <a:schemeClr val="tx1"/>
                </a:solidFill>
              </a:rPr>
              <a:t>Need to design such interface</a:t>
            </a:r>
          </a:p>
          <a:p>
            <a:pPr algn="l"/>
            <a:r>
              <a:rPr lang="en-US" sz="1100" dirty="0" smtClean="0">
                <a:solidFill>
                  <a:schemeClr val="tx1"/>
                </a:solidFill>
              </a:rPr>
              <a:t>through which user can</a:t>
            </a:r>
          </a:p>
          <a:p>
            <a:pPr algn="l"/>
            <a:r>
              <a:rPr lang="en-US" sz="1100" dirty="0" smtClean="0">
                <a:solidFill>
                  <a:schemeClr val="tx1"/>
                </a:solidFill>
              </a:rPr>
              <a:t>easily use the system to</a:t>
            </a:r>
          </a:p>
          <a:p>
            <a:pPr algn="l"/>
            <a:r>
              <a:rPr lang="en-US" sz="1100" dirty="0" smtClean="0">
                <a:solidFill>
                  <a:schemeClr val="tx1"/>
                </a:solidFill>
              </a:rPr>
              <a:t>achieve  the goal of using it  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i="1" dirty="0" smtClean="0">
                <a:solidFill>
                  <a:schemeClr val="tx1"/>
                </a:solidFill>
              </a:rPr>
              <a:t>inefficient Task performance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8" name="Google Shape;3438;ga3b7e49681_0_2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9" name="Google Shape;3439;ga3b7e49681_0_2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5" name="Google Shape;3735;ga48cadbab0_0_1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6" name="Google Shape;3736;ga48cadbab0_0_1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2" name="Google Shape;4292;ga3b7e49681_0_1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3" name="Google Shape;4293;ga3b7e49681_0_1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" name="Google Shape;3891;ga48cadbab0_0_9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2" name="Google Shape;3892;ga48cadbab0_0_9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5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772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9" name="Google Shape;769;p5"/>
          <p:cNvSpPr txBox="1">
            <a:spLocks noGrp="1"/>
          </p:cNvSpPr>
          <p:nvPr>
            <p:ph type="body" idx="1"/>
          </p:nvPr>
        </p:nvSpPr>
        <p:spPr>
          <a:xfrm>
            <a:off x="709500" y="1152475"/>
            <a:ext cx="3602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70" name="Google Shape;77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602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71" name="Google Shape;77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772" name="Google Shape;772;p5"/>
          <p:cNvGrpSpPr/>
          <p:nvPr/>
        </p:nvGrpSpPr>
        <p:grpSpPr>
          <a:xfrm>
            <a:off x="5158390" y="4420747"/>
            <a:ext cx="5152105" cy="2831811"/>
            <a:chOff x="4178350" y="2375050"/>
            <a:chExt cx="938350" cy="515775"/>
          </a:xfrm>
        </p:grpSpPr>
        <p:sp>
          <p:nvSpPr>
            <p:cNvPr id="773" name="Google Shape;773;p5"/>
            <p:cNvSpPr/>
            <p:nvPr/>
          </p:nvSpPr>
          <p:spPr>
            <a:xfrm>
              <a:off x="4178350" y="2375050"/>
              <a:ext cx="938350" cy="470050"/>
            </a:xfrm>
            <a:custGeom>
              <a:avLst/>
              <a:gdLst/>
              <a:ahLst/>
              <a:cxnLst/>
              <a:rect l="l" t="t" r="r" b="b"/>
              <a:pathLst>
                <a:path w="37534" h="18802" extrusionOk="0">
                  <a:moveTo>
                    <a:pt x="19941" y="1"/>
                  </a:moveTo>
                  <a:cubicBezTo>
                    <a:pt x="19829" y="1"/>
                    <a:pt x="19717" y="2"/>
                    <a:pt x="19604" y="4"/>
                  </a:cubicBezTo>
                  <a:cubicBezTo>
                    <a:pt x="17557" y="35"/>
                    <a:pt x="15789" y="780"/>
                    <a:pt x="13804" y="1121"/>
                  </a:cubicBezTo>
                  <a:cubicBezTo>
                    <a:pt x="11260" y="1617"/>
                    <a:pt x="8903" y="2765"/>
                    <a:pt x="6949" y="4440"/>
                  </a:cubicBezTo>
                  <a:cubicBezTo>
                    <a:pt x="2792" y="7914"/>
                    <a:pt x="248" y="12970"/>
                    <a:pt x="0" y="18367"/>
                  </a:cubicBezTo>
                  <a:lnTo>
                    <a:pt x="714" y="18802"/>
                  </a:lnTo>
                  <a:lnTo>
                    <a:pt x="36913" y="18678"/>
                  </a:lnTo>
                  <a:cubicBezTo>
                    <a:pt x="37534" y="16816"/>
                    <a:pt x="36727" y="14800"/>
                    <a:pt x="35952" y="12970"/>
                  </a:cubicBezTo>
                  <a:cubicBezTo>
                    <a:pt x="34711" y="10147"/>
                    <a:pt x="33377" y="7263"/>
                    <a:pt x="31392" y="4998"/>
                  </a:cubicBezTo>
                  <a:cubicBezTo>
                    <a:pt x="28520" y="1733"/>
                    <a:pt x="24234" y="1"/>
                    <a:pt x="19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4192225" y="2449850"/>
              <a:ext cx="867875" cy="411650"/>
            </a:xfrm>
            <a:custGeom>
              <a:avLst/>
              <a:gdLst/>
              <a:ahLst/>
              <a:cxnLst/>
              <a:rect l="l" t="t" r="r" b="b"/>
              <a:pathLst>
                <a:path w="34715" h="16466" extrusionOk="0">
                  <a:moveTo>
                    <a:pt x="18380" y="0"/>
                  </a:moveTo>
                  <a:cubicBezTo>
                    <a:pt x="17829" y="0"/>
                    <a:pt x="17276" y="28"/>
                    <a:pt x="16723" y="83"/>
                  </a:cubicBezTo>
                  <a:cubicBezTo>
                    <a:pt x="13063" y="455"/>
                    <a:pt x="9589" y="1944"/>
                    <a:pt x="6766" y="4302"/>
                  </a:cubicBezTo>
                  <a:cubicBezTo>
                    <a:pt x="3105" y="7403"/>
                    <a:pt x="1492" y="11839"/>
                    <a:pt x="35" y="16275"/>
                  </a:cubicBezTo>
                  <a:cubicBezTo>
                    <a:pt x="1" y="16377"/>
                    <a:pt x="123" y="16421"/>
                    <a:pt x="298" y="16421"/>
                  </a:cubicBezTo>
                  <a:cubicBezTo>
                    <a:pt x="604" y="16421"/>
                    <a:pt x="1072" y="16286"/>
                    <a:pt x="1151" y="16089"/>
                  </a:cubicBezTo>
                  <a:lnTo>
                    <a:pt x="1120" y="16089"/>
                  </a:lnTo>
                  <a:cubicBezTo>
                    <a:pt x="2299" y="12491"/>
                    <a:pt x="3540" y="8768"/>
                    <a:pt x="6083" y="5884"/>
                  </a:cubicBezTo>
                  <a:cubicBezTo>
                    <a:pt x="8906" y="2689"/>
                    <a:pt x="12908" y="765"/>
                    <a:pt x="17188" y="548"/>
                  </a:cubicBezTo>
                  <a:cubicBezTo>
                    <a:pt x="17428" y="536"/>
                    <a:pt x="17667" y="530"/>
                    <a:pt x="17906" y="530"/>
                  </a:cubicBezTo>
                  <a:cubicBezTo>
                    <a:pt x="21865" y="530"/>
                    <a:pt x="25631" y="2217"/>
                    <a:pt x="28293" y="5201"/>
                  </a:cubicBezTo>
                  <a:cubicBezTo>
                    <a:pt x="31023" y="8241"/>
                    <a:pt x="33566" y="11994"/>
                    <a:pt x="32946" y="16306"/>
                  </a:cubicBezTo>
                  <a:cubicBezTo>
                    <a:pt x="32924" y="16418"/>
                    <a:pt x="33055" y="16465"/>
                    <a:pt x="33235" y="16465"/>
                  </a:cubicBezTo>
                  <a:cubicBezTo>
                    <a:pt x="33554" y="16465"/>
                    <a:pt x="34023" y="16318"/>
                    <a:pt x="34063" y="16120"/>
                  </a:cubicBezTo>
                  <a:cubicBezTo>
                    <a:pt x="34714" y="11436"/>
                    <a:pt x="31798" y="7217"/>
                    <a:pt x="28634" y="4053"/>
                  </a:cubicBezTo>
                  <a:cubicBezTo>
                    <a:pt x="25844" y="1317"/>
                    <a:pt x="22177" y="0"/>
                    <a:pt x="18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4252800" y="2496850"/>
              <a:ext cx="761025" cy="376950"/>
            </a:xfrm>
            <a:custGeom>
              <a:avLst/>
              <a:gdLst/>
              <a:ahLst/>
              <a:cxnLst/>
              <a:rect l="l" t="t" r="r" b="b"/>
              <a:pathLst>
                <a:path w="30441" h="15078" extrusionOk="0">
                  <a:moveTo>
                    <a:pt x="13814" y="1"/>
                  </a:moveTo>
                  <a:cubicBezTo>
                    <a:pt x="10218" y="1"/>
                    <a:pt x="7746" y="1872"/>
                    <a:pt x="5273" y="4345"/>
                  </a:cubicBezTo>
                  <a:cubicBezTo>
                    <a:pt x="2575" y="7074"/>
                    <a:pt x="62" y="10952"/>
                    <a:pt x="0" y="14922"/>
                  </a:cubicBezTo>
                  <a:cubicBezTo>
                    <a:pt x="0" y="15030"/>
                    <a:pt x="134" y="15078"/>
                    <a:pt x="309" y="15078"/>
                  </a:cubicBezTo>
                  <a:cubicBezTo>
                    <a:pt x="639" y="15078"/>
                    <a:pt x="1117" y="14907"/>
                    <a:pt x="1117" y="14643"/>
                  </a:cubicBezTo>
                  <a:cubicBezTo>
                    <a:pt x="1179" y="10890"/>
                    <a:pt x="3629" y="7074"/>
                    <a:pt x="6173" y="4500"/>
                  </a:cubicBezTo>
                  <a:cubicBezTo>
                    <a:pt x="7414" y="3259"/>
                    <a:pt x="8716" y="1863"/>
                    <a:pt x="10392" y="1150"/>
                  </a:cubicBezTo>
                  <a:cubicBezTo>
                    <a:pt x="11295" y="765"/>
                    <a:pt x="12261" y="601"/>
                    <a:pt x="13235" y="601"/>
                  </a:cubicBezTo>
                  <a:cubicBezTo>
                    <a:pt x="14537" y="601"/>
                    <a:pt x="15855" y="893"/>
                    <a:pt x="17061" y="1336"/>
                  </a:cubicBezTo>
                  <a:cubicBezTo>
                    <a:pt x="23047" y="3507"/>
                    <a:pt x="28104" y="8346"/>
                    <a:pt x="29282" y="14736"/>
                  </a:cubicBezTo>
                  <a:cubicBezTo>
                    <a:pt x="29303" y="14849"/>
                    <a:pt x="29438" y="14897"/>
                    <a:pt x="29607" y="14897"/>
                  </a:cubicBezTo>
                  <a:cubicBezTo>
                    <a:pt x="29952" y="14897"/>
                    <a:pt x="30441" y="14696"/>
                    <a:pt x="30399" y="14426"/>
                  </a:cubicBezTo>
                  <a:cubicBezTo>
                    <a:pt x="29717" y="10549"/>
                    <a:pt x="27638" y="7074"/>
                    <a:pt x="24536" y="4655"/>
                  </a:cubicBezTo>
                  <a:cubicBezTo>
                    <a:pt x="21558" y="2329"/>
                    <a:pt x="17898" y="95"/>
                    <a:pt x="13990" y="2"/>
                  </a:cubicBezTo>
                  <a:cubicBezTo>
                    <a:pt x="13931" y="1"/>
                    <a:pt x="13872" y="1"/>
                    <a:pt x="138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4311275" y="2568125"/>
              <a:ext cx="619300" cy="306050"/>
            </a:xfrm>
            <a:custGeom>
              <a:avLst/>
              <a:gdLst/>
              <a:ahLst/>
              <a:cxnLst/>
              <a:rect l="l" t="t" r="r" b="b"/>
              <a:pathLst>
                <a:path w="24772" h="12242" extrusionOk="0">
                  <a:moveTo>
                    <a:pt x="11588" y="1"/>
                  </a:moveTo>
                  <a:cubicBezTo>
                    <a:pt x="5191" y="1"/>
                    <a:pt x="1980" y="5894"/>
                    <a:pt x="50" y="11389"/>
                  </a:cubicBezTo>
                  <a:cubicBezTo>
                    <a:pt x="1" y="11523"/>
                    <a:pt x="143" y="11580"/>
                    <a:pt x="341" y="11580"/>
                  </a:cubicBezTo>
                  <a:cubicBezTo>
                    <a:pt x="648" y="11580"/>
                    <a:pt x="1091" y="11441"/>
                    <a:pt x="1166" y="11234"/>
                  </a:cubicBezTo>
                  <a:lnTo>
                    <a:pt x="1197" y="11234"/>
                  </a:lnTo>
                  <a:cubicBezTo>
                    <a:pt x="2977" y="6003"/>
                    <a:pt x="5858" y="679"/>
                    <a:pt x="11490" y="679"/>
                  </a:cubicBezTo>
                  <a:cubicBezTo>
                    <a:pt x="12337" y="679"/>
                    <a:pt x="13247" y="800"/>
                    <a:pt x="14225" y="1059"/>
                  </a:cubicBezTo>
                  <a:cubicBezTo>
                    <a:pt x="19282" y="2424"/>
                    <a:pt x="23593" y="6488"/>
                    <a:pt x="23531" y="12009"/>
                  </a:cubicBezTo>
                  <a:cubicBezTo>
                    <a:pt x="23531" y="12175"/>
                    <a:pt x="23689" y="12241"/>
                    <a:pt x="23885" y="12241"/>
                  </a:cubicBezTo>
                  <a:cubicBezTo>
                    <a:pt x="24205" y="12241"/>
                    <a:pt x="24629" y="12065"/>
                    <a:pt x="24648" y="11854"/>
                  </a:cubicBezTo>
                  <a:cubicBezTo>
                    <a:pt x="24772" y="5216"/>
                    <a:pt x="18723" y="532"/>
                    <a:pt x="12457" y="36"/>
                  </a:cubicBezTo>
                  <a:cubicBezTo>
                    <a:pt x="12161" y="12"/>
                    <a:pt x="11871" y="1"/>
                    <a:pt x="115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4374000" y="2647325"/>
              <a:ext cx="513325" cy="228750"/>
            </a:xfrm>
            <a:custGeom>
              <a:avLst/>
              <a:gdLst/>
              <a:ahLst/>
              <a:cxnLst/>
              <a:rect l="l" t="t" r="r" b="b"/>
              <a:pathLst>
                <a:path w="20533" h="9150" extrusionOk="0">
                  <a:moveTo>
                    <a:pt x="9607" y="1"/>
                  </a:moveTo>
                  <a:cubicBezTo>
                    <a:pt x="5109" y="1"/>
                    <a:pt x="1077" y="4840"/>
                    <a:pt x="22" y="8841"/>
                  </a:cubicBezTo>
                  <a:cubicBezTo>
                    <a:pt x="0" y="8928"/>
                    <a:pt x="119" y="8966"/>
                    <a:pt x="287" y="8966"/>
                  </a:cubicBezTo>
                  <a:cubicBezTo>
                    <a:pt x="599" y="8966"/>
                    <a:pt x="1078" y="8837"/>
                    <a:pt x="1139" y="8655"/>
                  </a:cubicBezTo>
                  <a:cubicBezTo>
                    <a:pt x="1697" y="6546"/>
                    <a:pt x="2845" y="4654"/>
                    <a:pt x="4427" y="3165"/>
                  </a:cubicBezTo>
                  <a:cubicBezTo>
                    <a:pt x="5078" y="2451"/>
                    <a:pt x="5823" y="1831"/>
                    <a:pt x="6629" y="1273"/>
                  </a:cubicBezTo>
                  <a:cubicBezTo>
                    <a:pt x="7450" y="714"/>
                    <a:pt x="8375" y="495"/>
                    <a:pt x="9317" y="495"/>
                  </a:cubicBezTo>
                  <a:cubicBezTo>
                    <a:pt x="10155" y="495"/>
                    <a:pt x="11006" y="669"/>
                    <a:pt x="11809" y="931"/>
                  </a:cubicBezTo>
                  <a:cubicBezTo>
                    <a:pt x="15532" y="2172"/>
                    <a:pt x="18386" y="5212"/>
                    <a:pt x="19347" y="9058"/>
                  </a:cubicBezTo>
                  <a:cubicBezTo>
                    <a:pt x="19363" y="9123"/>
                    <a:pt x="19453" y="9150"/>
                    <a:pt x="19574" y="9150"/>
                  </a:cubicBezTo>
                  <a:cubicBezTo>
                    <a:pt x="19922" y="9150"/>
                    <a:pt x="20533" y="8932"/>
                    <a:pt x="20464" y="8748"/>
                  </a:cubicBezTo>
                  <a:cubicBezTo>
                    <a:pt x="19254" y="3878"/>
                    <a:pt x="14756" y="1"/>
                    <a:pt x="96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4437575" y="2724875"/>
              <a:ext cx="345675" cy="156550"/>
            </a:xfrm>
            <a:custGeom>
              <a:avLst/>
              <a:gdLst/>
              <a:ahLst/>
              <a:cxnLst/>
              <a:rect l="l" t="t" r="r" b="b"/>
              <a:pathLst>
                <a:path w="13827" h="6262" extrusionOk="0">
                  <a:moveTo>
                    <a:pt x="7587" y="0"/>
                  </a:moveTo>
                  <a:cubicBezTo>
                    <a:pt x="4082" y="0"/>
                    <a:pt x="1318" y="2440"/>
                    <a:pt x="116" y="5615"/>
                  </a:cubicBezTo>
                  <a:cubicBezTo>
                    <a:pt x="1" y="5927"/>
                    <a:pt x="260" y="6074"/>
                    <a:pt x="557" y="6074"/>
                  </a:cubicBezTo>
                  <a:cubicBezTo>
                    <a:pt x="820" y="6074"/>
                    <a:pt x="1114" y="5958"/>
                    <a:pt x="1201" y="5739"/>
                  </a:cubicBezTo>
                  <a:cubicBezTo>
                    <a:pt x="2132" y="3258"/>
                    <a:pt x="4148" y="1024"/>
                    <a:pt x="6971" y="838"/>
                  </a:cubicBezTo>
                  <a:cubicBezTo>
                    <a:pt x="7119" y="826"/>
                    <a:pt x="7266" y="820"/>
                    <a:pt x="7412" y="820"/>
                  </a:cubicBezTo>
                  <a:cubicBezTo>
                    <a:pt x="10202" y="820"/>
                    <a:pt x="12561" y="3035"/>
                    <a:pt x="12679" y="5894"/>
                  </a:cubicBezTo>
                  <a:cubicBezTo>
                    <a:pt x="12692" y="6152"/>
                    <a:pt x="12913" y="6262"/>
                    <a:pt x="13158" y="6262"/>
                  </a:cubicBezTo>
                  <a:cubicBezTo>
                    <a:pt x="13473" y="6262"/>
                    <a:pt x="13826" y="6081"/>
                    <a:pt x="13826" y="5801"/>
                  </a:cubicBezTo>
                  <a:cubicBezTo>
                    <a:pt x="13671" y="2451"/>
                    <a:pt x="11003" y="32"/>
                    <a:pt x="7653" y="1"/>
                  </a:cubicBezTo>
                  <a:cubicBezTo>
                    <a:pt x="7631" y="1"/>
                    <a:pt x="7609" y="0"/>
                    <a:pt x="75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481575" y="2799000"/>
              <a:ext cx="244675" cy="91825"/>
            </a:xfrm>
            <a:custGeom>
              <a:avLst/>
              <a:gdLst/>
              <a:ahLst/>
              <a:cxnLst/>
              <a:rect l="l" t="t" r="r" b="b"/>
              <a:pathLst>
                <a:path w="9787" h="3673" extrusionOk="0">
                  <a:moveTo>
                    <a:pt x="5465" y="1"/>
                  </a:moveTo>
                  <a:cubicBezTo>
                    <a:pt x="5004" y="1"/>
                    <a:pt x="4566" y="48"/>
                    <a:pt x="4187" y="138"/>
                  </a:cubicBezTo>
                  <a:cubicBezTo>
                    <a:pt x="3350" y="324"/>
                    <a:pt x="2512" y="634"/>
                    <a:pt x="1768" y="1068"/>
                  </a:cubicBezTo>
                  <a:cubicBezTo>
                    <a:pt x="868" y="1627"/>
                    <a:pt x="496" y="2681"/>
                    <a:pt x="31" y="3612"/>
                  </a:cubicBezTo>
                  <a:cubicBezTo>
                    <a:pt x="1" y="3652"/>
                    <a:pt x="91" y="3673"/>
                    <a:pt x="233" y="3673"/>
                  </a:cubicBezTo>
                  <a:cubicBezTo>
                    <a:pt x="528" y="3673"/>
                    <a:pt x="1043" y="3583"/>
                    <a:pt x="1147" y="3395"/>
                  </a:cubicBezTo>
                  <a:cubicBezTo>
                    <a:pt x="1972" y="1802"/>
                    <a:pt x="2823" y="444"/>
                    <a:pt x="4823" y="444"/>
                  </a:cubicBezTo>
                  <a:cubicBezTo>
                    <a:pt x="5004" y="444"/>
                    <a:pt x="5196" y="456"/>
                    <a:pt x="5397" y="479"/>
                  </a:cubicBezTo>
                  <a:cubicBezTo>
                    <a:pt x="6700" y="665"/>
                    <a:pt x="8282" y="1316"/>
                    <a:pt x="8592" y="2681"/>
                  </a:cubicBezTo>
                  <a:cubicBezTo>
                    <a:pt x="8608" y="2736"/>
                    <a:pt x="8693" y="2759"/>
                    <a:pt x="8810" y="2759"/>
                  </a:cubicBezTo>
                  <a:cubicBezTo>
                    <a:pt x="9157" y="2759"/>
                    <a:pt x="9786" y="2556"/>
                    <a:pt x="9740" y="2371"/>
                  </a:cubicBezTo>
                  <a:cubicBezTo>
                    <a:pt x="9346" y="698"/>
                    <a:pt x="7235" y="1"/>
                    <a:pt x="54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0" name="Google Shape;780;p5"/>
          <p:cNvSpPr/>
          <p:nvPr/>
        </p:nvSpPr>
        <p:spPr>
          <a:xfrm rot="250">
            <a:off x="4216749" y="4568933"/>
            <a:ext cx="1515726" cy="1355247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1" name="Google Shape;781;p5"/>
          <p:cNvGrpSpPr/>
          <p:nvPr/>
        </p:nvGrpSpPr>
        <p:grpSpPr>
          <a:xfrm>
            <a:off x="-755102" y="-2627035"/>
            <a:ext cx="3602094" cy="3253055"/>
            <a:chOff x="1992250" y="544500"/>
            <a:chExt cx="1080250" cy="975575"/>
          </a:xfrm>
        </p:grpSpPr>
        <p:sp>
          <p:nvSpPr>
            <p:cNvPr id="782" name="Google Shape;782;p5"/>
            <p:cNvSpPr/>
            <p:nvPr/>
          </p:nvSpPr>
          <p:spPr>
            <a:xfrm>
              <a:off x="1992250" y="544500"/>
              <a:ext cx="999625" cy="975575"/>
            </a:xfrm>
            <a:custGeom>
              <a:avLst/>
              <a:gdLst/>
              <a:ahLst/>
              <a:cxnLst/>
              <a:rect l="l" t="t" r="r" b="b"/>
              <a:pathLst>
                <a:path w="39985" h="39023" extrusionOk="0">
                  <a:moveTo>
                    <a:pt x="19555" y="1"/>
                  </a:moveTo>
                  <a:cubicBezTo>
                    <a:pt x="17751" y="1"/>
                    <a:pt x="15948" y="224"/>
                    <a:pt x="14208" y="672"/>
                  </a:cubicBezTo>
                  <a:lnTo>
                    <a:pt x="14397" y="744"/>
                  </a:lnTo>
                  <a:lnTo>
                    <a:pt x="14397" y="744"/>
                  </a:lnTo>
                  <a:cubicBezTo>
                    <a:pt x="12048" y="978"/>
                    <a:pt x="9715" y="1569"/>
                    <a:pt x="7787" y="2906"/>
                  </a:cubicBezTo>
                  <a:cubicBezTo>
                    <a:pt x="5987" y="4146"/>
                    <a:pt x="4654" y="5976"/>
                    <a:pt x="3537" y="7869"/>
                  </a:cubicBezTo>
                  <a:cubicBezTo>
                    <a:pt x="1397" y="11560"/>
                    <a:pt x="1" y="15748"/>
                    <a:pt x="32" y="19997"/>
                  </a:cubicBezTo>
                  <a:cubicBezTo>
                    <a:pt x="63" y="24247"/>
                    <a:pt x="1521" y="28558"/>
                    <a:pt x="4499" y="31629"/>
                  </a:cubicBezTo>
                  <a:cubicBezTo>
                    <a:pt x="7290" y="34514"/>
                    <a:pt x="11106" y="36096"/>
                    <a:pt x="14921" y="37337"/>
                  </a:cubicBezTo>
                  <a:cubicBezTo>
                    <a:pt x="17618" y="38244"/>
                    <a:pt x="20443" y="39022"/>
                    <a:pt x="23270" y="39022"/>
                  </a:cubicBezTo>
                  <a:cubicBezTo>
                    <a:pt x="24117" y="39022"/>
                    <a:pt x="24965" y="38952"/>
                    <a:pt x="25809" y="38795"/>
                  </a:cubicBezTo>
                  <a:cubicBezTo>
                    <a:pt x="32044" y="37616"/>
                    <a:pt x="36479" y="31815"/>
                    <a:pt x="38434" y="25798"/>
                  </a:cubicBezTo>
                  <a:cubicBezTo>
                    <a:pt x="39054" y="23968"/>
                    <a:pt x="39457" y="22106"/>
                    <a:pt x="39612" y="20183"/>
                  </a:cubicBezTo>
                  <a:cubicBezTo>
                    <a:pt x="39985" y="13979"/>
                    <a:pt x="36945" y="7714"/>
                    <a:pt x="31951" y="3991"/>
                  </a:cubicBezTo>
                  <a:cubicBezTo>
                    <a:pt x="28423" y="1346"/>
                    <a:pt x="23987" y="1"/>
                    <a:pt x="195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2005450" y="605475"/>
              <a:ext cx="1067050" cy="840675"/>
            </a:xfrm>
            <a:custGeom>
              <a:avLst/>
              <a:gdLst/>
              <a:ahLst/>
              <a:cxnLst/>
              <a:rect l="l" t="t" r="r" b="b"/>
              <a:pathLst>
                <a:path w="42682" h="33627" extrusionOk="0">
                  <a:moveTo>
                    <a:pt x="23356" y="0"/>
                  </a:moveTo>
                  <a:cubicBezTo>
                    <a:pt x="18858" y="0"/>
                    <a:pt x="14320" y="700"/>
                    <a:pt x="10485" y="3134"/>
                  </a:cubicBezTo>
                  <a:cubicBezTo>
                    <a:pt x="1675" y="8687"/>
                    <a:pt x="0" y="23266"/>
                    <a:pt x="8716" y="29625"/>
                  </a:cubicBezTo>
                  <a:cubicBezTo>
                    <a:pt x="12687" y="32540"/>
                    <a:pt x="17774" y="33595"/>
                    <a:pt x="22582" y="33626"/>
                  </a:cubicBezTo>
                  <a:cubicBezTo>
                    <a:pt x="22617" y="33626"/>
                    <a:pt x="22652" y="33626"/>
                    <a:pt x="22687" y="33626"/>
                  </a:cubicBezTo>
                  <a:cubicBezTo>
                    <a:pt x="27905" y="33626"/>
                    <a:pt x="31564" y="31331"/>
                    <a:pt x="34152" y="26771"/>
                  </a:cubicBezTo>
                  <a:cubicBezTo>
                    <a:pt x="36758" y="22211"/>
                    <a:pt x="38340" y="16193"/>
                    <a:pt x="35393" y="11447"/>
                  </a:cubicBezTo>
                  <a:cubicBezTo>
                    <a:pt x="32601" y="6857"/>
                    <a:pt x="26863" y="4251"/>
                    <a:pt x="21683" y="3817"/>
                  </a:cubicBezTo>
                  <a:cubicBezTo>
                    <a:pt x="21177" y="3779"/>
                    <a:pt x="20668" y="3759"/>
                    <a:pt x="20157" y="3759"/>
                  </a:cubicBezTo>
                  <a:cubicBezTo>
                    <a:pt x="15682" y="3759"/>
                    <a:pt x="11104" y="5263"/>
                    <a:pt x="8375" y="8966"/>
                  </a:cubicBezTo>
                  <a:cubicBezTo>
                    <a:pt x="5242" y="13277"/>
                    <a:pt x="5335" y="19016"/>
                    <a:pt x="8096" y="23452"/>
                  </a:cubicBezTo>
                  <a:cubicBezTo>
                    <a:pt x="10646" y="27632"/>
                    <a:pt x="15491" y="30481"/>
                    <a:pt x="20437" y="30481"/>
                  </a:cubicBezTo>
                  <a:cubicBezTo>
                    <a:pt x="20666" y="30481"/>
                    <a:pt x="20895" y="30474"/>
                    <a:pt x="21124" y="30462"/>
                  </a:cubicBezTo>
                  <a:cubicBezTo>
                    <a:pt x="26460" y="30183"/>
                    <a:pt x="29655" y="25964"/>
                    <a:pt x="31143" y="21094"/>
                  </a:cubicBezTo>
                  <a:cubicBezTo>
                    <a:pt x="33234" y="14289"/>
                    <a:pt x="26211" y="7240"/>
                    <a:pt x="19582" y="7240"/>
                  </a:cubicBezTo>
                  <a:cubicBezTo>
                    <a:pt x="17357" y="7240"/>
                    <a:pt x="15177" y="8034"/>
                    <a:pt x="13400" y="9896"/>
                  </a:cubicBezTo>
                  <a:cubicBezTo>
                    <a:pt x="8158" y="15385"/>
                    <a:pt x="14692" y="25483"/>
                    <a:pt x="21179" y="25483"/>
                  </a:cubicBezTo>
                  <a:cubicBezTo>
                    <a:pt x="22867" y="25483"/>
                    <a:pt x="24552" y="24800"/>
                    <a:pt x="26025" y="23173"/>
                  </a:cubicBezTo>
                  <a:cubicBezTo>
                    <a:pt x="27607" y="21405"/>
                    <a:pt x="28786" y="18644"/>
                    <a:pt x="28383" y="16255"/>
                  </a:cubicBezTo>
                  <a:cubicBezTo>
                    <a:pt x="28010" y="13867"/>
                    <a:pt x="26025" y="12254"/>
                    <a:pt x="23854" y="11571"/>
                  </a:cubicBezTo>
                  <a:cubicBezTo>
                    <a:pt x="23096" y="11321"/>
                    <a:pt x="22295" y="11195"/>
                    <a:pt x="21512" y="11195"/>
                  </a:cubicBezTo>
                  <a:cubicBezTo>
                    <a:pt x="18610" y="11195"/>
                    <a:pt x="15962" y="12924"/>
                    <a:pt x="16719" y="16441"/>
                  </a:cubicBezTo>
                  <a:cubicBezTo>
                    <a:pt x="17123" y="18334"/>
                    <a:pt x="18643" y="20319"/>
                    <a:pt x="20721" y="20474"/>
                  </a:cubicBezTo>
                  <a:cubicBezTo>
                    <a:pt x="20787" y="20478"/>
                    <a:pt x="20853" y="20480"/>
                    <a:pt x="20918" y="20480"/>
                  </a:cubicBezTo>
                  <a:cubicBezTo>
                    <a:pt x="22449" y="20480"/>
                    <a:pt x="23777" y="19449"/>
                    <a:pt x="24164" y="17961"/>
                  </a:cubicBezTo>
                  <a:cubicBezTo>
                    <a:pt x="24733" y="15666"/>
                    <a:pt x="22911" y="14425"/>
                    <a:pt x="21310" y="14425"/>
                  </a:cubicBezTo>
                  <a:cubicBezTo>
                    <a:pt x="20207" y="14425"/>
                    <a:pt x="19208" y="15015"/>
                    <a:pt x="19170" y="16255"/>
                  </a:cubicBezTo>
                  <a:cubicBezTo>
                    <a:pt x="19147" y="17447"/>
                    <a:pt x="20109" y="17970"/>
                    <a:pt x="21075" y="17970"/>
                  </a:cubicBezTo>
                  <a:cubicBezTo>
                    <a:pt x="21392" y="17970"/>
                    <a:pt x="21709" y="17913"/>
                    <a:pt x="21993" y="17806"/>
                  </a:cubicBezTo>
                  <a:cubicBezTo>
                    <a:pt x="22589" y="17583"/>
                    <a:pt x="22269" y="17319"/>
                    <a:pt x="21863" y="17319"/>
                  </a:cubicBezTo>
                  <a:cubicBezTo>
                    <a:pt x="21763" y="17319"/>
                    <a:pt x="21657" y="17335"/>
                    <a:pt x="21558" y="17372"/>
                  </a:cubicBezTo>
                  <a:cubicBezTo>
                    <a:pt x="21505" y="17392"/>
                    <a:pt x="21450" y="17401"/>
                    <a:pt x="21394" y="17401"/>
                  </a:cubicBezTo>
                  <a:cubicBezTo>
                    <a:pt x="20929" y="17401"/>
                    <a:pt x="20404" y="16767"/>
                    <a:pt x="20349" y="16379"/>
                  </a:cubicBezTo>
                  <a:lnTo>
                    <a:pt x="22365" y="15418"/>
                  </a:lnTo>
                  <a:cubicBezTo>
                    <a:pt x="22675" y="15666"/>
                    <a:pt x="22892" y="16007"/>
                    <a:pt x="22985" y="16410"/>
                  </a:cubicBezTo>
                  <a:cubicBezTo>
                    <a:pt x="23140" y="16876"/>
                    <a:pt x="23171" y="17372"/>
                    <a:pt x="23078" y="17837"/>
                  </a:cubicBezTo>
                  <a:cubicBezTo>
                    <a:pt x="22861" y="19078"/>
                    <a:pt x="22675" y="18985"/>
                    <a:pt x="21496" y="19264"/>
                  </a:cubicBezTo>
                  <a:cubicBezTo>
                    <a:pt x="20979" y="19390"/>
                    <a:pt x="20657" y="19481"/>
                    <a:pt x="20396" y="19481"/>
                  </a:cubicBezTo>
                  <a:cubicBezTo>
                    <a:pt x="20015" y="19481"/>
                    <a:pt x="19766" y="19289"/>
                    <a:pt x="19232" y="18737"/>
                  </a:cubicBezTo>
                  <a:cubicBezTo>
                    <a:pt x="18798" y="18334"/>
                    <a:pt x="18488" y="17868"/>
                    <a:pt x="18239" y="17341"/>
                  </a:cubicBezTo>
                  <a:cubicBezTo>
                    <a:pt x="17867" y="16597"/>
                    <a:pt x="17712" y="15790"/>
                    <a:pt x="17712" y="14953"/>
                  </a:cubicBezTo>
                  <a:cubicBezTo>
                    <a:pt x="17772" y="12785"/>
                    <a:pt x="19481" y="11903"/>
                    <a:pt x="21335" y="11903"/>
                  </a:cubicBezTo>
                  <a:cubicBezTo>
                    <a:pt x="22347" y="11903"/>
                    <a:pt x="23403" y="12166"/>
                    <a:pt x="24257" y="12626"/>
                  </a:cubicBezTo>
                  <a:cubicBezTo>
                    <a:pt x="26304" y="13743"/>
                    <a:pt x="27545" y="15728"/>
                    <a:pt x="27266" y="18085"/>
                  </a:cubicBezTo>
                  <a:cubicBezTo>
                    <a:pt x="27049" y="19885"/>
                    <a:pt x="26335" y="21560"/>
                    <a:pt x="25188" y="22955"/>
                  </a:cubicBezTo>
                  <a:cubicBezTo>
                    <a:pt x="24132" y="24192"/>
                    <a:pt x="22717" y="24725"/>
                    <a:pt x="21264" y="24725"/>
                  </a:cubicBezTo>
                  <a:cubicBezTo>
                    <a:pt x="19728" y="24725"/>
                    <a:pt x="18149" y="24130"/>
                    <a:pt x="16906" y="23142"/>
                  </a:cubicBezTo>
                  <a:cubicBezTo>
                    <a:pt x="14176" y="20939"/>
                    <a:pt x="12036" y="16255"/>
                    <a:pt x="12842" y="12750"/>
                  </a:cubicBezTo>
                  <a:cubicBezTo>
                    <a:pt x="13589" y="9498"/>
                    <a:pt x="16562" y="7927"/>
                    <a:pt x="19578" y="7927"/>
                  </a:cubicBezTo>
                  <a:cubicBezTo>
                    <a:pt x="20820" y="7927"/>
                    <a:pt x="22068" y="8193"/>
                    <a:pt x="23171" y="8718"/>
                  </a:cubicBezTo>
                  <a:cubicBezTo>
                    <a:pt x="26366" y="10207"/>
                    <a:pt x="29189" y="13526"/>
                    <a:pt x="30151" y="16907"/>
                  </a:cubicBezTo>
                  <a:cubicBezTo>
                    <a:pt x="30709" y="18954"/>
                    <a:pt x="30275" y="20908"/>
                    <a:pt x="29468" y="22769"/>
                  </a:cubicBezTo>
                  <a:cubicBezTo>
                    <a:pt x="28538" y="24879"/>
                    <a:pt x="27359" y="27267"/>
                    <a:pt x="25436" y="28601"/>
                  </a:cubicBezTo>
                  <a:cubicBezTo>
                    <a:pt x="24067" y="29538"/>
                    <a:pt x="22499" y="29932"/>
                    <a:pt x="20889" y="29932"/>
                  </a:cubicBezTo>
                  <a:cubicBezTo>
                    <a:pt x="17755" y="29932"/>
                    <a:pt x="14465" y="28439"/>
                    <a:pt x="12191" y="26554"/>
                  </a:cubicBezTo>
                  <a:cubicBezTo>
                    <a:pt x="6111" y="21467"/>
                    <a:pt x="4994" y="10858"/>
                    <a:pt x="12346" y="6236"/>
                  </a:cubicBezTo>
                  <a:cubicBezTo>
                    <a:pt x="14452" y="4915"/>
                    <a:pt x="17028" y="4304"/>
                    <a:pt x="19693" y="4304"/>
                  </a:cubicBezTo>
                  <a:cubicBezTo>
                    <a:pt x="25980" y="4304"/>
                    <a:pt x="32765" y="7704"/>
                    <a:pt x="35052" y="13215"/>
                  </a:cubicBezTo>
                  <a:cubicBezTo>
                    <a:pt x="36572" y="16907"/>
                    <a:pt x="35765" y="21063"/>
                    <a:pt x="34214" y="24599"/>
                  </a:cubicBezTo>
                  <a:cubicBezTo>
                    <a:pt x="32353" y="28880"/>
                    <a:pt x="29375" y="32758"/>
                    <a:pt x="24381" y="33006"/>
                  </a:cubicBezTo>
                  <a:cubicBezTo>
                    <a:pt x="23939" y="33027"/>
                    <a:pt x="23491" y="33038"/>
                    <a:pt x="23039" y="33038"/>
                  </a:cubicBezTo>
                  <a:cubicBezTo>
                    <a:pt x="16364" y="33038"/>
                    <a:pt x="8841" y="30629"/>
                    <a:pt x="5646" y="24382"/>
                  </a:cubicBezTo>
                  <a:cubicBezTo>
                    <a:pt x="1706" y="16721"/>
                    <a:pt x="5304" y="5926"/>
                    <a:pt x="13152" y="2390"/>
                  </a:cubicBezTo>
                  <a:cubicBezTo>
                    <a:pt x="16162" y="1025"/>
                    <a:pt x="19509" y="583"/>
                    <a:pt x="22849" y="583"/>
                  </a:cubicBezTo>
                  <a:cubicBezTo>
                    <a:pt x="24673" y="583"/>
                    <a:pt x="26495" y="715"/>
                    <a:pt x="28259" y="901"/>
                  </a:cubicBezTo>
                  <a:cubicBezTo>
                    <a:pt x="32912" y="1397"/>
                    <a:pt x="37533" y="2607"/>
                    <a:pt x="41411" y="5337"/>
                  </a:cubicBezTo>
                  <a:cubicBezTo>
                    <a:pt x="41474" y="5387"/>
                    <a:pt x="41566" y="5408"/>
                    <a:pt x="41670" y="5408"/>
                  </a:cubicBezTo>
                  <a:cubicBezTo>
                    <a:pt x="42081" y="5408"/>
                    <a:pt x="42682" y="5082"/>
                    <a:pt x="42434" y="4933"/>
                  </a:cubicBezTo>
                  <a:lnTo>
                    <a:pt x="42403" y="4902"/>
                  </a:lnTo>
                  <a:cubicBezTo>
                    <a:pt x="37844" y="1676"/>
                    <a:pt x="32353" y="498"/>
                    <a:pt x="26863" y="125"/>
                  </a:cubicBezTo>
                  <a:cubicBezTo>
                    <a:pt x="25705" y="48"/>
                    <a:pt x="24532" y="0"/>
                    <a:pt x="2335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4" name="Google Shape;784;p5"/>
          <p:cNvGrpSpPr/>
          <p:nvPr/>
        </p:nvGrpSpPr>
        <p:grpSpPr>
          <a:xfrm rot="9965767">
            <a:off x="8251060" y="-1707548"/>
            <a:ext cx="1296283" cy="3533031"/>
            <a:chOff x="10084800" y="4174013"/>
            <a:chExt cx="585175" cy="1594900"/>
          </a:xfrm>
        </p:grpSpPr>
        <p:sp>
          <p:nvSpPr>
            <p:cNvPr id="785" name="Google Shape;785;p5"/>
            <p:cNvSpPr/>
            <p:nvPr/>
          </p:nvSpPr>
          <p:spPr>
            <a:xfrm>
              <a:off x="10201075" y="4663100"/>
              <a:ext cx="103750" cy="217325"/>
            </a:xfrm>
            <a:custGeom>
              <a:avLst/>
              <a:gdLst/>
              <a:ahLst/>
              <a:cxnLst/>
              <a:rect l="l" t="t" r="r" b="b"/>
              <a:pathLst>
                <a:path w="4150" h="8693" extrusionOk="0">
                  <a:moveTo>
                    <a:pt x="430" y="0"/>
                  </a:moveTo>
                  <a:cubicBezTo>
                    <a:pt x="247" y="0"/>
                    <a:pt x="0" y="124"/>
                    <a:pt x="44" y="233"/>
                  </a:cubicBezTo>
                  <a:cubicBezTo>
                    <a:pt x="1595" y="2839"/>
                    <a:pt x="2774" y="5661"/>
                    <a:pt x="3549" y="8608"/>
                  </a:cubicBezTo>
                  <a:cubicBezTo>
                    <a:pt x="3559" y="8668"/>
                    <a:pt x="3626" y="8692"/>
                    <a:pt x="3710" y="8692"/>
                  </a:cubicBezTo>
                  <a:cubicBezTo>
                    <a:pt x="3890" y="8692"/>
                    <a:pt x="4150" y="8580"/>
                    <a:pt x="4108" y="8453"/>
                  </a:cubicBezTo>
                  <a:cubicBezTo>
                    <a:pt x="3332" y="5506"/>
                    <a:pt x="2153" y="2684"/>
                    <a:pt x="602" y="78"/>
                  </a:cubicBezTo>
                  <a:cubicBezTo>
                    <a:pt x="575" y="22"/>
                    <a:pt x="508" y="0"/>
                    <a:pt x="4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6" name="Google Shape;786;p5"/>
            <p:cNvGrpSpPr/>
            <p:nvPr/>
          </p:nvGrpSpPr>
          <p:grpSpPr>
            <a:xfrm>
              <a:off x="10084800" y="4174013"/>
              <a:ext cx="585175" cy="1594900"/>
              <a:chOff x="1833925" y="1604075"/>
              <a:chExt cx="585175" cy="1594900"/>
            </a:xfrm>
          </p:grpSpPr>
          <p:sp>
            <p:nvSpPr>
              <p:cNvPr id="787" name="Google Shape;787;p5"/>
              <p:cNvSpPr/>
              <p:nvPr/>
            </p:nvSpPr>
            <p:spPr>
              <a:xfrm>
                <a:off x="2027925" y="1604075"/>
                <a:ext cx="134950" cy="358975"/>
              </a:xfrm>
              <a:custGeom>
                <a:avLst/>
                <a:gdLst/>
                <a:ahLst/>
                <a:cxnLst/>
                <a:rect l="l" t="t" r="r" b="b"/>
                <a:pathLst>
                  <a:path w="5398" h="14359" extrusionOk="0">
                    <a:moveTo>
                      <a:pt x="4094" y="880"/>
                    </a:moveTo>
                    <a:cubicBezTo>
                      <a:pt x="3945" y="5093"/>
                      <a:pt x="4596" y="9613"/>
                      <a:pt x="2427" y="13385"/>
                    </a:cubicBezTo>
                    <a:lnTo>
                      <a:pt x="2427" y="13385"/>
                    </a:lnTo>
                    <a:cubicBezTo>
                      <a:pt x="2404" y="11300"/>
                      <a:pt x="2747" y="9204"/>
                      <a:pt x="3413" y="7206"/>
                    </a:cubicBezTo>
                    <a:cubicBezTo>
                      <a:pt x="3437" y="7146"/>
                      <a:pt x="3367" y="7119"/>
                      <a:pt x="3269" y="7119"/>
                    </a:cubicBezTo>
                    <a:cubicBezTo>
                      <a:pt x="3115" y="7119"/>
                      <a:pt x="2892" y="7186"/>
                      <a:pt x="2854" y="7300"/>
                    </a:cubicBezTo>
                    <a:cubicBezTo>
                      <a:pt x="2236" y="9154"/>
                      <a:pt x="1896" y="11116"/>
                      <a:pt x="1869" y="13078"/>
                    </a:cubicBezTo>
                    <a:lnTo>
                      <a:pt x="1869" y="13078"/>
                    </a:lnTo>
                    <a:cubicBezTo>
                      <a:pt x="787" y="8892"/>
                      <a:pt x="1605" y="4426"/>
                      <a:pt x="4094" y="880"/>
                    </a:cubicBezTo>
                    <a:close/>
                    <a:moveTo>
                      <a:pt x="4552" y="1"/>
                    </a:moveTo>
                    <a:cubicBezTo>
                      <a:pt x="4409" y="1"/>
                      <a:pt x="4198" y="94"/>
                      <a:pt x="4157" y="134"/>
                    </a:cubicBezTo>
                    <a:cubicBezTo>
                      <a:pt x="993" y="4042"/>
                      <a:pt x="1" y="9285"/>
                      <a:pt x="1552" y="14062"/>
                    </a:cubicBezTo>
                    <a:cubicBezTo>
                      <a:pt x="1570" y="14107"/>
                      <a:pt x="1630" y="14126"/>
                      <a:pt x="1706" y="14126"/>
                    </a:cubicBezTo>
                    <a:cubicBezTo>
                      <a:pt x="1761" y="14126"/>
                      <a:pt x="1824" y="14116"/>
                      <a:pt x="1884" y="14099"/>
                    </a:cubicBezTo>
                    <a:lnTo>
                      <a:pt x="1884" y="14099"/>
                    </a:lnTo>
                    <a:cubicBezTo>
                      <a:pt x="1887" y="14159"/>
                      <a:pt x="1890" y="14219"/>
                      <a:pt x="1893" y="14279"/>
                    </a:cubicBezTo>
                    <a:cubicBezTo>
                      <a:pt x="1893" y="14337"/>
                      <a:pt x="1938" y="14358"/>
                      <a:pt x="2001" y="14358"/>
                    </a:cubicBezTo>
                    <a:cubicBezTo>
                      <a:pt x="2143" y="14358"/>
                      <a:pt x="2377" y="14250"/>
                      <a:pt x="2420" y="14186"/>
                    </a:cubicBezTo>
                    <a:cubicBezTo>
                      <a:pt x="5398" y="10060"/>
                      <a:pt x="4405" y="4880"/>
                      <a:pt x="4685" y="103"/>
                    </a:cubicBezTo>
                    <a:cubicBezTo>
                      <a:pt x="4685" y="27"/>
                      <a:pt x="4628" y="1"/>
                      <a:pt x="4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5"/>
              <p:cNvSpPr/>
              <p:nvPr/>
            </p:nvSpPr>
            <p:spPr>
              <a:xfrm>
                <a:off x="1884475" y="1870300"/>
                <a:ext cx="202725" cy="108300"/>
              </a:xfrm>
              <a:custGeom>
                <a:avLst/>
                <a:gdLst/>
                <a:ahLst/>
                <a:cxnLst/>
                <a:rect l="l" t="t" r="r" b="b"/>
                <a:pathLst>
                  <a:path w="8109" h="4332" extrusionOk="0">
                    <a:moveTo>
                      <a:pt x="922" y="458"/>
                    </a:moveTo>
                    <a:lnTo>
                      <a:pt x="922" y="458"/>
                    </a:lnTo>
                    <a:cubicBezTo>
                      <a:pt x="3198" y="721"/>
                      <a:pt x="5543" y="1701"/>
                      <a:pt x="7171" y="3337"/>
                    </a:cubicBezTo>
                    <a:lnTo>
                      <a:pt x="7171" y="3337"/>
                    </a:lnTo>
                    <a:cubicBezTo>
                      <a:pt x="6422" y="3643"/>
                      <a:pt x="5661" y="3879"/>
                      <a:pt x="4930" y="3879"/>
                    </a:cubicBezTo>
                    <a:cubicBezTo>
                      <a:pt x="4155" y="3879"/>
                      <a:pt x="3415" y="3614"/>
                      <a:pt x="2761" y="2885"/>
                    </a:cubicBezTo>
                    <a:cubicBezTo>
                      <a:pt x="2088" y="2132"/>
                      <a:pt x="1509" y="1262"/>
                      <a:pt x="922" y="458"/>
                    </a:cubicBezTo>
                    <a:close/>
                    <a:moveTo>
                      <a:pt x="496" y="1"/>
                    </a:moveTo>
                    <a:cubicBezTo>
                      <a:pt x="372" y="1"/>
                      <a:pt x="0" y="125"/>
                      <a:pt x="155" y="311"/>
                    </a:cubicBezTo>
                    <a:cubicBezTo>
                      <a:pt x="1117" y="1614"/>
                      <a:pt x="2078" y="3537"/>
                      <a:pt x="3629" y="4126"/>
                    </a:cubicBezTo>
                    <a:cubicBezTo>
                      <a:pt x="4013" y="4271"/>
                      <a:pt x="4399" y="4332"/>
                      <a:pt x="4784" y="4332"/>
                    </a:cubicBezTo>
                    <a:cubicBezTo>
                      <a:pt x="5697" y="4332"/>
                      <a:pt x="6601" y="3990"/>
                      <a:pt x="7445" y="3627"/>
                    </a:cubicBezTo>
                    <a:lnTo>
                      <a:pt x="7445" y="3627"/>
                    </a:lnTo>
                    <a:cubicBezTo>
                      <a:pt x="7456" y="3638"/>
                      <a:pt x="7466" y="3650"/>
                      <a:pt x="7476" y="3661"/>
                    </a:cubicBezTo>
                    <a:cubicBezTo>
                      <a:pt x="7517" y="3710"/>
                      <a:pt x="7585" y="3731"/>
                      <a:pt x="7658" y="3731"/>
                    </a:cubicBezTo>
                    <a:cubicBezTo>
                      <a:pt x="7861" y="3731"/>
                      <a:pt x="8109" y="3572"/>
                      <a:pt x="7972" y="3413"/>
                    </a:cubicBezTo>
                    <a:lnTo>
                      <a:pt x="8003" y="3413"/>
                    </a:lnTo>
                    <a:cubicBezTo>
                      <a:pt x="7964" y="3369"/>
                      <a:pt x="7924" y="3326"/>
                      <a:pt x="7884" y="3283"/>
                    </a:cubicBezTo>
                    <a:lnTo>
                      <a:pt x="7884" y="3283"/>
                    </a:lnTo>
                    <a:cubicBezTo>
                      <a:pt x="7871" y="3254"/>
                      <a:pt x="7846" y="3228"/>
                      <a:pt x="7814" y="3208"/>
                    </a:cubicBezTo>
                    <a:lnTo>
                      <a:pt x="7814" y="3208"/>
                    </a:lnTo>
                    <a:cubicBezTo>
                      <a:pt x="5950" y="1259"/>
                      <a:pt x="3165" y="180"/>
                      <a:pt x="4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5"/>
              <p:cNvSpPr/>
              <p:nvPr/>
            </p:nvSpPr>
            <p:spPr>
              <a:xfrm>
                <a:off x="2086025" y="1908300"/>
                <a:ext cx="295550" cy="250075"/>
              </a:xfrm>
              <a:custGeom>
                <a:avLst/>
                <a:gdLst/>
                <a:ahLst/>
                <a:cxnLst/>
                <a:rect l="l" t="t" r="r" b="b"/>
                <a:pathLst>
                  <a:path w="11822" h="10003" extrusionOk="0">
                    <a:moveTo>
                      <a:pt x="10439" y="159"/>
                    </a:moveTo>
                    <a:cubicBezTo>
                      <a:pt x="10598" y="159"/>
                      <a:pt x="10713" y="195"/>
                      <a:pt x="10767" y="280"/>
                    </a:cubicBezTo>
                    <a:cubicBezTo>
                      <a:pt x="11108" y="745"/>
                      <a:pt x="10426" y="1427"/>
                      <a:pt x="10177" y="1800"/>
                    </a:cubicBezTo>
                    <a:cubicBezTo>
                      <a:pt x="8750" y="3971"/>
                      <a:pt x="7541" y="6453"/>
                      <a:pt x="5183" y="7693"/>
                    </a:cubicBezTo>
                    <a:cubicBezTo>
                      <a:pt x="3882" y="8381"/>
                      <a:pt x="2425" y="8563"/>
                      <a:pt x="1105" y="9132"/>
                    </a:cubicBezTo>
                    <a:lnTo>
                      <a:pt x="1105" y="9132"/>
                    </a:lnTo>
                    <a:cubicBezTo>
                      <a:pt x="1736" y="7296"/>
                      <a:pt x="2678" y="5568"/>
                      <a:pt x="3911" y="4033"/>
                    </a:cubicBezTo>
                    <a:cubicBezTo>
                      <a:pt x="4656" y="3133"/>
                      <a:pt x="5587" y="2327"/>
                      <a:pt x="6579" y="1707"/>
                    </a:cubicBezTo>
                    <a:cubicBezTo>
                      <a:pt x="6951" y="1467"/>
                      <a:pt x="9485" y="159"/>
                      <a:pt x="10439" y="159"/>
                    </a:cubicBezTo>
                    <a:close/>
                    <a:moveTo>
                      <a:pt x="11635" y="1"/>
                    </a:moveTo>
                    <a:cubicBezTo>
                      <a:pt x="5999" y="180"/>
                      <a:pt x="2247" y="4445"/>
                      <a:pt x="489" y="9435"/>
                    </a:cubicBezTo>
                    <a:lnTo>
                      <a:pt x="489" y="9435"/>
                    </a:lnTo>
                    <a:cubicBezTo>
                      <a:pt x="356" y="9510"/>
                      <a:pt x="225" y="9591"/>
                      <a:pt x="96" y="9679"/>
                    </a:cubicBezTo>
                    <a:cubicBezTo>
                      <a:pt x="1" y="9747"/>
                      <a:pt x="55" y="9773"/>
                      <a:pt x="154" y="9773"/>
                    </a:cubicBezTo>
                    <a:cubicBezTo>
                      <a:pt x="221" y="9773"/>
                      <a:pt x="309" y="9761"/>
                      <a:pt x="384" y="9742"/>
                    </a:cubicBezTo>
                    <a:lnTo>
                      <a:pt x="384" y="9742"/>
                    </a:lnTo>
                    <a:cubicBezTo>
                      <a:pt x="360" y="9814"/>
                      <a:pt x="336" y="9886"/>
                      <a:pt x="313" y="9958"/>
                    </a:cubicBezTo>
                    <a:cubicBezTo>
                      <a:pt x="303" y="9989"/>
                      <a:pt x="355" y="10002"/>
                      <a:pt x="430" y="10002"/>
                    </a:cubicBezTo>
                    <a:cubicBezTo>
                      <a:pt x="582" y="10002"/>
                      <a:pt x="830" y="9947"/>
                      <a:pt x="872" y="9865"/>
                    </a:cubicBezTo>
                    <a:cubicBezTo>
                      <a:pt x="919" y="9704"/>
                      <a:pt x="969" y="9543"/>
                      <a:pt x="1021" y="9384"/>
                    </a:cubicBezTo>
                    <a:lnTo>
                      <a:pt x="1021" y="9384"/>
                    </a:lnTo>
                    <a:cubicBezTo>
                      <a:pt x="2994" y="8323"/>
                      <a:pt x="5268" y="8487"/>
                      <a:pt x="7013" y="6856"/>
                    </a:cubicBezTo>
                    <a:cubicBezTo>
                      <a:pt x="8999" y="4995"/>
                      <a:pt x="10332" y="2327"/>
                      <a:pt x="11790" y="63"/>
                    </a:cubicBezTo>
                    <a:cubicBezTo>
                      <a:pt x="11821" y="1"/>
                      <a:pt x="11635" y="1"/>
                      <a:pt x="116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5"/>
              <p:cNvSpPr/>
              <p:nvPr/>
            </p:nvSpPr>
            <p:spPr>
              <a:xfrm>
                <a:off x="2085050" y="2026925"/>
                <a:ext cx="159325" cy="134975"/>
              </a:xfrm>
              <a:custGeom>
                <a:avLst/>
                <a:gdLst/>
                <a:ahLst/>
                <a:cxnLst/>
                <a:rect l="l" t="t" r="r" b="b"/>
                <a:pathLst>
                  <a:path w="6373" h="5399" extrusionOk="0">
                    <a:moveTo>
                      <a:pt x="6219" y="0"/>
                    </a:moveTo>
                    <a:cubicBezTo>
                      <a:pt x="6093" y="0"/>
                      <a:pt x="5895" y="42"/>
                      <a:pt x="5843" y="95"/>
                    </a:cubicBezTo>
                    <a:cubicBezTo>
                      <a:pt x="3609" y="1521"/>
                      <a:pt x="1345" y="3010"/>
                      <a:pt x="11" y="5368"/>
                    </a:cubicBezTo>
                    <a:cubicBezTo>
                      <a:pt x="1" y="5388"/>
                      <a:pt x="49" y="5399"/>
                      <a:pt x="121" y="5399"/>
                    </a:cubicBezTo>
                    <a:cubicBezTo>
                      <a:pt x="266" y="5399"/>
                      <a:pt x="507" y="5357"/>
                      <a:pt x="569" y="5275"/>
                    </a:cubicBezTo>
                    <a:cubicBezTo>
                      <a:pt x="1872" y="2948"/>
                      <a:pt x="4075" y="1490"/>
                      <a:pt x="6277" y="95"/>
                    </a:cubicBezTo>
                    <a:cubicBezTo>
                      <a:pt x="6373" y="26"/>
                      <a:pt x="6318" y="0"/>
                      <a:pt x="62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5"/>
              <p:cNvSpPr/>
              <p:nvPr/>
            </p:nvSpPr>
            <p:spPr>
              <a:xfrm>
                <a:off x="1884125" y="1950475"/>
                <a:ext cx="191100" cy="386625"/>
              </a:xfrm>
              <a:custGeom>
                <a:avLst/>
                <a:gdLst/>
                <a:ahLst/>
                <a:cxnLst/>
                <a:rect l="l" t="t" r="r" b="b"/>
                <a:pathLst>
                  <a:path w="7644" h="15465" extrusionOk="0">
                    <a:moveTo>
                      <a:pt x="910" y="1196"/>
                    </a:moveTo>
                    <a:lnTo>
                      <a:pt x="910" y="1196"/>
                    </a:lnTo>
                    <a:cubicBezTo>
                      <a:pt x="2660" y="3053"/>
                      <a:pt x="4391" y="4874"/>
                      <a:pt x="5163" y="7402"/>
                    </a:cubicBezTo>
                    <a:cubicBezTo>
                      <a:pt x="5809" y="9546"/>
                      <a:pt x="6240" y="11775"/>
                      <a:pt x="6437" y="14019"/>
                    </a:cubicBezTo>
                    <a:lnTo>
                      <a:pt x="6437" y="14019"/>
                    </a:lnTo>
                    <a:cubicBezTo>
                      <a:pt x="5962" y="13632"/>
                      <a:pt x="5458" y="13280"/>
                      <a:pt x="5008" y="12830"/>
                    </a:cubicBezTo>
                    <a:cubicBezTo>
                      <a:pt x="4016" y="11838"/>
                      <a:pt x="3581" y="10504"/>
                      <a:pt x="3178" y="9201"/>
                    </a:cubicBezTo>
                    <a:cubicBezTo>
                      <a:pt x="2388" y="6533"/>
                      <a:pt x="1646" y="3864"/>
                      <a:pt x="910" y="1196"/>
                    </a:cubicBezTo>
                    <a:close/>
                    <a:moveTo>
                      <a:pt x="421" y="1"/>
                    </a:moveTo>
                    <a:cubicBezTo>
                      <a:pt x="246" y="1"/>
                      <a:pt x="0" y="103"/>
                      <a:pt x="45" y="237"/>
                    </a:cubicBezTo>
                    <a:cubicBezTo>
                      <a:pt x="48" y="246"/>
                      <a:pt x="50" y="256"/>
                      <a:pt x="53" y="265"/>
                    </a:cubicBezTo>
                    <a:lnTo>
                      <a:pt x="53" y="265"/>
                    </a:lnTo>
                    <a:lnTo>
                      <a:pt x="45" y="268"/>
                    </a:lnTo>
                    <a:cubicBezTo>
                      <a:pt x="49" y="272"/>
                      <a:pt x="53" y="277"/>
                      <a:pt x="58" y="281"/>
                    </a:cubicBezTo>
                    <a:lnTo>
                      <a:pt x="58" y="281"/>
                    </a:lnTo>
                    <a:cubicBezTo>
                      <a:pt x="952" y="3462"/>
                      <a:pt x="1756" y="6704"/>
                      <a:pt x="2806" y="9884"/>
                    </a:cubicBezTo>
                    <a:cubicBezTo>
                      <a:pt x="3085" y="10969"/>
                      <a:pt x="3612" y="11962"/>
                      <a:pt x="4295" y="12830"/>
                    </a:cubicBezTo>
                    <a:cubicBezTo>
                      <a:pt x="4947" y="13580"/>
                      <a:pt x="5808" y="14047"/>
                      <a:pt x="6493" y="14745"/>
                    </a:cubicBezTo>
                    <a:lnTo>
                      <a:pt x="6493" y="14745"/>
                    </a:lnTo>
                    <a:cubicBezTo>
                      <a:pt x="6507" y="14955"/>
                      <a:pt x="6518" y="15164"/>
                      <a:pt x="6528" y="15374"/>
                    </a:cubicBezTo>
                    <a:cubicBezTo>
                      <a:pt x="6528" y="15437"/>
                      <a:pt x="6593" y="15465"/>
                      <a:pt x="6678" y="15465"/>
                    </a:cubicBezTo>
                    <a:cubicBezTo>
                      <a:pt x="6780" y="15465"/>
                      <a:pt x="6911" y="15426"/>
                      <a:pt x="6997" y="15363"/>
                    </a:cubicBezTo>
                    <a:lnTo>
                      <a:pt x="6997" y="15363"/>
                    </a:lnTo>
                    <a:cubicBezTo>
                      <a:pt x="7006" y="15377"/>
                      <a:pt x="7015" y="15391"/>
                      <a:pt x="7024" y="15405"/>
                    </a:cubicBezTo>
                    <a:cubicBezTo>
                      <a:pt x="7049" y="15446"/>
                      <a:pt x="7105" y="15463"/>
                      <a:pt x="7172" y="15463"/>
                    </a:cubicBezTo>
                    <a:cubicBezTo>
                      <a:pt x="7363" y="15463"/>
                      <a:pt x="7643" y="15325"/>
                      <a:pt x="7552" y="15188"/>
                    </a:cubicBezTo>
                    <a:cubicBezTo>
                      <a:pt x="7400" y="14961"/>
                      <a:pt x="7232" y="14760"/>
                      <a:pt x="7053" y="14576"/>
                    </a:cubicBezTo>
                    <a:lnTo>
                      <a:pt x="7053" y="14576"/>
                    </a:lnTo>
                    <a:cubicBezTo>
                      <a:pt x="6888" y="11848"/>
                      <a:pt x="6398" y="9153"/>
                      <a:pt x="5535" y="6565"/>
                    </a:cubicBezTo>
                    <a:cubicBezTo>
                      <a:pt x="4641" y="3974"/>
                      <a:pt x="2429" y="2089"/>
                      <a:pt x="605" y="86"/>
                    </a:cubicBezTo>
                    <a:lnTo>
                      <a:pt x="605" y="86"/>
                    </a:lnTo>
                    <a:cubicBezTo>
                      <a:pt x="604" y="85"/>
                      <a:pt x="604" y="83"/>
                      <a:pt x="603" y="82"/>
                    </a:cubicBezTo>
                    <a:lnTo>
                      <a:pt x="601" y="82"/>
                    </a:lnTo>
                    <a:lnTo>
                      <a:pt x="601" y="82"/>
                    </a:lnTo>
                    <a:cubicBezTo>
                      <a:pt x="592" y="72"/>
                      <a:pt x="582" y="61"/>
                      <a:pt x="572" y="51"/>
                    </a:cubicBezTo>
                    <a:cubicBezTo>
                      <a:pt x="546" y="16"/>
                      <a:pt x="489" y="1"/>
                      <a:pt x="4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5"/>
              <p:cNvSpPr/>
              <p:nvPr/>
            </p:nvSpPr>
            <p:spPr>
              <a:xfrm>
                <a:off x="2047325" y="1954175"/>
                <a:ext cx="256350" cy="1244800"/>
              </a:xfrm>
              <a:custGeom>
                <a:avLst/>
                <a:gdLst/>
                <a:ahLst/>
                <a:cxnLst/>
                <a:rect l="l" t="t" r="r" b="b"/>
                <a:pathLst>
                  <a:path w="10254" h="49792" extrusionOk="0">
                    <a:moveTo>
                      <a:pt x="938" y="0"/>
                    </a:moveTo>
                    <a:cubicBezTo>
                      <a:pt x="748" y="0"/>
                      <a:pt x="510" y="168"/>
                      <a:pt x="620" y="368"/>
                    </a:cubicBezTo>
                    <a:cubicBezTo>
                      <a:pt x="1737" y="2384"/>
                      <a:pt x="2171" y="4742"/>
                      <a:pt x="1799" y="7037"/>
                    </a:cubicBezTo>
                    <a:cubicBezTo>
                      <a:pt x="1458" y="9022"/>
                      <a:pt x="496" y="10759"/>
                      <a:pt x="310" y="12807"/>
                    </a:cubicBezTo>
                    <a:cubicBezTo>
                      <a:pt x="0" y="16901"/>
                      <a:pt x="279" y="21058"/>
                      <a:pt x="1210" y="25090"/>
                    </a:cubicBezTo>
                    <a:cubicBezTo>
                      <a:pt x="2140" y="29340"/>
                      <a:pt x="2947" y="33714"/>
                      <a:pt x="4188" y="37901"/>
                    </a:cubicBezTo>
                    <a:cubicBezTo>
                      <a:pt x="5428" y="42120"/>
                      <a:pt x="7538" y="45904"/>
                      <a:pt x="9616" y="49688"/>
                    </a:cubicBezTo>
                    <a:cubicBezTo>
                      <a:pt x="9652" y="49761"/>
                      <a:pt x="9726" y="49791"/>
                      <a:pt x="9808" y="49791"/>
                    </a:cubicBezTo>
                    <a:cubicBezTo>
                      <a:pt x="10006" y="49791"/>
                      <a:pt x="10253" y="49616"/>
                      <a:pt x="10143" y="49440"/>
                    </a:cubicBezTo>
                    <a:cubicBezTo>
                      <a:pt x="7848" y="45346"/>
                      <a:pt x="5646" y="41220"/>
                      <a:pt x="4436" y="36660"/>
                    </a:cubicBezTo>
                    <a:cubicBezTo>
                      <a:pt x="3319" y="32380"/>
                      <a:pt x="2358" y="28006"/>
                      <a:pt x="1489" y="23632"/>
                    </a:cubicBezTo>
                    <a:cubicBezTo>
                      <a:pt x="620" y="19476"/>
                      <a:pt x="93" y="14109"/>
                      <a:pt x="1458" y="9984"/>
                    </a:cubicBezTo>
                    <a:cubicBezTo>
                      <a:pt x="2575" y="6510"/>
                      <a:pt x="2916" y="3470"/>
                      <a:pt x="1117" y="89"/>
                    </a:cubicBezTo>
                    <a:cubicBezTo>
                      <a:pt x="1081" y="27"/>
                      <a:pt x="1013" y="0"/>
                      <a:pt x="9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5"/>
              <p:cNvSpPr/>
              <p:nvPr/>
            </p:nvSpPr>
            <p:spPr>
              <a:xfrm>
                <a:off x="2075975" y="2144550"/>
                <a:ext cx="192150" cy="415100"/>
              </a:xfrm>
              <a:custGeom>
                <a:avLst/>
                <a:gdLst/>
                <a:ahLst/>
                <a:cxnLst/>
                <a:rect l="l" t="t" r="r" b="b"/>
                <a:pathLst>
                  <a:path w="7686" h="16604" extrusionOk="0">
                    <a:moveTo>
                      <a:pt x="6543" y="484"/>
                    </a:moveTo>
                    <a:cubicBezTo>
                      <a:pt x="7029" y="6035"/>
                      <a:pt x="4909" y="11478"/>
                      <a:pt x="802" y="15204"/>
                    </a:cubicBezTo>
                    <a:lnTo>
                      <a:pt x="802" y="15204"/>
                    </a:lnTo>
                    <a:cubicBezTo>
                      <a:pt x="1120" y="12569"/>
                      <a:pt x="735" y="9985"/>
                      <a:pt x="1646" y="7332"/>
                    </a:cubicBezTo>
                    <a:cubicBezTo>
                      <a:pt x="2628" y="4644"/>
                      <a:pt x="4311" y="2253"/>
                      <a:pt x="6543" y="484"/>
                    </a:cubicBezTo>
                    <a:close/>
                    <a:moveTo>
                      <a:pt x="6999" y="0"/>
                    </a:moveTo>
                    <a:cubicBezTo>
                      <a:pt x="6859" y="0"/>
                      <a:pt x="6570" y="112"/>
                      <a:pt x="6547" y="135"/>
                    </a:cubicBezTo>
                    <a:cubicBezTo>
                      <a:pt x="4220" y="1873"/>
                      <a:pt x="2390" y="4199"/>
                      <a:pt x="1305" y="6867"/>
                    </a:cubicBezTo>
                    <a:cubicBezTo>
                      <a:pt x="839" y="8076"/>
                      <a:pt x="498" y="9348"/>
                      <a:pt x="343" y="10620"/>
                    </a:cubicBezTo>
                    <a:cubicBezTo>
                      <a:pt x="128" y="12337"/>
                      <a:pt x="378" y="14055"/>
                      <a:pt x="168" y="15752"/>
                    </a:cubicBezTo>
                    <a:lnTo>
                      <a:pt x="168" y="15752"/>
                    </a:lnTo>
                    <a:cubicBezTo>
                      <a:pt x="123" y="15789"/>
                      <a:pt x="78" y="15826"/>
                      <a:pt x="33" y="15862"/>
                    </a:cubicBezTo>
                    <a:cubicBezTo>
                      <a:pt x="0" y="15895"/>
                      <a:pt x="40" y="15908"/>
                      <a:pt x="108" y="15908"/>
                    </a:cubicBezTo>
                    <a:cubicBezTo>
                      <a:pt x="121" y="15908"/>
                      <a:pt x="134" y="15908"/>
                      <a:pt x="148" y="15907"/>
                    </a:cubicBezTo>
                    <a:lnTo>
                      <a:pt x="148" y="15907"/>
                    </a:lnTo>
                    <a:cubicBezTo>
                      <a:pt x="118" y="16120"/>
                      <a:pt x="80" y="16332"/>
                      <a:pt x="33" y="16545"/>
                    </a:cubicBezTo>
                    <a:cubicBezTo>
                      <a:pt x="22" y="16586"/>
                      <a:pt x="78" y="16603"/>
                      <a:pt x="157" y="16603"/>
                    </a:cubicBezTo>
                    <a:cubicBezTo>
                      <a:pt x="315" y="16603"/>
                      <a:pt x="570" y="16534"/>
                      <a:pt x="591" y="16452"/>
                    </a:cubicBezTo>
                    <a:cubicBezTo>
                      <a:pt x="653" y="16175"/>
                      <a:pt x="703" y="15899"/>
                      <a:pt x="745" y="15624"/>
                    </a:cubicBezTo>
                    <a:lnTo>
                      <a:pt x="745" y="15624"/>
                    </a:lnTo>
                    <a:cubicBezTo>
                      <a:pt x="5319" y="11833"/>
                      <a:pt x="7685" y="5968"/>
                      <a:pt x="7074" y="42"/>
                    </a:cubicBezTo>
                    <a:cubicBezTo>
                      <a:pt x="7074" y="12"/>
                      <a:pt x="7044" y="0"/>
                      <a:pt x="69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5"/>
              <p:cNvSpPr/>
              <p:nvPr/>
            </p:nvSpPr>
            <p:spPr>
              <a:xfrm>
                <a:off x="2077275" y="2314125"/>
                <a:ext cx="115650" cy="243800"/>
              </a:xfrm>
              <a:custGeom>
                <a:avLst/>
                <a:gdLst/>
                <a:ahLst/>
                <a:cxnLst/>
                <a:rect l="l" t="t" r="r" b="b"/>
                <a:pathLst>
                  <a:path w="4626" h="9752" extrusionOk="0">
                    <a:moveTo>
                      <a:pt x="4478" y="0"/>
                    </a:moveTo>
                    <a:cubicBezTo>
                      <a:pt x="4330" y="0"/>
                      <a:pt x="4103" y="49"/>
                      <a:pt x="4044" y="146"/>
                    </a:cubicBezTo>
                    <a:cubicBezTo>
                      <a:pt x="2307" y="3092"/>
                      <a:pt x="1253" y="6505"/>
                      <a:pt x="12" y="9700"/>
                    </a:cubicBezTo>
                    <a:cubicBezTo>
                      <a:pt x="0" y="9734"/>
                      <a:pt x="67" y="9752"/>
                      <a:pt x="159" y="9752"/>
                    </a:cubicBezTo>
                    <a:cubicBezTo>
                      <a:pt x="311" y="9752"/>
                      <a:pt x="531" y="9703"/>
                      <a:pt x="570" y="9607"/>
                    </a:cubicBezTo>
                    <a:cubicBezTo>
                      <a:pt x="1811" y="6412"/>
                      <a:pt x="2866" y="2999"/>
                      <a:pt x="4603" y="53"/>
                    </a:cubicBezTo>
                    <a:cubicBezTo>
                      <a:pt x="4626" y="18"/>
                      <a:pt x="4566" y="0"/>
                      <a:pt x="44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5"/>
              <p:cNvSpPr/>
              <p:nvPr/>
            </p:nvSpPr>
            <p:spPr>
              <a:xfrm>
                <a:off x="1833925" y="2362025"/>
                <a:ext cx="281650" cy="341550"/>
              </a:xfrm>
              <a:custGeom>
                <a:avLst/>
                <a:gdLst/>
                <a:ahLst/>
                <a:cxnLst/>
                <a:rect l="l" t="t" r="r" b="b"/>
                <a:pathLst>
                  <a:path w="11266" h="13662" extrusionOk="0">
                    <a:moveTo>
                      <a:pt x="1580" y="1603"/>
                    </a:moveTo>
                    <a:lnTo>
                      <a:pt x="1580" y="1603"/>
                    </a:lnTo>
                    <a:cubicBezTo>
                      <a:pt x="5401" y="4910"/>
                      <a:pt x="10119" y="7918"/>
                      <a:pt x="10677" y="13236"/>
                    </a:cubicBezTo>
                    <a:lnTo>
                      <a:pt x="10677" y="13236"/>
                    </a:lnTo>
                    <a:cubicBezTo>
                      <a:pt x="7434" y="12696"/>
                      <a:pt x="4690" y="10466"/>
                      <a:pt x="3480" y="7380"/>
                    </a:cubicBezTo>
                    <a:cubicBezTo>
                      <a:pt x="2740" y="5447"/>
                      <a:pt x="2441" y="3423"/>
                      <a:pt x="1580" y="1603"/>
                    </a:cubicBezTo>
                    <a:close/>
                    <a:moveTo>
                      <a:pt x="505" y="1"/>
                    </a:moveTo>
                    <a:cubicBezTo>
                      <a:pt x="310" y="1"/>
                      <a:pt x="1" y="123"/>
                      <a:pt x="99" y="246"/>
                    </a:cubicBezTo>
                    <a:cubicBezTo>
                      <a:pt x="99" y="246"/>
                      <a:pt x="99" y="246"/>
                      <a:pt x="99" y="246"/>
                    </a:cubicBezTo>
                    <a:lnTo>
                      <a:pt x="99" y="246"/>
                    </a:lnTo>
                    <a:cubicBezTo>
                      <a:pt x="2177" y="2945"/>
                      <a:pt x="2022" y="6543"/>
                      <a:pt x="3852" y="9335"/>
                    </a:cubicBezTo>
                    <a:cubicBezTo>
                      <a:pt x="5403" y="11630"/>
                      <a:pt x="7854" y="13181"/>
                      <a:pt x="10583" y="13584"/>
                    </a:cubicBezTo>
                    <a:cubicBezTo>
                      <a:pt x="10614" y="13584"/>
                      <a:pt x="10658" y="13575"/>
                      <a:pt x="10706" y="13559"/>
                    </a:cubicBezTo>
                    <a:lnTo>
                      <a:pt x="10706" y="13559"/>
                    </a:lnTo>
                    <a:cubicBezTo>
                      <a:pt x="10706" y="13567"/>
                      <a:pt x="10707" y="13576"/>
                      <a:pt x="10707" y="13584"/>
                    </a:cubicBezTo>
                    <a:cubicBezTo>
                      <a:pt x="10707" y="13637"/>
                      <a:pt x="10773" y="13661"/>
                      <a:pt x="10858" y="13661"/>
                    </a:cubicBezTo>
                    <a:cubicBezTo>
                      <a:pt x="11024" y="13661"/>
                      <a:pt x="11266" y="13572"/>
                      <a:pt x="11266" y="13429"/>
                    </a:cubicBezTo>
                    <a:cubicBezTo>
                      <a:pt x="10832" y="7132"/>
                      <a:pt x="4659" y="4030"/>
                      <a:pt x="626" y="29"/>
                    </a:cubicBezTo>
                    <a:cubicBezTo>
                      <a:pt x="600" y="9"/>
                      <a:pt x="556" y="1"/>
                      <a:pt x="5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5"/>
              <p:cNvSpPr/>
              <p:nvPr/>
            </p:nvSpPr>
            <p:spPr>
              <a:xfrm>
                <a:off x="1944625" y="2496250"/>
                <a:ext cx="165325" cy="203425"/>
              </a:xfrm>
              <a:custGeom>
                <a:avLst/>
                <a:gdLst/>
                <a:ahLst/>
                <a:cxnLst/>
                <a:rect l="l" t="t" r="r" b="b"/>
                <a:pathLst>
                  <a:path w="6613" h="8137" extrusionOk="0">
                    <a:moveTo>
                      <a:pt x="498" y="1"/>
                    </a:moveTo>
                    <a:cubicBezTo>
                      <a:pt x="311" y="1"/>
                      <a:pt x="0" y="137"/>
                      <a:pt x="76" y="212"/>
                    </a:cubicBezTo>
                    <a:cubicBezTo>
                      <a:pt x="1161" y="1360"/>
                      <a:pt x="2247" y="2539"/>
                      <a:pt x="3240" y="3779"/>
                    </a:cubicBezTo>
                    <a:cubicBezTo>
                      <a:pt x="4263" y="4989"/>
                      <a:pt x="5628" y="6447"/>
                      <a:pt x="6031" y="8091"/>
                    </a:cubicBezTo>
                    <a:cubicBezTo>
                      <a:pt x="6039" y="8123"/>
                      <a:pt x="6083" y="8137"/>
                      <a:pt x="6143" y="8137"/>
                    </a:cubicBezTo>
                    <a:cubicBezTo>
                      <a:pt x="6313" y="8137"/>
                      <a:pt x="6613" y="8028"/>
                      <a:pt x="6590" y="7936"/>
                    </a:cubicBezTo>
                    <a:cubicBezTo>
                      <a:pt x="6217" y="6447"/>
                      <a:pt x="5070" y="5206"/>
                      <a:pt x="4139" y="3997"/>
                    </a:cubicBezTo>
                    <a:cubicBezTo>
                      <a:pt x="3022" y="2632"/>
                      <a:pt x="1844" y="1298"/>
                      <a:pt x="603" y="26"/>
                    </a:cubicBezTo>
                    <a:cubicBezTo>
                      <a:pt x="579" y="8"/>
                      <a:pt x="542" y="1"/>
                      <a:pt x="4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5"/>
              <p:cNvSpPr/>
              <p:nvPr/>
            </p:nvSpPr>
            <p:spPr>
              <a:xfrm>
                <a:off x="2157425" y="2486025"/>
                <a:ext cx="261675" cy="438775"/>
              </a:xfrm>
              <a:custGeom>
                <a:avLst/>
                <a:gdLst/>
                <a:ahLst/>
                <a:cxnLst/>
                <a:rect l="l" t="t" r="r" b="b"/>
                <a:pathLst>
                  <a:path w="10467" h="17551" extrusionOk="0">
                    <a:moveTo>
                      <a:pt x="9741" y="373"/>
                    </a:moveTo>
                    <a:lnTo>
                      <a:pt x="9741" y="373"/>
                    </a:lnTo>
                    <a:cubicBezTo>
                      <a:pt x="9834" y="745"/>
                      <a:pt x="9803" y="1118"/>
                      <a:pt x="9648" y="1428"/>
                    </a:cubicBezTo>
                    <a:cubicBezTo>
                      <a:pt x="9121" y="4871"/>
                      <a:pt x="7476" y="8035"/>
                      <a:pt x="4995" y="10454"/>
                    </a:cubicBezTo>
                    <a:cubicBezTo>
                      <a:pt x="3809" y="11553"/>
                      <a:pt x="2535" y="12573"/>
                      <a:pt x="1564" y="13796"/>
                    </a:cubicBezTo>
                    <a:lnTo>
                      <a:pt x="1564" y="13796"/>
                    </a:lnTo>
                    <a:cubicBezTo>
                      <a:pt x="2783" y="10528"/>
                      <a:pt x="4670" y="7523"/>
                      <a:pt x="7104" y="4995"/>
                    </a:cubicBezTo>
                    <a:cubicBezTo>
                      <a:pt x="7152" y="4948"/>
                      <a:pt x="7104" y="4927"/>
                      <a:pt x="7022" y="4927"/>
                    </a:cubicBezTo>
                    <a:cubicBezTo>
                      <a:pt x="6889" y="4927"/>
                      <a:pt x="6665" y="4980"/>
                      <a:pt x="6608" y="5057"/>
                    </a:cubicBezTo>
                    <a:cubicBezTo>
                      <a:pt x="4026" y="7688"/>
                      <a:pt x="2075" y="10836"/>
                      <a:pt x="845" y="14274"/>
                    </a:cubicBezTo>
                    <a:lnTo>
                      <a:pt x="845" y="14274"/>
                    </a:lnTo>
                    <a:cubicBezTo>
                      <a:pt x="1170" y="11790"/>
                      <a:pt x="1755" y="9338"/>
                      <a:pt x="2855" y="7073"/>
                    </a:cubicBezTo>
                    <a:cubicBezTo>
                      <a:pt x="3630" y="5460"/>
                      <a:pt x="4685" y="4033"/>
                      <a:pt x="5957" y="2793"/>
                    </a:cubicBezTo>
                    <a:cubicBezTo>
                      <a:pt x="6515" y="2265"/>
                      <a:pt x="7135" y="1800"/>
                      <a:pt x="7787" y="1366"/>
                    </a:cubicBezTo>
                    <a:cubicBezTo>
                      <a:pt x="8407" y="962"/>
                      <a:pt x="9058" y="652"/>
                      <a:pt x="9741" y="373"/>
                    </a:cubicBezTo>
                    <a:close/>
                    <a:moveTo>
                      <a:pt x="10366" y="0"/>
                    </a:moveTo>
                    <a:cubicBezTo>
                      <a:pt x="10268" y="0"/>
                      <a:pt x="10121" y="44"/>
                      <a:pt x="10082" y="63"/>
                    </a:cubicBezTo>
                    <a:cubicBezTo>
                      <a:pt x="2877" y="2515"/>
                      <a:pt x="517" y="10079"/>
                      <a:pt x="33" y="17016"/>
                    </a:cubicBezTo>
                    <a:lnTo>
                      <a:pt x="33" y="17016"/>
                    </a:lnTo>
                    <a:cubicBezTo>
                      <a:pt x="22" y="17062"/>
                      <a:pt x="11" y="17108"/>
                      <a:pt x="1" y="17154"/>
                    </a:cubicBezTo>
                    <a:lnTo>
                      <a:pt x="24" y="17151"/>
                    </a:lnTo>
                    <a:lnTo>
                      <a:pt x="24" y="17151"/>
                    </a:lnTo>
                    <a:cubicBezTo>
                      <a:pt x="16" y="17276"/>
                      <a:pt x="8" y="17402"/>
                      <a:pt x="1" y="17527"/>
                    </a:cubicBezTo>
                    <a:cubicBezTo>
                      <a:pt x="1" y="17543"/>
                      <a:pt x="38" y="17550"/>
                      <a:pt x="93" y="17550"/>
                    </a:cubicBezTo>
                    <a:cubicBezTo>
                      <a:pt x="252" y="17550"/>
                      <a:pt x="559" y="17487"/>
                      <a:pt x="559" y="17372"/>
                    </a:cubicBezTo>
                    <a:lnTo>
                      <a:pt x="559" y="17341"/>
                    </a:lnTo>
                    <a:cubicBezTo>
                      <a:pt x="564" y="17257"/>
                      <a:pt x="570" y="17173"/>
                      <a:pt x="575" y="17089"/>
                    </a:cubicBezTo>
                    <a:lnTo>
                      <a:pt x="575" y="17089"/>
                    </a:lnTo>
                    <a:cubicBezTo>
                      <a:pt x="583" y="17080"/>
                      <a:pt x="588" y="17070"/>
                      <a:pt x="590" y="17061"/>
                    </a:cubicBezTo>
                    <a:cubicBezTo>
                      <a:pt x="709" y="16536"/>
                      <a:pt x="844" y="16016"/>
                      <a:pt x="996" y="15501"/>
                    </a:cubicBezTo>
                    <a:lnTo>
                      <a:pt x="996" y="15501"/>
                    </a:lnTo>
                    <a:cubicBezTo>
                      <a:pt x="2142" y="12783"/>
                      <a:pt x="4958" y="11237"/>
                      <a:pt x="6856" y="8996"/>
                    </a:cubicBezTo>
                    <a:cubicBezTo>
                      <a:pt x="8965" y="6453"/>
                      <a:pt x="9772" y="3196"/>
                      <a:pt x="10454" y="63"/>
                    </a:cubicBezTo>
                    <a:cubicBezTo>
                      <a:pt x="10466" y="16"/>
                      <a:pt x="10425" y="0"/>
                      <a:pt x="103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5"/>
              <p:cNvSpPr/>
              <p:nvPr/>
            </p:nvSpPr>
            <p:spPr>
              <a:xfrm>
                <a:off x="1912550" y="2653825"/>
                <a:ext cx="256550" cy="268300"/>
              </a:xfrm>
              <a:custGeom>
                <a:avLst/>
                <a:gdLst/>
                <a:ahLst/>
                <a:cxnLst/>
                <a:rect l="l" t="t" r="r" b="b"/>
                <a:pathLst>
                  <a:path w="10262" h="10732" extrusionOk="0">
                    <a:moveTo>
                      <a:pt x="717" y="802"/>
                    </a:moveTo>
                    <a:cubicBezTo>
                      <a:pt x="2321" y="2129"/>
                      <a:pt x="4030" y="3202"/>
                      <a:pt x="5763" y="4394"/>
                    </a:cubicBezTo>
                    <a:cubicBezTo>
                      <a:pt x="7854" y="5839"/>
                      <a:pt x="8939" y="7984"/>
                      <a:pt x="9653" y="10348"/>
                    </a:cubicBezTo>
                    <a:lnTo>
                      <a:pt x="9653" y="10348"/>
                    </a:lnTo>
                    <a:cubicBezTo>
                      <a:pt x="7468" y="9442"/>
                      <a:pt x="5239" y="8467"/>
                      <a:pt x="3499" y="6813"/>
                    </a:cubicBezTo>
                    <a:cubicBezTo>
                      <a:pt x="1766" y="5137"/>
                      <a:pt x="1142" y="3057"/>
                      <a:pt x="717" y="802"/>
                    </a:cubicBezTo>
                    <a:close/>
                    <a:moveTo>
                      <a:pt x="474" y="0"/>
                    </a:moveTo>
                    <a:cubicBezTo>
                      <a:pt x="298" y="0"/>
                      <a:pt x="1" y="78"/>
                      <a:pt x="25" y="175"/>
                    </a:cubicBezTo>
                    <a:cubicBezTo>
                      <a:pt x="26" y="185"/>
                      <a:pt x="28" y="195"/>
                      <a:pt x="30" y="205"/>
                    </a:cubicBezTo>
                    <a:lnTo>
                      <a:pt x="30" y="205"/>
                    </a:lnTo>
                    <a:lnTo>
                      <a:pt x="25" y="206"/>
                    </a:lnTo>
                    <a:cubicBezTo>
                      <a:pt x="27" y="208"/>
                      <a:pt x="29" y="210"/>
                      <a:pt x="31" y="212"/>
                    </a:cubicBezTo>
                    <a:lnTo>
                      <a:pt x="31" y="212"/>
                    </a:lnTo>
                    <a:cubicBezTo>
                      <a:pt x="433" y="2525"/>
                      <a:pt x="933" y="4775"/>
                      <a:pt x="2537" y="6565"/>
                    </a:cubicBezTo>
                    <a:cubicBezTo>
                      <a:pt x="4398" y="8612"/>
                      <a:pt x="7066" y="9698"/>
                      <a:pt x="9579" y="10722"/>
                    </a:cubicBezTo>
                    <a:cubicBezTo>
                      <a:pt x="9596" y="10728"/>
                      <a:pt x="9617" y="10732"/>
                      <a:pt x="9640" y="10732"/>
                    </a:cubicBezTo>
                    <a:cubicBezTo>
                      <a:pt x="9824" y="10732"/>
                      <a:pt x="10161" y="10535"/>
                      <a:pt x="10106" y="10535"/>
                    </a:cubicBezTo>
                    <a:cubicBezTo>
                      <a:pt x="10034" y="10506"/>
                      <a:pt x="9962" y="10476"/>
                      <a:pt x="9890" y="10446"/>
                    </a:cubicBezTo>
                    <a:lnTo>
                      <a:pt x="9890" y="10446"/>
                    </a:lnTo>
                    <a:cubicBezTo>
                      <a:pt x="10055" y="10417"/>
                      <a:pt x="10249" y="10331"/>
                      <a:pt x="10230" y="10256"/>
                    </a:cubicBezTo>
                    <a:lnTo>
                      <a:pt x="10261" y="10256"/>
                    </a:lnTo>
                    <a:cubicBezTo>
                      <a:pt x="9610" y="8054"/>
                      <a:pt x="8648" y="5945"/>
                      <a:pt x="6787" y="4518"/>
                    </a:cubicBezTo>
                    <a:cubicBezTo>
                      <a:pt x="4740" y="2936"/>
                      <a:pt x="2506" y="1757"/>
                      <a:pt x="583" y="20"/>
                    </a:cubicBezTo>
                    <a:cubicBezTo>
                      <a:pt x="563" y="6"/>
                      <a:pt x="523" y="0"/>
                      <a:pt x="4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5"/>
              <p:cNvSpPr/>
              <p:nvPr/>
            </p:nvSpPr>
            <p:spPr>
              <a:xfrm>
                <a:off x="1997875" y="2774225"/>
                <a:ext cx="169450" cy="146250"/>
              </a:xfrm>
              <a:custGeom>
                <a:avLst/>
                <a:gdLst/>
                <a:ahLst/>
                <a:cxnLst/>
                <a:rect l="l" t="t" r="r" b="b"/>
                <a:pathLst>
                  <a:path w="6778" h="5850" extrusionOk="0">
                    <a:moveTo>
                      <a:pt x="522" y="1"/>
                    </a:moveTo>
                    <a:cubicBezTo>
                      <a:pt x="351" y="1"/>
                      <a:pt x="1" y="171"/>
                      <a:pt x="55" y="198"/>
                    </a:cubicBezTo>
                    <a:cubicBezTo>
                      <a:pt x="1265" y="1005"/>
                      <a:pt x="2443" y="1873"/>
                      <a:pt x="3591" y="2773"/>
                    </a:cubicBezTo>
                    <a:cubicBezTo>
                      <a:pt x="4584" y="3579"/>
                      <a:pt x="6011" y="4448"/>
                      <a:pt x="6197" y="5813"/>
                    </a:cubicBezTo>
                    <a:cubicBezTo>
                      <a:pt x="6197" y="5838"/>
                      <a:pt x="6241" y="5850"/>
                      <a:pt x="6305" y="5850"/>
                    </a:cubicBezTo>
                    <a:cubicBezTo>
                      <a:pt x="6474" y="5850"/>
                      <a:pt x="6778" y="5770"/>
                      <a:pt x="6755" y="5657"/>
                    </a:cubicBezTo>
                    <a:cubicBezTo>
                      <a:pt x="6569" y="4386"/>
                      <a:pt x="5390" y="3641"/>
                      <a:pt x="4460" y="2866"/>
                    </a:cubicBezTo>
                    <a:cubicBezTo>
                      <a:pt x="3219" y="1873"/>
                      <a:pt x="1916" y="912"/>
                      <a:pt x="582" y="12"/>
                    </a:cubicBezTo>
                    <a:cubicBezTo>
                      <a:pt x="567" y="4"/>
                      <a:pt x="546" y="1"/>
                      <a:pt x="5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0" name="Google Shape;800;p5"/>
          <p:cNvGrpSpPr/>
          <p:nvPr/>
        </p:nvGrpSpPr>
        <p:grpSpPr>
          <a:xfrm>
            <a:off x="5861950" y="4553275"/>
            <a:ext cx="700450" cy="636075"/>
            <a:chOff x="3652400" y="3788700"/>
            <a:chExt cx="700450" cy="636075"/>
          </a:xfrm>
        </p:grpSpPr>
        <p:sp>
          <p:nvSpPr>
            <p:cNvPr id="801" name="Google Shape;801;p5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5"/>
          <p:cNvGrpSpPr/>
          <p:nvPr/>
        </p:nvGrpSpPr>
        <p:grpSpPr>
          <a:xfrm rot="-1958260">
            <a:off x="8555882" y="3984798"/>
            <a:ext cx="686618" cy="1211092"/>
            <a:chOff x="2797700" y="3217325"/>
            <a:chExt cx="682725" cy="1204225"/>
          </a:xfrm>
        </p:grpSpPr>
        <p:sp>
          <p:nvSpPr>
            <p:cNvPr id="817" name="Google Shape;817;p5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1"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6" name="Google Shape;2726;p24"/>
          <p:cNvGrpSpPr/>
          <p:nvPr/>
        </p:nvGrpSpPr>
        <p:grpSpPr>
          <a:xfrm rot="10800000" flipH="1">
            <a:off x="5730744" y="-916596"/>
            <a:ext cx="4132681" cy="1868601"/>
            <a:chOff x="4178350" y="2375050"/>
            <a:chExt cx="938350" cy="515775"/>
          </a:xfrm>
        </p:grpSpPr>
        <p:sp>
          <p:nvSpPr>
            <p:cNvPr id="2727" name="Google Shape;2727;p24"/>
            <p:cNvSpPr/>
            <p:nvPr/>
          </p:nvSpPr>
          <p:spPr>
            <a:xfrm>
              <a:off x="4178350" y="2375050"/>
              <a:ext cx="938350" cy="470050"/>
            </a:xfrm>
            <a:custGeom>
              <a:avLst/>
              <a:gdLst/>
              <a:ahLst/>
              <a:cxnLst/>
              <a:rect l="l" t="t" r="r" b="b"/>
              <a:pathLst>
                <a:path w="37534" h="18802" extrusionOk="0">
                  <a:moveTo>
                    <a:pt x="19941" y="1"/>
                  </a:moveTo>
                  <a:cubicBezTo>
                    <a:pt x="19829" y="1"/>
                    <a:pt x="19717" y="2"/>
                    <a:pt x="19604" y="4"/>
                  </a:cubicBezTo>
                  <a:cubicBezTo>
                    <a:pt x="17557" y="35"/>
                    <a:pt x="15789" y="780"/>
                    <a:pt x="13804" y="1121"/>
                  </a:cubicBezTo>
                  <a:cubicBezTo>
                    <a:pt x="11260" y="1617"/>
                    <a:pt x="8903" y="2765"/>
                    <a:pt x="6949" y="4440"/>
                  </a:cubicBezTo>
                  <a:cubicBezTo>
                    <a:pt x="2792" y="7914"/>
                    <a:pt x="248" y="12970"/>
                    <a:pt x="0" y="18367"/>
                  </a:cubicBezTo>
                  <a:lnTo>
                    <a:pt x="714" y="18802"/>
                  </a:lnTo>
                  <a:lnTo>
                    <a:pt x="36913" y="18678"/>
                  </a:lnTo>
                  <a:cubicBezTo>
                    <a:pt x="37534" y="16816"/>
                    <a:pt x="36727" y="14800"/>
                    <a:pt x="35952" y="12970"/>
                  </a:cubicBezTo>
                  <a:cubicBezTo>
                    <a:pt x="34711" y="10147"/>
                    <a:pt x="33377" y="7263"/>
                    <a:pt x="31392" y="4998"/>
                  </a:cubicBezTo>
                  <a:cubicBezTo>
                    <a:pt x="28520" y="1733"/>
                    <a:pt x="24234" y="1"/>
                    <a:pt x="19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24"/>
            <p:cNvSpPr/>
            <p:nvPr/>
          </p:nvSpPr>
          <p:spPr>
            <a:xfrm>
              <a:off x="4192225" y="2449850"/>
              <a:ext cx="867875" cy="411650"/>
            </a:xfrm>
            <a:custGeom>
              <a:avLst/>
              <a:gdLst/>
              <a:ahLst/>
              <a:cxnLst/>
              <a:rect l="l" t="t" r="r" b="b"/>
              <a:pathLst>
                <a:path w="34715" h="16466" extrusionOk="0">
                  <a:moveTo>
                    <a:pt x="18380" y="0"/>
                  </a:moveTo>
                  <a:cubicBezTo>
                    <a:pt x="17829" y="0"/>
                    <a:pt x="17276" y="28"/>
                    <a:pt x="16723" y="83"/>
                  </a:cubicBezTo>
                  <a:cubicBezTo>
                    <a:pt x="13063" y="455"/>
                    <a:pt x="9589" y="1944"/>
                    <a:pt x="6766" y="4302"/>
                  </a:cubicBezTo>
                  <a:cubicBezTo>
                    <a:pt x="3105" y="7403"/>
                    <a:pt x="1492" y="11839"/>
                    <a:pt x="35" y="16275"/>
                  </a:cubicBezTo>
                  <a:cubicBezTo>
                    <a:pt x="1" y="16377"/>
                    <a:pt x="123" y="16421"/>
                    <a:pt x="298" y="16421"/>
                  </a:cubicBezTo>
                  <a:cubicBezTo>
                    <a:pt x="604" y="16421"/>
                    <a:pt x="1072" y="16286"/>
                    <a:pt x="1151" y="16089"/>
                  </a:cubicBezTo>
                  <a:lnTo>
                    <a:pt x="1120" y="16089"/>
                  </a:lnTo>
                  <a:cubicBezTo>
                    <a:pt x="2299" y="12491"/>
                    <a:pt x="3540" y="8768"/>
                    <a:pt x="6083" y="5884"/>
                  </a:cubicBezTo>
                  <a:cubicBezTo>
                    <a:pt x="8906" y="2689"/>
                    <a:pt x="12908" y="765"/>
                    <a:pt x="17188" y="548"/>
                  </a:cubicBezTo>
                  <a:cubicBezTo>
                    <a:pt x="17428" y="536"/>
                    <a:pt x="17667" y="530"/>
                    <a:pt x="17906" y="530"/>
                  </a:cubicBezTo>
                  <a:cubicBezTo>
                    <a:pt x="21865" y="530"/>
                    <a:pt x="25631" y="2217"/>
                    <a:pt x="28293" y="5201"/>
                  </a:cubicBezTo>
                  <a:cubicBezTo>
                    <a:pt x="31023" y="8241"/>
                    <a:pt x="33566" y="11994"/>
                    <a:pt x="32946" y="16306"/>
                  </a:cubicBezTo>
                  <a:cubicBezTo>
                    <a:pt x="32924" y="16418"/>
                    <a:pt x="33055" y="16465"/>
                    <a:pt x="33235" y="16465"/>
                  </a:cubicBezTo>
                  <a:cubicBezTo>
                    <a:pt x="33554" y="16465"/>
                    <a:pt x="34023" y="16318"/>
                    <a:pt x="34063" y="16120"/>
                  </a:cubicBezTo>
                  <a:cubicBezTo>
                    <a:pt x="34714" y="11436"/>
                    <a:pt x="31798" y="7217"/>
                    <a:pt x="28634" y="4053"/>
                  </a:cubicBezTo>
                  <a:cubicBezTo>
                    <a:pt x="25844" y="1317"/>
                    <a:pt x="22177" y="0"/>
                    <a:pt x="18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24"/>
            <p:cNvSpPr/>
            <p:nvPr/>
          </p:nvSpPr>
          <p:spPr>
            <a:xfrm>
              <a:off x="4252800" y="2496850"/>
              <a:ext cx="761025" cy="376950"/>
            </a:xfrm>
            <a:custGeom>
              <a:avLst/>
              <a:gdLst/>
              <a:ahLst/>
              <a:cxnLst/>
              <a:rect l="l" t="t" r="r" b="b"/>
              <a:pathLst>
                <a:path w="30441" h="15078" extrusionOk="0">
                  <a:moveTo>
                    <a:pt x="13814" y="1"/>
                  </a:moveTo>
                  <a:cubicBezTo>
                    <a:pt x="10218" y="1"/>
                    <a:pt x="7746" y="1872"/>
                    <a:pt x="5273" y="4345"/>
                  </a:cubicBezTo>
                  <a:cubicBezTo>
                    <a:pt x="2575" y="7074"/>
                    <a:pt x="62" y="10952"/>
                    <a:pt x="0" y="14922"/>
                  </a:cubicBezTo>
                  <a:cubicBezTo>
                    <a:pt x="0" y="15030"/>
                    <a:pt x="134" y="15078"/>
                    <a:pt x="309" y="15078"/>
                  </a:cubicBezTo>
                  <a:cubicBezTo>
                    <a:pt x="639" y="15078"/>
                    <a:pt x="1117" y="14907"/>
                    <a:pt x="1117" y="14643"/>
                  </a:cubicBezTo>
                  <a:cubicBezTo>
                    <a:pt x="1179" y="10890"/>
                    <a:pt x="3629" y="7074"/>
                    <a:pt x="6173" y="4500"/>
                  </a:cubicBezTo>
                  <a:cubicBezTo>
                    <a:pt x="7414" y="3259"/>
                    <a:pt x="8716" y="1863"/>
                    <a:pt x="10392" y="1150"/>
                  </a:cubicBezTo>
                  <a:cubicBezTo>
                    <a:pt x="11295" y="765"/>
                    <a:pt x="12261" y="601"/>
                    <a:pt x="13235" y="601"/>
                  </a:cubicBezTo>
                  <a:cubicBezTo>
                    <a:pt x="14537" y="601"/>
                    <a:pt x="15855" y="893"/>
                    <a:pt x="17061" y="1336"/>
                  </a:cubicBezTo>
                  <a:cubicBezTo>
                    <a:pt x="23047" y="3507"/>
                    <a:pt x="28104" y="8346"/>
                    <a:pt x="29282" y="14736"/>
                  </a:cubicBezTo>
                  <a:cubicBezTo>
                    <a:pt x="29303" y="14849"/>
                    <a:pt x="29438" y="14897"/>
                    <a:pt x="29607" y="14897"/>
                  </a:cubicBezTo>
                  <a:cubicBezTo>
                    <a:pt x="29952" y="14897"/>
                    <a:pt x="30441" y="14696"/>
                    <a:pt x="30399" y="14426"/>
                  </a:cubicBezTo>
                  <a:cubicBezTo>
                    <a:pt x="29717" y="10549"/>
                    <a:pt x="27638" y="7074"/>
                    <a:pt x="24536" y="4655"/>
                  </a:cubicBezTo>
                  <a:cubicBezTo>
                    <a:pt x="21558" y="2329"/>
                    <a:pt x="17898" y="95"/>
                    <a:pt x="13990" y="2"/>
                  </a:cubicBezTo>
                  <a:cubicBezTo>
                    <a:pt x="13931" y="1"/>
                    <a:pt x="13872" y="1"/>
                    <a:pt x="138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24"/>
            <p:cNvSpPr/>
            <p:nvPr/>
          </p:nvSpPr>
          <p:spPr>
            <a:xfrm>
              <a:off x="4311275" y="2568125"/>
              <a:ext cx="619300" cy="306050"/>
            </a:xfrm>
            <a:custGeom>
              <a:avLst/>
              <a:gdLst/>
              <a:ahLst/>
              <a:cxnLst/>
              <a:rect l="l" t="t" r="r" b="b"/>
              <a:pathLst>
                <a:path w="24772" h="12242" extrusionOk="0">
                  <a:moveTo>
                    <a:pt x="11588" y="1"/>
                  </a:moveTo>
                  <a:cubicBezTo>
                    <a:pt x="5191" y="1"/>
                    <a:pt x="1980" y="5894"/>
                    <a:pt x="50" y="11389"/>
                  </a:cubicBezTo>
                  <a:cubicBezTo>
                    <a:pt x="1" y="11523"/>
                    <a:pt x="143" y="11580"/>
                    <a:pt x="341" y="11580"/>
                  </a:cubicBezTo>
                  <a:cubicBezTo>
                    <a:pt x="648" y="11580"/>
                    <a:pt x="1091" y="11441"/>
                    <a:pt x="1166" y="11234"/>
                  </a:cubicBezTo>
                  <a:lnTo>
                    <a:pt x="1197" y="11234"/>
                  </a:lnTo>
                  <a:cubicBezTo>
                    <a:pt x="2977" y="6003"/>
                    <a:pt x="5858" y="679"/>
                    <a:pt x="11490" y="679"/>
                  </a:cubicBezTo>
                  <a:cubicBezTo>
                    <a:pt x="12337" y="679"/>
                    <a:pt x="13247" y="800"/>
                    <a:pt x="14225" y="1059"/>
                  </a:cubicBezTo>
                  <a:cubicBezTo>
                    <a:pt x="19282" y="2424"/>
                    <a:pt x="23593" y="6488"/>
                    <a:pt x="23531" y="12009"/>
                  </a:cubicBezTo>
                  <a:cubicBezTo>
                    <a:pt x="23531" y="12175"/>
                    <a:pt x="23689" y="12241"/>
                    <a:pt x="23885" y="12241"/>
                  </a:cubicBezTo>
                  <a:cubicBezTo>
                    <a:pt x="24205" y="12241"/>
                    <a:pt x="24629" y="12065"/>
                    <a:pt x="24648" y="11854"/>
                  </a:cubicBezTo>
                  <a:cubicBezTo>
                    <a:pt x="24772" y="5216"/>
                    <a:pt x="18723" y="532"/>
                    <a:pt x="12457" y="36"/>
                  </a:cubicBezTo>
                  <a:cubicBezTo>
                    <a:pt x="12161" y="12"/>
                    <a:pt x="11871" y="1"/>
                    <a:pt x="115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24"/>
            <p:cNvSpPr/>
            <p:nvPr/>
          </p:nvSpPr>
          <p:spPr>
            <a:xfrm>
              <a:off x="4374000" y="2647325"/>
              <a:ext cx="513325" cy="228750"/>
            </a:xfrm>
            <a:custGeom>
              <a:avLst/>
              <a:gdLst/>
              <a:ahLst/>
              <a:cxnLst/>
              <a:rect l="l" t="t" r="r" b="b"/>
              <a:pathLst>
                <a:path w="20533" h="9150" extrusionOk="0">
                  <a:moveTo>
                    <a:pt x="9607" y="1"/>
                  </a:moveTo>
                  <a:cubicBezTo>
                    <a:pt x="5109" y="1"/>
                    <a:pt x="1077" y="4840"/>
                    <a:pt x="22" y="8841"/>
                  </a:cubicBezTo>
                  <a:cubicBezTo>
                    <a:pt x="0" y="8928"/>
                    <a:pt x="119" y="8966"/>
                    <a:pt x="287" y="8966"/>
                  </a:cubicBezTo>
                  <a:cubicBezTo>
                    <a:pt x="599" y="8966"/>
                    <a:pt x="1078" y="8837"/>
                    <a:pt x="1139" y="8655"/>
                  </a:cubicBezTo>
                  <a:cubicBezTo>
                    <a:pt x="1697" y="6546"/>
                    <a:pt x="2845" y="4654"/>
                    <a:pt x="4427" y="3165"/>
                  </a:cubicBezTo>
                  <a:cubicBezTo>
                    <a:pt x="5078" y="2451"/>
                    <a:pt x="5823" y="1831"/>
                    <a:pt x="6629" y="1273"/>
                  </a:cubicBezTo>
                  <a:cubicBezTo>
                    <a:pt x="7450" y="714"/>
                    <a:pt x="8375" y="495"/>
                    <a:pt x="9317" y="495"/>
                  </a:cubicBezTo>
                  <a:cubicBezTo>
                    <a:pt x="10155" y="495"/>
                    <a:pt x="11006" y="669"/>
                    <a:pt x="11809" y="931"/>
                  </a:cubicBezTo>
                  <a:cubicBezTo>
                    <a:pt x="15532" y="2172"/>
                    <a:pt x="18386" y="5212"/>
                    <a:pt x="19347" y="9058"/>
                  </a:cubicBezTo>
                  <a:cubicBezTo>
                    <a:pt x="19363" y="9123"/>
                    <a:pt x="19453" y="9150"/>
                    <a:pt x="19574" y="9150"/>
                  </a:cubicBezTo>
                  <a:cubicBezTo>
                    <a:pt x="19922" y="9150"/>
                    <a:pt x="20533" y="8932"/>
                    <a:pt x="20464" y="8748"/>
                  </a:cubicBezTo>
                  <a:cubicBezTo>
                    <a:pt x="19254" y="3878"/>
                    <a:pt x="14756" y="1"/>
                    <a:pt x="96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24"/>
            <p:cNvSpPr/>
            <p:nvPr/>
          </p:nvSpPr>
          <p:spPr>
            <a:xfrm>
              <a:off x="4437575" y="2724875"/>
              <a:ext cx="345675" cy="156550"/>
            </a:xfrm>
            <a:custGeom>
              <a:avLst/>
              <a:gdLst/>
              <a:ahLst/>
              <a:cxnLst/>
              <a:rect l="l" t="t" r="r" b="b"/>
              <a:pathLst>
                <a:path w="13827" h="6262" extrusionOk="0">
                  <a:moveTo>
                    <a:pt x="7587" y="0"/>
                  </a:moveTo>
                  <a:cubicBezTo>
                    <a:pt x="4082" y="0"/>
                    <a:pt x="1318" y="2440"/>
                    <a:pt x="116" y="5615"/>
                  </a:cubicBezTo>
                  <a:cubicBezTo>
                    <a:pt x="1" y="5927"/>
                    <a:pt x="260" y="6074"/>
                    <a:pt x="557" y="6074"/>
                  </a:cubicBezTo>
                  <a:cubicBezTo>
                    <a:pt x="820" y="6074"/>
                    <a:pt x="1114" y="5958"/>
                    <a:pt x="1201" y="5739"/>
                  </a:cubicBezTo>
                  <a:cubicBezTo>
                    <a:pt x="2132" y="3258"/>
                    <a:pt x="4148" y="1024"/>
                    <a:pt x="6971" y="838"/>
                  </a:cubicBezTo>
                  <a:cubicBezTo>
                    <a:pt x="7119" y="826"/>
                    <a:pt x="7266" y="820"/>
                    <a:pt x="7412" y="820"/>
                  </a:cubicBezTo>
                  <a:cubicBezTo>
                    <a:pt x="10202" y="820"/>
                    <a:pt x="12561" y="3035"/>
                    <a:pt x="12679" y="5894"/>
                  </a:cubicBezTo>
                  <a:cubicBezTo>
                    <a:pt x="12692" y="6152"/>
                    <a:pt x="12913" y="6262"/>
                    <a:pt x="13158" y="6262"/>
                  </a:cubicBezTo>
                  <a:cubicBezTo>
                    <a:pt x="13473" y="6262"/>
                    <a:pt x="13826" y="6081"/>
                    <a:pt x="13826" y="5801"/>
                  </a:cubicBezTo>
                  <a:cubicBezTo>
                    <a:pt x="13671" y="2451"/>
                    <a:pt x="11003" y="32"/>
                    <a:pt x="7653" y="1"/>
                  </a:cubicBezTo>
                  <a:cubicBezTo>
                    <a:pt x="7631" y="1"/>
                    <a:pt x="7609" y="0"/>
                    <a:pt x="75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24"/>
            <p:cNvSpPr/>
            <p:nvPr/>
          </p:nvSpPr>
          <p:spPr>
            <a:xfrm>
              <a:off x="4481575" y="2799000"/>
              <a:ext cx="244675" cy="91825"/>
            </a:xfrm>
            <a:custGeom>
              <a:avLst/>
              <a:gdLst/>
              <a:ahLst/>
              <a:cxnLst/>
              <a:rect l="l" t="t" r="r" b="b"/>
              <a:pathLst>
                <a:path w="9787" h="3673" extrusionOk="0">
                  <a:moveTo>
                    <a:pt x="5465" y="1"/>
                  </a:moveTo>
                  <a:cubicBezTo>
                    <a:pt x="5004" y="1"/>
                    <a:pt x="4566" y="48"/>
                    <a:pt x="4187" y="138"/>
                  </a:cubicBezTo>
                  <a:cubicBezTo>
                    <a:pt x="3350" y="324"/>
                    <a:pt x="2512" y="634"/>
                    <a:pt x="1768" y="1068"/>
                  </a:cubicBezTo>
                  <a:cubicBezTo>
                    <a:pt x="868" y="1627"/>
                    <a:pt x="496" y="2681"/>
                    <a:pt x="31" y="3612"/>
                  </a:cubicBezTo>
                  <a:cubicBezTo>
                    <a:pt x="1" y="3652"/>
                    <a:pt x="91" y="3673"/>
                    <a:pt x="233" y="3673"/>
                  </a:cubicBezTo>
                  <a:cubicBezTo>
                    <a:pt x="528" y="3673"/>
                    <a:pt x="1043" y="3583"/>
                    <a:pt x="1147" y="3395"/>
                  </a:cubicBezTo>
                  <a:cubicBezTo>
                    <a:pt x="1972" y="1802"/>
                    <a:pt x="2823" y="444"/>
                    <a:pt x="4823" y="444"/>
                  </a:cubicBezTo>
                  <a:cubicBezTo>
                    <a:pt x="5004" y="444"/>
                    <a:pt x="5196" y="456"/>
                    <a:pt x="5397" y="479"/>
                  </a:cubicBezTo>
                  <a:cubicBezTo>
                    <a:pt x="6700" y="665"/>
                    <a:pt x="8282" y="1316"/>
                    <a:pt x="8592" y="2681"/>
                  </a:cubicBezTo>
                  <a:cubicBezTo>
                    <a:pt x="8608" y="2736"/>
                    <a:pt x="8693" y="2759"/>
                    <a:pt x="8810" y="2759"/>
                  </a:cubicBezTo>
                  <a:cubicBezTo>
                    <a:pt x="9157" y="2759"/>
                    <a:pt x="9786" y="2556"/>
                    <a:pt x="9740" y="2371"/>
                  </a:cubicBezTo>
                  <a:cubicBezTo>
                    <a:pt x="9346" y="698"/>
                    <a:pt x="7235" y="1"/>
                    <a:pt x="54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4" name="Google Shape;2734;p24"/>
          <p:cNvSpPr txBox="1">
            <a:spLocks noGrp="1"/>
          </p:cNvSpPr>
          <p:nvPr>
            <p:ph type="title"/>
          </p:nvPr>
        </p:nvSpPr>
        <p:spPr>
          <a:xfrm>
            <a:off x="714300" y="156525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35" name="Google Shape;2735;p24"/>
          <p:cNvSpPr txBox="1">
            <a:spLocks noGrp="1"/>
          </p:cNvSpPr>
          <p:nvPr>
            <p:ph type="body" idx="1"/>
          </p:nvPr>
        </p:nvSpPr>
        <p:spPr>
          <a:xfrm>
            <a:off x="714300" y="2399250"/>
            <a:ext cx="2808000" cy="25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2736" name="Google Shape;2736;p24"/>
          <p:cNvGrpSpPr/>
          <p:nvPr/>
        </p:nvGrpSpPr>
        <p:grpSpPr>
          <a:xfrm rot="10799895">
            <a:off x="-435736" y="-1412231"/>
            <a:ext cx="5385686" cy="2148244"/>
            <a:chOff x="5619200" y="4458200"/>
            <a:chExt cx="1647150" cy="742900"/>
          </a:xfrm>
        </p:grpSpPr>
        <p:sp>
          <p:nvSpPr>
            <p:cNvPr id="2737" name="Google Shape;2737;p24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24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24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24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24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2" name="Google Shape;2742;p24"/>
          <p:cNvSpPr/>
          <p:nvPr/>
        </p:nvSpPr>
        <p:spPr>
          <a:xfrm rot="9218179" flipH="1">
            <a:off x="170741" y="-579539"/>
            <a:ext cx="1751526" cy="1566045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3" name="Google Shape;2743;p24"/>
          <p:cNvGrpSpPr/>
          <p:nvPr/>
        </p:nvGrpSpPr>
        <p:grpSpPr>
          <a:xfrm rot="7750108" flipH="1">
            <a:off x="4392738" y="-829111"/>
            <a:ext cx="952509" cy="1529675"/>
            <a:chOff x="2402100" y="3854125"/>
            <a:chExt cx="435600" cy="698825"/>
          </a:xfrm>
        </p:grpSpPr>
        <p:sp>
          <p:nvSpPr>
            <p:cNvPr id="2744" name="Google Shape;2744;p24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24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24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24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24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24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24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24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24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24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24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24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24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7" name="Google Shape;2757;p24"/>
          <p:cNvGrpSpPr/>
          <p:nvPr/>
        </p:nvGrpSpPr>
        <p:grpSpPr>
          <a:xfrm rot="-9070246">
            <a:off x="7849009" y="-390610"/>
            <a:ext cx="1593868" cy="1188162"/>
            <a:chOff x="4500175" y="3779525"/>
            <a:chExt cx="1136425" cy="847075"/>
          </a:xfrm>
        </p:grpSpPr>
        <p:sp>
          <p:nvSpPr>
            <p:cNvPr id="2758" name="Google Shape;2758;p24"/>
            <p:cNvSpPr/>
            <p:nvPr/>
          </p:nvSpPr>
          <p:spPr>
            <a:xfrm>
              <a:off x="4500175" y="3779525"/>
              <a:ext cx="272200" cy="333500"/>
            </a:xfrm>
            <a:custGeom>
              <a:avLst/>
              <a:gdLst/>
              <a:ahLst/>
              <a:cxnLst/>
              <a:rect l="l" t="t" r="r" b="b"/>
              <a:pathLst>
                <a:path w="10888" h="13340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3010"/>
                    <a:pt x="869" y="6205"/>
                    <a:pt x="2792" y="8562"/>
                  </a:cubicBezTo>
                  <a:cubicBezTo>
                    <a:pt x="4591" y="10764"/>
                    <a:pt x="8127" y="12688"/>
                    <a:pt x="10888" y="13339"/>
                  </a:cubicBezTo>
                  <a:cubicBezTo>
                    <a:pt x="8872" y="7787"/>
                    <a:pt x="5025" y="307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24"/>
            <p:cNvSpPr/>
            <p:nvPr/>
          </p:nvSpPr>
          <p:spPr>
            <a:xfrm>
              <a:off x="4865425" y="3905150"/>
              <a:ext cx="121775" cy="341250"/>
            </a:xfrm>
            <a:custGeom>
              <a:avLst/>
              <a:gdLst/>
              <a:ahLst/>
              <a:cxnLst/>
              <a:rect l="l" t="t" r="r" b="b"/>
              <a:pathLst>
                <a:path w="4871" h="1365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2110"/>
                    <a:pt x="62" y="4220"/>
                    <a:pt x="621" y="6267"/>
                  </a:cubicBezTo>
                  <a:cubicBezTo>
                    <a:pt x="1365" y="8810"/>
                    <a:pt x="2947" y="11044"/>
                    <a:pt x="4498" y="13246"/>
                  </a:cubicBezTo>
                  <a:lnTo>
                    <a:pt x="4870" y="13649"/>
                  </a:lnTo>
                  <a:cubicBezTo>
                    <a:pt x="4374" y="10703"/>
                    <a:pt x="3909" y="7663"/>
                    <a:pt x="2451" y="5057"/>
                  </a:cubicBezTo>
                  <a:cubicBezTo>
                    <a:pt x="2079" y="4375"/>
                    <a:pt x="1675" y="3754"/>
                    <a:pt x="1272" y="3072"/>
                  </a:cubicBezTo>
                  <a:cubicBezTo>
                    <a:pt x="745" y="2110"/>
                    <a:pt x="310" y="1087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24"/>
            <p:cNvSpPr/>
            <p:nvPr/>
          </p:nvSpPr>
          <p:spPr>
            <a:xfrm>
              <a:off x="4578500" y="4253350"/>
              <a:ext cx="408700" cy="101825"/>
            </a:xfrm>
            <a:custGeom>
              <a:avLst/>
              <a:gdLst/>
              <a:ahLst/>
              <a:cxnLst/>
              <a:rect l="l" t="t" r="r" b="b"/>
              <a:pathLst>
                <a:path w="16348" h="4073" extrusionOk="0">
                  <a:moveTo>
                    <a:pt x="16254" y="1"/>
                  </a:moveTo>
                  <a:cubicBezTo>
                    <a:pt x="16101" y="56"/>
                    <a:pt x="15952" y="118"/>
                    <a:pt x="15804" y="186"/>
                  </a:cubicBezTo>
                  <a:lnTo>
                    <a:pt x="15804" y="186"/>
                  </a:lnTo>
                  <a:lnTo>
                    <a:pt x="16347" y="156"/>
                  </a:lnTo>
                  <a:lnTo>
                    <a:pt x="16254" y="1"/>
                  </a:lnTo>
                  <a:close/>
                  <a:moveTo>
                    <a:pt x="15804" y="186"/>
                  </a:moveTo>
                  <a:lnTo>
                    <a:pt x="9585" y="528"/>
                  </a:lnTo>
                  <a:cubicBezTo>
                    <a:pt x="6359" y="714"/>
                    <a:pt x="3071" y="931"/>
                    <a:pt x="0" y="1924"/>
                  </a:cubicBezTo>
                  <a:lnTo>
                    <a:pt x="3474" y="3071"/>
                  </a:lnTo>
                  <a:cubicBezTo>
                    <a:pt x="4997" y="3564"/>
                    <a:pt x="6616" y="4073"/>
                    <a:pt x="8193" y="4073"/>
                  </a:cubicBezTo>
                  <a:cubicBezTo>
                    <a:pt x="8800" y="4073"/>
                    <a:pt x="9402" y="3997"/>
                    <a:pt x="9988" y="3816"/>
                  </a:cubicBezTo>
                  <a:cubicBezTo>
                    <a:pt x="12160" y="3121"/>
                    <a:pt x="13737" y="1129"/>
                    <a:pt x="15804" y="1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24"/>
            <p:cNvSpPr/>
            <p:nvPr/>
          </p:nvSpPr>
          <p:spPr>
            <a:xfrm>
              <a:off x="5091850" y="4023800"/>
              <a:ext cx="224925" cy="356750"/>
            </a:xfrm>
            <a:custGeom>
              <a:avLst/>
              <a:gdLst/>
              <a:ahLst/>
              <a:cxnLst/>
              <a:rect l="l" t="t" r="r" b="b"/>
              <a:pathLst>
                <a:path w="8997" h="14270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172"/>
                    <a:pt x="776" y="4313"/>
                    <a:pt x="1707" y="6267"/>
                  </a:cubicBezTo>
                  <a:cubicBezTo>
                    <a:pt x="3181" y="9360"/>
                    <a:pt x="5356" y="12264"/>
                    <a:pt x="8332" y="13901"/>
                  </a:cubicBezTo>
                  <a:lnTo>
                    <a:pt x="8332" y="13901"/>
                  </a:lnTo>
                  <a:cubicBezTo>
                    <a:pt x="7447" y="12669"/>
                    <a:pt x="7145" y="11082"/>
                    <a:pt x="6639" y="9648"/>
                  </a:cubicBezTo>
                  <a:cubicBezTo>
                    <a:pt x="5367" y="5926"/>
                    <a:pt x="2638" y="2917"/>
                    <a:pt x="1" y="1"/>
                  </a:cubicBezTo>
                  <a:close/>
                  <a:moveTo>
                    <a:pt x="8332" y="13901"/>
                  </a:moveTo>
                  <a:cubicBezTo>
                    <a:pt x="8423" y="14028"/>
                    <a:pt x="8520" y="14151"/>
                    <a:pt x="8624" y="14270"/>
                  </a:cubicBezTo>
                  <a:lnTo>
                    <a:pt x="8997" y="14239"/>
                  </a:lnTo>
                  <a:cubicBezTo>
                    <a:pt x="8771" y="14133"/>
                    <a:pt x="8549" y="14020"/>
                    <a:pt x="8332" y="139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24"/>
            <p:cNvSpPr/>
            <p:nvPr/>
          </p:nvSpPr>
          <p:spPr>
            <a:xfrm>
              <a:off x="4806475" y="4389050"/>
              <a:ext cx="524250" cy="230525"/>
            </a:xfrm>
            <a:custGeom>
              <a:avLst/>
              <a:gdLst/>
              <a:ahLst/>
              <a:cxnLst/>
              <a:rect l="l" t="t" r="r" b="b"/>
              <a:pathLst>
                <a:path w="20970" h="9221" extrusionOk="0">
                  <a:moveTo>
                    <a:pt x="20970" y="1"/>
                  </a:moveTo>
                  <a:lnTo>
                    <a:pt x="20970" y="1"/>
                  </a:lnTo>
                  <a:cubicBezTo>
                    <a:pt x="20925" y="59"/>
                    <a:pt x="20880" y="117"/>
                    <a:pt x="20834" y="175"/>
                  </a:cubicBezTo>
                  <a:lnTo>
                    <a:pt x="20834" y="175"/>
                  </a:lnTo>
                  <a:cubicBezTo>
                    <a:pt x="20869" y="179"/>
                    <a:pt x="20904" y="183"/>
                    <a:pt x="20939" y="187"/>
                  </a:cubicBezTo>
                  <a:lnTo>
                    <a:pt x="20970" y="1"/>
                  </a:lnTo>
                  <a:close/>
                  <a:moveTo>
                    <a:pt x="20002" y="130"/>
                  </a:moveTo>
                  <a:cubicBezTo>
                    <a:pt x="17600" y="130"/>
                    <a:pt x="15257" y="1222"/>
                    <a:pt x="13060" y="2265"/>
                  </a:cubicBezTo>
                  <a:lnTo>
                    <a:pt x="4064" y="6608"/>
                  </a:lnTo>
                  <a:cubicBezTo>
                    <a:pt x="2849" y="7186"/>
                    <a:pt x="1608" y="7765"/>
                    <a:pt x="289" y="7765"/>
                  </a:cubicBezTo>
                  <a:cubicBezTo>
                    <a:pt x="193" y="7765"/>
                    <a:pt x="97" y="7762"/>
                    <a:pt x="1" y="7756"/>
                  </a:cubicBezTo>
                  <a:lnTo>
                    <a:pt x="1" y="7756"/>
                  </a:lnTo>
                  <a:cubicBezTo>
                    <a:pt x="1714" y="8719"/>
                    <a:pt x="3657" y="9221"/>
                    <a:pt x="5633" y="9221"/>
                  </a:cubicBezTo>
                  <a:cubicBezTo>
                    <a:pt x="5947" y="9221"/>
                    <a:pt x="6262" y="9208"/>
                    <a:pt x="6577" y="9183"/>
                  </a:cubicBezTo>
                  <a:cubicBezTo>
                    <a:pt x="8779" y="8903"/>
                    <a:pt x="10889" y="8190"/>
                    <a:pt x="12781" y="7042"/>
                  </a:cubicBezTo>
                  <a:cubicBezTo>
                    <a:pt x="15881" y="5310"/>
                    <a:pt x="18624" y="2982"/>
                    <a:pt x="20834" y="175"/>
                  </a:cubicBezTo>
                  <a:lnTo>
                    <a:pt x="20834" y="175"/>
                  </a:lnTo>
                  <a:cubicBezTo>
                    <a:pt x="20556" y="144"/>
                    <a:pt x="20279" y="130"/>
                    <a:pt x="20002" y="1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24"/>
            <p:cNvSpPr/>
            <p:nvPr/>
          </p:nvSpPr>
          <p:spPr>
            <a:xfrm>
              <a:off x="4686050" y="4050575"/>
              <a:ext cx="950550" cy="367300"/>
            </a:xfrm>
            <a:custGeom>
              <a:avLst/>
              <a:gdLst/>
              <a:ahLst/>
              <a:cxnLst/>
              <a:rect l="l" t="t" r="r" b="b"/>
              <a:pathLst>
                <a:path w="38022" h="14692" extrusionOk="0">
                  <a:moveTo>
                    <a:pt x="999" y="1"/>
                  </a:moveTo>
                  <a:cubicBezTo>
                    <a:pt x="663" y="1"/>
                    <a:pt x="0" y="316"/>
                    <a:pt x="103" y="419"/>
                  </a:cubicBezTo>
                  <a:cubicBezTo>
                    <a:pt x="5190" y="5258"/>
                    <a:pt x="11673" y="8918"/>
                    <a:pt x="18125" y="11617"/>
                  </a:cubicBezTo>
                  <a:cubicBezTo>
                    <a:pt x="22199" y="13331"/>
                    <a:pt x="26470" y="14691"/>
                    <a:pt x="30759" y="14691"/>
                  </a:cubicBezTo>
                  <a:cubicBezTo>
                    <a:pt x="33066" y="14691"/>
                    <a:pt x="35378" y="14298"/>
                    <a:pt x="37667" y="13354"/>
                  </a:cubicBezTo>
                  <a:cubicBezTo>
                    <a:pt x="38021" y="13202"/>
                    <a:pt x="37872" y="13151"/>
                    <a:pt x="37621" y="13151"/>
                  </a:cubicBezTo>
                  <a:cubicBezTo>
                    <a:pt x="37411" y="13151"/>
                    <a:pt x="37129" y="13187"/>
                    <a:pt x="37016" y="13230"/>
                  </a:cubicBezTo>
                  <a:cubicBezTo>
                    <a:pt x="35119" y="14024"/>
                    <a:pt x="33150" y="14356"/>
                    <a:pt x="31160" y="14356"/>
                  </a:cubicBezTo>
                  <a:cubicBezTo>
                    <a:pt x="25765" y="14356"/>
                    <a:pt x="20219" y="11912"/>
                    <a:pt x="15551" y="9600"/>
                  </a:cubicBezTo>
                  <a:cubicBezTo>
                    <a:pt x="10432" y="7088"/>
                    <a:pt x="5314" y="4017"/>
                    <a:pt x="1158" y="47"/>
                  </a:cubicBezTo>
                  <a:cubicBezTo>
                    <a:pt x="1125" y="14"/>
                    <a:pt x="1070" y="1"/>
                    <a:pt x="9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24"/>
            <p:cNvSpPr/>
            <p:nvPr/>
          </p:nvSpPr>
          <p:spPr>
            <a:xfrm>
              <a:off x="4853625" y="4301350"/>
              <a:ext cx="270725" cy="158925"/>
            </a:xfrm>
            <a:custGeom>
              <a:avLst/>
              <a:gdLst/>
              <a:ahLst/>
              <a:cxnLst/>
              <a:rect l="l" t="t" r="r" b="b"/>
              <a:pathLst>
                <a:path w="10829" h="6357" extrusionOk="0">
                  <a:moveTo>
                    <a:pt x="8253" y="670"/>
                  </a:moveTo>
                  <a:cubicBezTo>
                    <a:pt x="8749" y="670"/>
                    <a:pt x="9239" y="780"/>
                    <a:pt x="9716" y="1027"/>
                  </a:cubicBezTo>
                  <a:cubicBezTo>
                    <a:pt x="9731" y="1035"/>
                    <a:pt x="9748" y="1041"/>
                    <a:pt x="9766" y="1046"/>
                  </a:cubicBezTo>
                  <a:lnTo>
                    <a:pt x="9766" y="1046"/>
                  </a:lnTo>
                  <a:cubicBezTo>
                    <a:pt x="8643" y="1435"/>
                    <a:pt x="7794" y="2072"/>
                    <a:pt x="6893" y="2889"/>
                  </a:cubicBezTo>
                  <a:cubicBezTo>
                    <a:pt x="5273" y="4401"/>
                    <a:pt x="3534" y="5114"/>
                    <a:pt x="1514" y="5601"/>
                  </a:cubicBezTo>
                  <a:lnTo>
                    <a:pt x="1514" y="5601"/>
                  </a:lnTo>
                  <a:cubicBezTo>
                    <a:pt x="2969" y="3652"/>
                    <a:pt x="5671" y="670"/>
                    <a:pt x="8253" y="670"/>
                  </a:cubicBezTo>
                  <a:close/>
                  <a:moveTo>
                    <a:pt x="8567" y="0"/>
                  </a:moveTo>
                  <a:cubicBezTo>
                    <a:pt x="5201" y="0"/>
                    <a:pt x="1836" y="3662"/>
                    <a:pt x="162" y="6083"/>
                  </a:cubicBezTo>
                  <a:cubicBezTo>
                    <a:pt x="0" y="6306"/>
                    <a:pt x="234" y="6357"/>
                    <a:pt x="451" y="6357"/>
                  </a:cubicBezTo>
                  <a:cubicBezTo>
                    <a:pt x="566" y="6357"/>
                    <a:pt x="677" y="6342"/>
                    <a:pt x="720" y="6332"/>
                  </a:cubicBezTo>
                  <a:cubicBezTo>
                    <a:pt x="2364" y="5990"/>
                    <a:pt x="4009" y="5618"/>
                    <a:pt x="5497" y="4812"/>
                  </a:cubicBezTo>
                  <a:cubicBezTo>
                    <a:pt x="7172" y="3912"/>
                    <a:pt x="8351" y="1989"/>
                    <a:pt x="10243" y="1431"/>
                  </a:cubicBezTo>
                  <a:cubicBezTo>
                    <a:pt x="10790" y="1281"/>
                    <a:pt x="10819" y="933"/>
                    <a:pt x="10458" y="896"/>
                  </a:cubicBezTo>
                  <a:lnTo>
                    <a:pt x="10458" y="896"/>
                  </a:lnTo>
                  <a:cubicBezTo>
                    <a:pt x="10691" y="773"/>
                    <a:pt x="10829" y="607"/>
                    <a:pt x="10616" y="500"/>
                  </a:cubicBezTo>
                  <a:cubicBezTo>
                    <a:pt x="9942" y="153"/>
                    <a:pt x="9255" y="0"/>
                    <a:pt x="8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24"/>
            <p:cNvSpPr/>
            <p:nvPr/>
          </p:nvSpPr>
          <p:spPr>
            <a:xfrm>
              <a:off x="4713425" y="4154200"/>
              <a:ext cx="193025" cy="58850"/>
            </a:xfrm>
            <a:custGeom>
              <a:avLst/>
              <a:gdLst/>
              <a:ahLst/>
              <a:cxnLst/>
              <a:rect l="l" t="t" r="r" b="b"/>
              <a:pathLst>
                <a:path w="7721" h="2354" extrusionOk="0">
                  <a:moveTo>
                    <a:pt x="2637" y="810"/>
                  </a:moveTo>
                  <a:cubicBezTo>
                    <a:pt x="3291" y="810"/>
                    <a:pt x="4017" y="1058"/>
                    <a:pt x="4693" y="1369"/>
                  </a:cubicBezTo>
                  <a:lnTo>
                    <a:pt x="4693" y="1369"/>
                  </a:lnTo>
                  <a:cubicBezTo>
                    <a:pt x="4139" y="1390"/>
                    <a:pt x="3582" y="1436"/>
                    <a:pt x="3031" y="1436"/>
                  </a:cubicBezTo>
                  <a:cubicBezTo>
                    <a:pt x="2486" y="1436"/>
                    <a:pt x="1947" y="1391"/>
                    <a:pt x="1425" y="1228"/>
                  </a:cubicBezTo>
                  <a:lnTo>
                    <a:pt x="1425" y="1228"/>
                  </a:lnTo>
                  <a:cubicBezTo>
                    <a:pt x="1767" y="929"/>
                    <a:pt x="2185" y="810"/>
                    <a:pt x="2637" y="810"/>
                  </a:cubicBezTo>
                  <a:close/>
                  <a:moveTo>
                    <a:pt x="2637" y="1"/>
                  </a:moveTo>
                  <a:cubicBezTo>
                    <a:pt x="1679" y="1"/>
                    <a:pt x="802" y="338"/>
                    <a:pt x="187" y="1268"/>
                  </a:cubicBezTo>
                  <a:cubicBezTo>
                    <a:pt x="1" y="1423"/>
                    <a:pt x="94" y="1733"/>
                    <a:pt x="311" y="1795"/>
                  </a:cubicBezTo>
                  <a:cubicBezTo>
                    <a:pt x="1074" y="2151"/>
                    <a:pt x="1858" y="2231"/>
                    <a:pt x="2651" y="2231"/>
                  </a:cubicBezTo>
                  <a:cubicBezTo>
                    <a:pt x="3292" y="2231"/>
                    <a:pt x="3938" y="2179"/>
                    <a:pt x="4583" y="2179"/>
                  </a:cubicBezTo>
                  <a:cubicBezTo>
                    <a:pt x="5084" y="2179"/>
                    <a:pt x="5584" y="2210"/>
                    <a:pt x="6080" y="2323"/>
                  </a:cubicBezTo>
                  <a:cubicBezTo>
                    <a:pt x="6121" y="2332"/>
                    <a:pt x="6162" y="2336"/>
                    <a:pt x="6203" y="2336"/>
                  </a:cubicBezTo>
                  <a:cubicBezTo>
                    <a:pt x="6280" y="2336"/>
                    <a:pt x="6355" y="2320"/>
                    <a:pt x="6425" y="2294"/>
                  </a:cubicBezTo>
                  <a:lnTo>
                    <a:pt x="6425" y="2294"/>
                  </a:lnTo>
                  <a:cubicBezTo>
                    <a:pt x="6494" y="2335"/>
                    <a:pt x="6580" y="2353"/>
                    <a:pt x="6672" y="2353"/>
                  </a:cubicBezTo>
                  <a:cubicBezTo>
                    <a:pt x="7121" y="2353"/>
                    <a:pt x="7721" y="1922"/>
                    <a:pt x="7259" y="1640"/>
                  </a:cubicBezTo>
                  <a:cubicBezTo>
                    <a:pt x="6056" y="942"/>
                    <a:pt x="4235" y="1"/>
                    <a:pt x="2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24"/>
            <p:cNvSpPr/>
            <p:nvPr/>
          </p:nvSpPr>
          <p:spPr>
            <a:xfrm>
              <a:off x="5030750" y="4164750"/>
              <a:ext cx="105750" cy="162700"/>
            </a:xfrm>
            <a:custGeom>
              <a:avLst/>
              <a:gdLst/>
              <a:ahLst/>
              <a:cxnLst/>
              <a:rect l="l" t="t" r="r" b="b"/>
              <a:pathLst>
                <a:path w="4230" h="6508" extrusionOk="0">
                  <a:moveTo>
                    <a:pt x="1434" y="1535"/>
                  </a:moveTo>
                  <a:cubicBezTo>
                    <a:pt x="2003" y="2203"/>
                    <a:pt x="2346" y="3036"/>
                    <a:pt x="2571" y="3918"/>
                  </a:cubicBezTo>
                  <a:lnTo>
                    <a:pt x="2571" y="3918"/>
                  </a:lnTo>
                  <a:cubicBezTo>
                    <a:pt x="2071" y="3188"/>
                    <a:pt x="1688" y="2384"/>
                    <a:pt x="1434" y="1535"/>
                  </a:cubicBezTo>
                  <a:close/>
                  <a:moveTo>
                    <a:pt x="830" y="1"/>
                  </a:moveTo>
                  <a:cubicBezTo>
                    <a:pt x="498" y="1"/>
                    <a:pt x="1" y="173"/>
                    <a:pt x="25" y="443"/>
                  </a:cubicBezTo>
                  <a:cubicBezTo>
                    <a:pt x="295" y="2566"/>
                    <a:pt x="1342" y="4487"/>
                    <a:pt x="2918" y="5901"/>
                  </a:cubicBezTo>
                  <a:lnTo>
                    <a:pt x="2918" y="5901"/>
                  </a:lnTo>
                  <a:cubicBezTo>
                    <a:pt x="2937" y="6058"/>
                    <a:pt x="2955" y="6213"/>
                    <a:pt x="2972" y="6367"/>
                  </a:cubicBezTo>
                  <a:cubicBezTo>
                    <a:pt x="2992" y="6466"/>
                    <a:pt x="3117" y="6508"/>
                    <a:pt x="3278" y="6508"/>
                  </a:cubicBezTo>
                  <a:cubicBezTo>
                    <a:pt x="3624" y="6508"/>
                    <a:pt x="4131" y="6311"/>
                    <a:pt x="4089" y="6057"/>
                  </a:cubicBezTo>
                  <a:cubicBezTo>
                    <a:pt x="4083" y="5998"/>
                    <a:pt x="4076" y="5939"/>
                    <a:pt x="4070" y="5879"/>
                  </a:cubicBezTo>
                  <a:lnTo>
                    <a:pt x="4070" y="5879"/>
                  </a:lnTo>
                  <a:cubicBezTo>
                    <a:pt x="4181" y="5795"/>
                    <a:pt x="4229" y="5701"/>
                    <a:pt x="4151" y="5623"/>
                  </a:cubicBezTo>
                  <a:lnTo>
                    <a:pt x="4151" y="5623"/>
                  </a:lnTo>
                  <a:lnTo>
                    <a:pt x="4151" y="5654"/>
                  </a:lnTo>
                  <a:cubicBezTo>
                    <a:pt x="4111" y="5621"/>
                    <a:pt x="4071" y="5587"/>
                    <a:pt x="4032" y="5553"/>
                  </a:cubicBezTo>
                  <a:lnTo>
                    <a:pt x="4032" y="5553"/>
                  </a:lnTo>
                  <a:cubicBezTo>
                    <a:pt x="3765" y="3350"/>
                    <a:pt x="3210" y="1106"/>
                    <a:pt x="1049" y="39"/>
                  </a:cubicBezTo>
                  <a:cubicBezTo>
                    <a:pt x="997" y="13"/>
                    <a:pt x="919" y="1"/>
                    <a:pt x="8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24"/>
            <p:cNvSpPr/>
            <p:nvPr/>
          </p:nvSpPr>
          <p:spPr>
            <a:xfrm>
              <a:off x="5238400" y="4401775"/>
              <a:ext cx="151175" cy="224825"/>
            </a:xfrm>
            <a:custGeom>
              <a:avLst/>
              <a:gdLst/>
              <a:ahLst/>
              <a:cxnLst/>
              <a:rect l="l" t="t" r="r" b="b"/>
              <a:pathLst>
                <a:path w="6047" h="8993" extrusionOk="0">
                  <a:moveTo>
                    <a:pt x="4378" y="2090"/>
                  </a:moveTo>
                  <a:cubicBezTo>
                    <a:pt x="3712" y="4090"/>
                    <a:pt x="2803" y="5986"/>
                    <a:pt x="1318" y="7445"/>
                  </a:cubicBezTo>
                  <a:lnTo>
                    <a:pt x="1318" y="7445"/>
                  </a:lnTo>
                  <a:cubicBezTo>
                    <a:pt x="1776" y="5480"/>
                    <a:pt x="3028" y="3672"/>
                    <a:pt x="4378" y="2090"/>
                  </a:cubicBezTo>
                  <a:close/>
                  <a:moveTo>
                    <a:pt x="5444" y="1"/>
                  </a:moveTo>
                  <a:cubicBezTo>
                    <a:pt x="5230" y="1"/>
                    <a:pt x="4999" y="66"/>
                    <a:pt x="4872" y="205"/>
                  </a:cubicBezTo>
                  <a:lnTo>
                    <a:pt x="4903" y="205"/>
                  </a:lnTo>
                  <a:cubicBezTo>
                    <a:pt x="2762" y="2470"/>
                    <a:pt x="250" y="5386"/>
                    <a:pt x="33" y="8643"/>
                  </a:cubicBezTo>
                  <a:cubicBezTo>
                    <a:pt x="0" y="8902"/>
                    <a:pt x="188" y="8992"/>
                    <a:pt x="411" y="8992"/>
                  </a:cubicBezTo>
                  <a:cubicBezTo>
                    <a:pt x="614" y="8992"/>
                    <a:pt x="845" y="8917"/>
                    <a:pt x="963" y="8829"/>
                  </a:cubicBezTo>
                  <a:cubicBezTo>
                    <a:pt x="3817" y="6843"/>
                    <a:pt x="5120" y="3648"/>
                    <a:pt x="5988" y="360"/>
                  </a:cubicBezTo>
                  <a:cubicBezTo>
                    <a:pt x="6046" y="175"/>
                    <a:pt x="5922" y="76"/>
                    <a:pt x="5738" y="49"/>
                  </a:cubicBezTo>
                  <a:lnTo>
                    <a:pt x="5738" y="49"/>
                  </a:lnTo>
                  <a:cubicBezTo>
                    <a:pt x="5655" y="17"/>
                    <a:pt x="5552" y="1"/>
                    <a:pt x="5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24"/>
            <p:cNvSpPr/>
            <p:nvPr/>
          </p:nvSpPr>
          <p:spPr>
            <a:xfrm>
              <a:off x="5265900" y="4177950"/>
              <a:ext cx="148575" cy="238175"/>
            </a:xfrm>
            <a:custGeom>
              <a:avLst/>
              <a:gdLst/>
              <a:ahLst/>
              <a:cxnLst/>
              <a:rect l="l" t="t" r="r" b="b"/>
              <a:pathLst>
                <a:path w="5943" h="9527" extrusionOk="0">
                  <a:moveTo>
                    <a:pt x="1409" y="1401"/>
                  </a:moveTo>
                  <a:cubicBezTo>
                    <a:pt x="3252" y="2956"/>
                    <a:pt x="4246" y="5305"/>
                    <a:pt x="4088" y="7701"/>
                  </a:cubicBezTo>
                  <a:lnTo>
                    <a:pt x="4088" y="7701"/>
                  </a:lnTo>
                  <a:cubicBezTo>
                    <a:pt x="2828" y="5778"/>
                    <a:pt x="1917" y="3637"/>
                    <a:pt x="1409" y="1401"/>
                  </a:cubicBezTo>
                  <a:close/>
                  <a:moveTo>
                    <a:pt x="836" y="0"/>
                  </a:moveTo>
                  <a:cubicBezTo>
                    <a:pt x="511" y="0"/>
                    <a:pt x="0" y="173"/>
                    <a:pt x="49" y="442"/>
                  </a:cubicBezTo>
                  <a:cubicBezTo>
                    <a:pt x="515" y="3482"/>
                    <a:pt x="1724" y="6336"/>
                    <a:pt x="3523" y="8817"/>
                  </a:cubicBezTo>
                  <a:cubicBezTo>
                    <a:pt x="3570" y="8886"/>
                    <a:pt x="3671" y="8916"/>
                    <a:pt x="3794" y="8916"/>
                  </a:cubicBezTo>
                  <a:cubicBezTo>
                    <a:pt x="3831" y="8916"/>
                    <a:pt x="3869" y="8913"/>
                    <a:pt x="3909" y="8908"/>
                  </a:cubicBezTo>
                  <a:lnTo>
                    <a:pt x="3909" y="8908"/>
                  </a:lnTo>
                  <a:cubicBezTo>
                    <a:pt x="3877" y="9044"/>
                    <a:pt x="3842" y="9179"/>
                    <a:pt x="3803" y="9313"/>
                  </a:cubicBezTo>
                  <a:cubicBezTo>
                    <a:pt x="3765" y="9462"/>
                    <a:pt x="3922" y="9527"/>
                    <a:pt x="4129" y="9527"/>
                  </a:cubicBezTo>
                  <a:cubicBezTo>
                    <a:pt x="4439" y="9527"/>
                    <a:pt x="4864" y="9382"/>
                    <a:pt x="4919" y="9158"/>
                  </a:cubicBezTo>
                  <a:cubicBezTo>
                    <a:pt x="5943" y="5591"/>
                    <a:pt x="4330" y="1776"/>
                    <a:pt x="1042" y="39"/>
                  </a:cubicBezTo>
                  <a:cubicBezTo>
                    <a:pt x="996" y="13"/>
                    <a:pt x="923" y="0"/>
                    <a:pt x="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9" name="Google Shape;2769;p24"/>
          <p:cNvGrpSpPr/>
          <p:nvPr/>
        </p:nvGrpSpPr>
        <p:grpSpPr>
          <a:xfrm>
            <a:off x="1962838" y="192913"/>
            <a:ext cx="700450" cy="636075"/>
            <a:chOff x="3652400" y="3788700"/>
            <a:chExt cx="700450" cy="636075"/>
          </a:xfrm>
        </p:grpSpPr>
        <p:sp>
          <p:nvSpPr>
            <p:cNvPr id="2770" name="Google Shape;2770;p24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24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24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24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24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24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24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24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24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24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24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24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24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24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24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5" name="Google Shape;2785;p24"/>
          <p:cNvSpPr/>
          <p:nvPr/>
        </p:nvSpPr>
        <p:spPr>
          <a:xfrm>
            <a:off x="7767625" y="788038"/>
            <a:ext cx="378570" cy="317388"/>
          </a:xfrm>
          <a:custGeom>
            <a:avLst/>
            <a:gdLst/>
            <a:ahLst/>
            <a:cxnLst/>
            <a:rect l="l" t="t" r="r" b="b"/>
            <a:pathLst>
              <a:path w="11540" h="9675" extrusionOk="0">
                <a:moveTo>
                  <a:pt x="5370" y="0"/>
                </a:moveTo>
                <a:cubicBezTo>
                  <a:pt x="4691" y="0"/>
                  <a:pt x="4009" y="111"/>
                  <a:pt x="3350" y="337"/>
                </a:cubicBezTo>
                <a:lnTo>
                  <a:pt x="3885" y="225"/>
                </a:lnTo>
                <a:lnTo>
                  <a:pt x="3885" y="225"/>
                </a:lnTo>
                <a:cubicBezTo>
                  <a:pt x="2335" y="639"/>
                  <a:pt x="949" y="1659"/>
                  <a:pt x="404" y="3160"/>
                </a:cubicBezTo>
                <a:cubicBezTo>
                  <a:pt x="0" y="4308"/>
                  <a:pt x="93" y="5610"/>
                  <a:pt x="683" y="6696"/>
                </a:cubicBezTo>
                <a:cubicBezTo>
                  <a:pt x="1303" y="7782"/>
                  <a:pt x="2234" y="8650"/>
                  <a:pt x="3350" y="9147"/>
                </a:cubicBezTo>
                <a:cubicBezTo>
                  <a:pt x="4136" y="9496"/>
                  <a:pt x="4993" y="9675"/>
                  <a:pt x="5843" y="9675"/>
                </a:cubicBezTo>
                <a:cubicBezTo>
                  <a:pt x="7106" y="9675"/>
                  <a:pt x="8354" y="9280"/>
                  <a:pt x="9337" y="8464"/>
                </a:cubicBezTo>
                <a:cubicBezTo>
                  <a:pt x="10950" y="7130"/>
                  <a:pt x="11540" y="4587"/>
                  <a:pt x="10516" y="2788"/>
                </a:cubicBezTo>
                <a:cubicBezTo>
                  <a:pt x="10175" y="2198"/>
                  <a:pt x="9740" y="1702"/>
                  <a:pt x="9213" y="1299"/>
                </a:cubicBezTo>
                <a:cubicBezTo>
                  <a:pt x="8094" y="449"/>
                  <a:pt x="6738" y="0"/>
                  <a:pt x="53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6" name="Google Shape;2786;p24"/>
          <p:cNvSpPr/>
          <p:nvPr/>
        </p:nvSpPr>
        <p:spPr>
          <a:xfrm>
            <a:off x="4325125" y="511600"/>
            <a:ext cx="378570" cy="317388"/>
          </a:xfrm>
          <a:custGeom>
            <a:avLst/>
            <a:gdLst/>
            <a:ahLst/>
            <a:cxnLst/>
            <a:rect l="l" t="t" r="r" b="b"/>
            <a:pathLst>
              <a:path w="11540" h="9675" extrusionOk="0">
                <a:moveTo>
                  <a:pt x="5370" y="0"/>
                </a:moveTo>
                <a:cubicBezTo>
                  <a:pt x="4691" y="0"/>
                  <a:pt x="4009" y="111"/>
                  <a:pt x="3350" y="337"/>
                </a:cubicBezTo>
                <a:lnTo>
                  <a:pt x="3885" y="225"/>
                </a:lnTo>
                <a:lnTo>
                  <a:pt x="3885" y="225"/>
                </a:lnTo>
                <a:cubicBezTo>
                  <a:pt x="2335" y="639"/>
                  <a:pt x="949" y="1659"/>
                  <a:pt x="404" y="3160"/>
                </a:cubicBezTo>
                <a:cubicBezTo>
                  <a:pt x="0" y="4308"/>
                  <a:pt x="93" y="5610"/>
                  <a:pt x="683" y="6696"/>
                </a:cubicBezTo>
                <a:cubicBezTo>
                  <a:pt x="1303" y="7782"/>
                  <a:pt x="2234" y="8650"/>
                  <a:pt x="3350" y="9147"/>
                </a:cubicBezTo>
                <a:cubicBezTo>
                  <a:pt x="4136" y="9496"/>
                  <a:pt x="4993" y="9675"/>
                  <a:pt x="5843" y="9675"/>
                </a:cubicBezTo>
                <a:cubicBezTo>
                  <a:pt x="7106" y="9675"/>
                  <a:pt x="8354" y="9280"/>
                  <a:pt x="9337" y="8464"/>
                </a:cubicBezTo>
                <a:cubicBezTo>
                  <a:pt x="10950" y="7130"/>
                  <a:pt x="11540" y="4587"/>
                  <a:pt x="10516" y="2788"/>
                </a:cubicBezTo>
                <a:cubicBezTo>
                  <a:pt x="10175" y="2198"/>
                  <a:pt x="9740" y="1702"/>
                  <a:pt x="9213" y="1299"/>
                </a:cubicBezTo>
                <a:cubicBezTo>
                  <a:pt x="8094" y="449"/>
                  <a:pt x="6738" y="0"/>
                  <a:pt x="53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87" name="Google Shape;2787;p24"/>
          <p:cNvGrpSpPr/>
          <p:nvPr/>
        </p:nvGrpSpPr>
        <p:grpSpPr>
          <a:xfrm rot="-10423553">
            <a:off x="5602182" y="-660273"/>
            <a:ext cx="830251" cy="1464439"/>
            <a:chOff x="2797700" y="3217325"/>
            <a:chExt cx="682725" cy="1204225"/>
          </a:xfrm>
        </p:grpSpPr>
        <p:sp>
          <p:nvSpPr>
            <p:cNvPr id="2788" name="Google Shape;2788;p24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24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24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24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24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24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24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and Credits">
  <p:cSld name="CUSTOM_7">
    <p:spTree>
      <p:nvGrpSpPr>
        <p:cNvPr id="1" name="Shape 3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2" name="Google Shape;3132;p27"/>
          <p:cNvSpPr txBox="1">
            <a:spLocks noGrp="1"/>
          </p:cNvSpPr>
          <p:nvPr>
            <p:ph type="title"/>
          </p:nvPr>
        </p:nvSpPr>
        <p:spPr>
          <a:xfrm>
            <a:off x="714300" y="-2249075"/>
            <a:ext cx="3592500" cy="446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Poppins Black"/>
              <a:buNone/>
              <a:defRPr sz="5000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33" name="Google Shape;3133;p27"/>
          <p:cNvSpPr txBox="1"/>
          <p:nvPr/>
        </p:nvSpPr>
        <p:spPr>
          <a:xfrm>
            <a:off x="714300" y="3671800"/>
            <a:ext cx="3514200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34844"/>
                </a:solidFill>
                <a:latin typeface="Poppins Light"/>
                <a:ea typeface="Poppins Light"/>
                <a:cs typeface="Poppins Light"/>
                <a:sym typeface="Poppins Light"/>
              </a:rPr>
              <a:t>CREDITS: This presentation template was created by </a:t>
            </a:r>
            <a:r>
              <a:rPr lang="en" sz="1100" b="1">
                <a:solidFill>
                  <a:srgbClr val="534844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534844"/>
                </a:solidFill>
                <a:latin typeface="Poppins Light"/>
                <a:ea typeface="Poppins Light"/>
                <a:cs typeface="Poppins Light"/>
                <a:sym typeface="Poppins Light"/>
              </a:rPr>
              <a:t>, including icons by </a:t>
            </a:r>
            <a:r>
              <a:rPr lang="en" sz="1100" b="1">
                <a:solidFill>
                  <a:srgbClr val="534844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rgbClr val="534844"/>
                </a:solidFill>
                <a:latin typeface="Poppins Light"/>
                <a:ea typeface="Poppins Light"/>
                <a:cs typeface="Poppins Light"/>
                <a:sym typeface="Poppins Light"/>
              </a:rPr>
              <a:t>, and infographics &amp; images by </a:t>
            </a:r>
            <a:r>
              <a:rPr lang="en" sz="1100" b="1">
                <a:solidFill>
                  <a:srgbClr val="534844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rgbClr val="534844"/>
                </a:solidFill>
                <a:latin typeface="Poppins Light"/>
                <a:ea typeface="Poppins Light"/>
                <a:cs typeface="Poppins Light"/>
                <a:sym typeface="Poppins Light"/>
              </a:rPr>
              <a:t>. </a:t>
            </a:r>
            <a:endParaRPr sz="1100">
              <a:solidFill>
                <a:srgbClr val="534844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pSp>
        <p:nvGrpSpPr>
          <p:cNvPr id="3134" name="Google Shape;3134;p27"/>
          <p:cNvGrpSpPr/>
          <p:nvPr/>
        </p:nvGrpSpPr>
        <p:grpSpPr>
          <a:xfrm flipH="1">
            <a:off x="4158345" y="3023543"/>
            <a:ext cx="5569483" cy="2776726"/>
            <a:chOff x="4178350" y="2375050"/>
            <a:chExt cx="938350" cy="515775"/>
          </a:xfrm>
        </p:grpSpPr>
        <p:sp>
          <p:nvSpPr>
            <p:cNvPr id="3135" name="Google Shape;3135;p27"/>
            <p:cNvSpPr/>
            <p:nvPr/>
          </p:nvSpPr>
          <p:spPr>
            <a:xfrm>
              <a:off x="4178350" y="2375050"/>
              <a:ext cx="938350" cy="470050"/>
            </a:xfrm>
            <a:custGeom>
              <a:avLst/>
              <a:gdLst/>
              <a:ahLst/>
              <a:cxnLst/>
              <a:rect l="l" t="t" r="r" b="b"/>
              <a:pathLst>
                <a:path w="37534" h="18802" extrusionOk="0">
                  <a:moveTo>
                    <a:pt x="19941" y="1"/>
                  </a:moveTo>
                  <a:cubicBezTo>
                    <a:pt x="19829" y="1"/>
                    <a:pt x="19717" y="2"/>
                    <a:pt x="19604" y="4"/>
                  </a:cubicBezTo>
                  <a:cubicBezTo>
                    <a:pt x="17557" y="35"/>
                    <a:pt x="15789" y="780"/>
                    <a:pt x="13804" y="1121"/>
                  </a:cubicBezTo>
                  <a:cubicBezTo>
                    <a:pt x="11260" y="1617"/>
                    <a:pt x="8903" y="2765"/>
                    <a:pt x="6949" y="4440"/>
                  </a:cubicBezTo>
                  <a:cubicBezTo>
                    <a:pt x="2792" y="7914"/>
                    <a:pt x="248" y="12970"/>
                    <a:pt x="0" y="18367"/>
                  </a:cubicBezTo>
                  <a:lnTo>
                    <a:pt x="714" y="18802"/>
                  </a:lnTo>
                  <a:lnTo>
                    <a:pt x="36913" y="18678"/>
                  </a:lnTo>
                  <a:cubicBezTo>
                    <a:pt x="37534" y="16816"/>
                    <a:pt x="36727" y="14800"/>
                    <a:pt x="35952" y="12970"/>
                  </a:cubicBezTo>
                  <a:cubicBezTo>
                    <a:pt x="34711" y="10147"/>
                    <a:pt x="33377" y="7263"/>
                    <a:pt x="31392" y="4998"/>
                  </a:cubicBezTo>
                  <a:cubicBezTo>
                    <a:pt x="28520" y="1733"/>
                    <a:pt x="24234" y="1"/>
                    <a:pt x="19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27"/>
            <p:cNvSpPr/>
            <p:nvPr/>
          </p:nvSpPr>
          <p:spPr>
            <a:xfrm>
              <a:off x="4192225" y="2449850"/>
              <a:ext cx="867875" cy="411650"/>
            </a:xfrm>
            <a:custGeom>
              <a:avLst/>
              <a:gdLst/>
              <a:ahLst/>
              <a:cxnLst/>
              <a:rect l="l" t="t" r="r" b="b"/>
              <a:pathLst>
                <a:path w="34715" h="16466" extrusionOk="0">
                  <a:moveTo>
                    <a:pt x="18380" y="0"/>
                  </a:moveTo>
                  <a:cubicBezTo>
                    <a:pt x="17829" y="0"/>
                    <a:pt x="17276" y="28"/>
                    <a:pt x="16723" y="83"/>
                  </a:cubicBezTo>
                  <a:cubicBezTo>
                    <a:pt x="13063" y="455"/>
                    <a:pt x="9589" y="1944"/>
                    <a:pt x="6766" y="4302"/>
                  </a:cubicBezTo>
                  <a:cubicBezTo>
                    <a:pt x="3105" y="7403"/>
                    <a:pt x="1492" y="11839"/>
                    <a:pt x="35" y="16275"/>
                  </a:cubicBezTo>
                  <a:cubicBezTo>
                    <a:pt x="1" y="16377"/>
                    <a:pt x="123" y="16421"/>
                    <a:pt x="298" y="16421"/>
                  </a:cubicBezTo>
                  <a:cubicBezTo>
                    <a:pt x="604" y="16421"/>
                    <a:pt x="1072" y="16286"/>
                    <a:pt x="1151" y="16089"/>
                  </a:cubicBezTo>
                  <a:lnTo>
                    <a:pt x="1120" y="16089"/>
                  </a:lnTo>
                  <a:cubicBezTo>
                    <a:pt x="2299" y="12491"/>
                    <a:pt x="3540" y="8768"/>
                    <a:pt x="6083" y="5884"/>
                  </a:cubicBezTo>
                  <a:cubicBezTo>
                    <a:pt x="8906" y="2689"/>
                    <a:pt x="12908" y="765"/>
                    <a:pt x="17188" y="548"/>
                  </a:cubicBezTo>
                  <a:cubicBezTo>
                    <a:pt x="17428" y="536"/>
                    <a:pt x="17667" y="530"/>
                    <a:pt x="17906" y="530"/>
                  </a:cubicBezTo>
                  <a:cubicBezTo>
                    <a:pt x="21865" y="530"/>
                    <a:pt x="25631" y="2217"/>
                    <a:pt x="28293" y="5201"/>
                  </a:cubicBezTo>
                  <a:cubicBezTo>
                    <a:pt x="31023" y="8241"/>
                    <a:pt x="33566" y="11994"/>
                    <a:pt x="32946" y="16306"/>
                  </a:cubicBezTo>
                  <a:cubicBezTo>
                    <a:pt x="32924" y="16418"/>
                    <a:pt x="33055" y="16465"/>
                    <a:pt x="33235" y="16465"/>
                  </a:cubicBezTo>
                  <a:cubicBezTo>
                    <a:pt x="33554" y="16465"/>
                    <a:pt x="34023" y="16318"/>
                    <a:pt x="34063" y="16120"/>
                  </a:cubicBezTo>
                  <a:cubicBezTo>
                    <a:pt x="34714" y="11436"/>
                    <a:pt x="31798" y="7217"/>
                    <a:pt x="28634" y="4053"/>
                  </a:cubicBezTo>
                  <a:cubicBezTo>
                    <a:pt x="25844" y="1317"/>
                    <a:pt x="22177" y="0"/>
                    <a:pt x="18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27"/>
            <p:cNvSpPr/>
            <p:nvPr/>
          </p:nvSpPr>
          <p:spPr>
            <a:xfrm>
              <a:off x="4252800" y="2496850"/>
              <a:ext cx="761025" cy="376950"/>
            </a:xfrm>
            <a:custGeom>
              <a:avLst/>
              <a:gdLst/>
              <a:ahLst/>
              <a:cxnLst/>
              <a:rect l="l" t="t" r="r" b="b"/>
              <a:pathLst>
                <a:path w="30441" h="15078" extrusionOk="0">
                  <a:moveTo>
                    <a:pt x="13814" y="1"/>
                  </a:moveTo>
                  <a:cubicBezTo>
                    <a:pt x="10218" y="1"/>
                    <a:pt x="7746" y="1872"/>
                    <a:pt x="5273" y="4345"/>
                  </a:cubicBezTo>
                  <a:cubicBezTo>
                    <a:pt x="2575" y="7074"/>
                    <a:pt x="62" y="10952"/>
                    <a:pt x="0" y="14922"/>
                  </a:cubicBezTo>
                  <a:cubicBezTo>
                    <a:pt x="0" y="15030"/>
                    <a:pt x="134" y="15078"/>
                    <a:pt x="309" y="15078"/>
                  </a:cubicBezTo>
                  <a:cubicBezTo>
                    <a:pt x="639" y="15078"/>
                    <a:pt x="1117" y="14907"/>
                    <a:pt x="1117" y="14643"/>
                  </a:cubicBezTo>
                  <a:cubicBezTo>
                    <a:pt x="1179" y="10890"/>
                    <a:pt x="3629" y="7074"/>
                    <a:pt x="6173" y="4500"/>
                  </a:cubicBezTo>
                  <a:cubicBezTo>
                    <a:pt x="7414" y="3259"/>
                    <a:pt x="8716" y="1863"/>
                    <a:pt x="10392" y="1150"/>
                  </a:cubicBezTo>
                  <a:cubicBezTo>
                    <a:pt x="11295" y="765"/>
                    <a:pt x="12261" y="601"/>
                    <a:pt x="13235" y="601"/>
                  </a:cubicBezTo>
                  <a:cubicBezTo>
                    <a:pt x="14537" y="601"/>
                    <a:pt x="15855" y="893"/>
                    <a:pt x="17061" y="1336"/>
                  </a:cubicBezTo>
                  <a:cubicBezTo>
                    <a:pt x="23047" y="3507"/>
                    <a:pt x="28104" y="8346"/>
                    <a:pt x="29282" y="14736"/>
                  </a:cubicBezTo>
                  <a:cubicBezTo>
                    <a:pt x="29303" y="14849"/>
                    <a:pt x="29438" y="14897"/>
                    <a:pt x="29607" y="14897"/>
                  </a:cubicBezTo>
                  <a:cubicBezTo>
                    <a:pt x="29952" y="14897"/>
                    <a:pt x="30441" y="14696"/>
                    <a:pt x="30399" y="14426"/>
                  </a:cubicBezTo>
                  <a:cubicBezTo>
                    <a:pt x="29717" y="10549"/>
                    <a:pt x="27638" y="7074"/>
                    <a:pt x="24536" y="4655"/>
                  </a:cubicBezTo>
                  <a:cubicBezTo>
                    <a:pt x="21558" y="2329"/>
                    <a:pt x="17898" y="95"/>
                    <a:pt x="13990" y="2"/>
                  </a:cubicBezTo>
                  <a:cubicBezTo>
                    <a:pt x="13931" y="1"/>
                    <a:pt x="13872" y="1"/>
                    <a:pt x="138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27"/>
            <p:cNvSpPr/>
            <p:nvPr/>
          </p:nvSpPr>
          <p:spPr>
            <a:xfrm>
              <a:off x="4311275" y="2568125"/>
              <a:ext cx="619300" cy="306050"/>
            </a:xfrm>
            <a:custGeom>
              <a:avLst/>
              <a:gdLst/>
              <a:ahLst/>
              <a:cxnLst/>
              <a:rect l="l" t="t" r="r" b="b"/>
              <a:pathLst>
                <a:path w="24772" h="12242" extrusionOk="0">
                  <a:moveTo>
                    <a:pt x="11588" y="1"/>
                  </a:moveTo>
                  <a:cubicBezTo>
                    <a:pt x="5191" y="1"/>
                    <a:pt x="1980" y="5894"/>
                    <a:pt x="50" y="11389"/>
                  </a:cubicBezTo>
                  <a:cubicBezTo>
                    <a:pt x="1" y="11523"/>
                    <a:pt x="143" y="11580"/>
                    <a:pt x="341" y="11580"/>
                  </a:cubicBezTo>
                  <a:cubicBezTo>
                    <a:pt x="648" y="11580"/>
                    <a:pt x="1091" y="11441"/>
                    <a:pt x="1166" y="11234"/>
                  </a:cubicBezTo>
                  <a:lnTo>
                    <a:pt x="1197" y="11234"/>
                  </a:lnTo>
                  <a:cubicBezTo>
                    <a:pt x="2977" y="6003"/>
                    <a:pt x="5858" y="679"/>
                    <a:pt x="11490" y="679"/>
                  </a:cubicBezTo>
                  <a:cubicBezTo>
                    <a:pt x="12337" y="679"/>
                    <a:pt x="13247" y="800"/>
                    <a:pt x="14225" y="1059"/>
                  </a:cubicBezTo>
                  <a:cubicBezTo>
                    <a:pt x="19282" y="2424"/>
                    <a:pt x="23593" y="6488"/>
                    <a:pt x="23531" y="12009"/>
                  </a:cubicBezTo>
                  <a:cubicBezTo>
                    <a:pt x="23531" y="12175"/>
                    <a:pt x="23689" y="12241"/>
                    <a:pt x="23885" y="12241"/>
                  </a:cubicBezTo>
                  <a:cubicBezTo>
                    <a:pt x="24205" y="12241"/>
                    <a:pt x="24629" y="12065"/>
                    <a:pt x="24648" y="11854"/>
                  </a:cubicBezTo>
                  <a:cubicBezTo>
                    <a:pt x="24772" y="5216"/>
                    <a:pt x="18723" y="532"/>
                    <a:pt x="12457" y="36"/>
                  </a:cubicBezTo>
                  <a:cubicBezTo>
                    <a:pt x="12161" y="12"/>
                    <a:pt x="11871" y="1"/>
                    <a:pt x="115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27"/>
            <p:cNvSpPr/>
            <p:nvPr/>
          </p:nvSpPr>
          <p:spPr>
            <a:xfrm>
              <a:off x="4374000" y="2647325"/>
              <a:ext cx="513325" cy="228750"/>
            </a:xfrm>
            <a:custGeom>
              <a:avLst/>
              <a:gdLst/>
              <a:ahLst/>
              <a:cxnLst/>
              <a:rect l="l" t="t" r="r" b="b"/>
              <a:pathLst>
                <a:path w="20533" h="9150" extrusionOk="0">
                  <a:moveTo>
                    <a:pt x="9607" y="1"/>
                  </a:moveTo>
                  <a:cubicBezTo>
                    <a:pt x="5109" y="1"/>
                    <a:pt x="1077" y="4840"/>
                    <a:pt x="22" y="8841"/>
                  </a:cubicBezTo>
                  <a:cubicBezTo>
                    <a:pt x="0" y="8928"/>
                    <a:pt x="119" y="8966"/>
                    <a:pt x="287" y="8966"/>
                  </a:cubicBezTo>
                  <a:cubicBezTo>
                    <a:pt x="599" y="8966"/>
                    <a:pt x="1078" y="8837"/>
                    <a:pt x="1139" y="8655"/>
                  </a:cubicBezTo>
                  <a:cubicBezTo>
                    <a:pt x="1697" y="6546"/>
                    <a:pt x="2845" y="4654"/>
                    <a:pt x="4427" y="3165"/>
                  </a:cubicBezTo>
                  <a:cubicBezTo>
                    <a:pt x="5078" y="2451"/>
                    <a:pt x="5823" y="1831"/>
                    <a:pt x="6629" y="1273"/>
                  </a:cubicBezTo>
                  <a:cubicBezTo>
                    <a:pt x="7450" y="714"/>
                    <a:pt x="8375" y="495"/>
                    <a:pt x="9317" y="495"/>
                  </a:cubicBezTo>
                  <a:cubicBezTo>
                    <a:pt x="10155" y="495"/>
                    <a:pt x="11006" y="669"/>
                    <a:pt x="11809" y="931"/>
                  </a:cubicBezTo>
                  <a:cubicBezTo>
                    <a:pt x="15532" y="2172"/>
                    <a:pt x="18386" y="5212"/>
                    <a:pt x="19347" y="9058"/>
                  </a:cubicBezTo>
                  <a:cubicBezTo>
                    <a:pt x="19363" y="9123"/>
                    <a:pt x="19453" y="9150"/>
                    <a:pt x="19574" y="9150"/>
                  </a:cubicBezTo>
                  <a:cubicBezTo>
                    <a:pt x="19922" y="9150"/>
                    <a:pt x="20533" y="8932"/>
                    <a:pt x="20464" y="8748"/>
                  </a:cubicBezTo>
                  <a:cubicBezTo>
                    <a:pt x="19254" y="3878"/>
                    <a:pt x="14756" y="1"/>
                    <a:pt x="96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27"/>
            <p:cNvSpPr/>
            <p:nvPr/>
          </p:nvSpPr>
          <p:spPr>
            <a:xfrm>
              <a:off x="4437575" y="2724875"/>
              <a:ext cx="345675" cy="156550"/>
            </a:xfrm>
            <a:custGeom>
              <a:avLst/>
              <a:gdLst/>
              <a:ahLst/>
              <a:cxnLst/>
              <a:rect l="l" t="t" r="r" b="b"/>
              <a:pathLst>
                <a:path w="13827" h="6262" extrusionOk="0">
                  <a:moveTo>
                    <a:pt x="7587" y="0"/>
                  </a:moveTo>
                  <a:cubicBezTo>
                    <a:pt x="4082" y="0"/>
                    <a:pt x="1318" y="2440"/>
                    <a:pt x="116" y="5615"/>
                  </a:cubicBezTo>
                  <a:cubicBezTo>
                    <a:pt x="1" y="5927"/>
                    <a:pt x="260" y="6074"/>
                    <a:pt x="557" y="6074"/>
                  </a:cubicBezTo>
                  <a:cubicBezTo>
                    <a:pt x="820" y="6074"/>
                    <a:pt x="1114" y="5958"/>
                    <a:pt x="1201" y="5739"/>
                  </a:cubicBezTo>
                  <a:cubicBezTo>
                    <a:pt x="2132" y="3258"/>
                    <a:pt x="4148" y="1024"/>
                    <a:pt x="6971" y="838"/>
                  </a:cubicBezTo>
                  <a:cubicBezTo>
                    <a:pt x="7119" y="826"/>
                    <a:pt x="7266" y="820"/>
                    <a:pt x="7412" y="820"/>
                  </a:cubicBezTo>
                  <a:cubicBezTo>
                    <a:pt x="10202" y="820"/>
                    <a:pt x="12561" y="3035"/>
                    <a:pt x="12679" y="5894"/>
                  </a:cubicBezTo>
                  <a:cubicBezTo>
                    <a:pt x="12692" y="6152"/>
                    <a:pt x="12913" y="6262"/>
                    <a:pt x="13158" y="6262"/>
                  </a:cubicBezTo>
                  <a:cubicBezTo>
                    <a:pt x="13473" y="6262"/>
                    <a:pt x="13826" y="6081"/>
                    <a:pt x="13826" y="5801"/>
                  </a:cubicBezTo>
                  <a:cubicBezTo>
                    <a:pt x="13671" y="2451"/>
                    <a:pt x="11003" y="32"/>
                    <a:pt x="7653" y="1"/>
                  </a:cubicBezTo>
                  <a:cubicBezTo>
                    <a:pt x="7631" y="1"/>
                    <a:pt x="7609" y="0"/>
                    <a:pt x="75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27"/>
            <p:cNvSpPr/>
            <p:nvPr/>
          </p:nvSpPr>
          <p:spPr>
            <a:xfrm>
              <a:off x="4481575" y="2799000"/>
              <a:ext cx="244675" cy="91825"/>
            </a:xfrm>
            <a:custGeom>
              <a:avLst/>
              <a:gdLst/>
              <a:ahLst/>
              <a:cxnLst/>
              <a:rect l="l" t="t" r="r" b="b"/>
              <a:pathLst>
                <a:path w="9787" h="3673" extrusionOk="0">
                  <a:moveTo>
                    <a:pt x="5465" y="1"/>
                  </a:moveTo>
                  <a:cubicBezTo>
                    <a:pt x="5004" y="1"/>
                    <a:pt x="4566" y="48"/>
                    <a:pt x="4187" y="138"/>
                  </a:cubicBezTo>
                  <a:cubicBezTo>
                    <a:pt x="3350" y="324"/>
                    <a:pt x="2512" y="634"/>
                    <a:pt x="1768" y="1068"/>
                  </a:cubicBezTo>
                  <a:cubicBezTo>
                    <a:pt x="868" y="1627"/>
                    <a:pt x="496" y="2681"/>
                    <a:pt x="31" y="3612"/>
                  </a:cubicBezTo>
                  <a:cubicBezTo>
                    <a:pt x="1" y="3652"/>
                    <a:pt x="91" y="3673"/>
                    <a:pt x="233" y="3673"/>
                  </a:cubicBezTo>
                  <a:cubicBezTo>
                    <a:pt x="528" y="3673"/>
                    <a:pt x="1043" y="3583"/>
                    <a:pt x="1147" y="3395"/>
                  </a:cubicBezTo>
                  <a:cubicBezTo>
                    <a:pt x="1972" y="1802"/>
                    <a:pt x="2823" y="444"/>
                    <a:pt x="4823" y="444"/>
                  </a:cubicBezTo>
                  <a:cubicBezTo>
                    <a:pt x="5004" y="444"/>
                    <a:pt x="5196" y="456"/>
                    <a:pt x="5397" y="479"/>
                  </a:cubicBezTo>
                  <a:cubicBezTo>
                    <a:pt x="6700" y="665"/>
                    <a:pt x="8282" y="1316"/>
                    <a:pt x="8592" y="2681"/>
                  </a:cubicBezTo>
                  <a:cubicBezTo>
                    <a:pt x="8608" y="2736"/>
                    <a:pt x="8693" y="2759"/>
                    <a:pt x="8810" y="2759"/>
                  </a:cubicBezTo>
                  <a:cubicBezTo>
                    <a:pt x="9157" y="2759"/>
                    <a:pt x="9786" y="2556"/>
                    <a:pt x="9740" y="2371"/>
                  </a:cubicBezTo>
                  <a:cubicBezTo>
                    <a:pt x="9346" y="698"/>
                    <a:pt x="7235" y="1"/>
                    <a:pt x="54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2" name="Google Shape;3142;p27"/>
          <p:cNvGrpSpPr/>
          <p:nvPr/>
        </p:nvGrpSpPr>
        <p:grpSpPr>
          <a:xfrm rot="10800000">
            <a:off x="4571871" y="-836746"/>
            <a:ext cx="5590592" cy="2521477"/>
            <a:chOff x="5619200" y="4458200"/>
            <a:chExt cx="1647150" cy="742900"/>
          </a:xfrm>
        </p:grpSpPr>
        <p:sp>
          <p:nvSpPr>
            <p:cNvPr id="3143" name="Google Shape;3143;p27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27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27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27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27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48" name="Google Shape;3148;p27"/>
          <p:cNvSpPr/>
          <p:nvPr/>
        </p:nvSpPr>
        <p:spPr>
          <a:xfrm rot="-1867515" flipH="1">
            <a:off x="-929194" y="4141746"/>
            <a:ext cx="1902871" cy="1701244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49" name="Google Shape;3149;p27"/>
          <p:cNvGrpSpPr/>
          <p:nvPr/>
        </p:nvGrpSpPr>
        <p:grpSpPr>
          <a:xfrm rot="-9039059">
            <a:off x="8621746" y="823215"/>
            <a:ext cx="996285" cy="1600731"/>
            <a:chOff x="2402100" y="3854125"/>
            <a:chExt cx="435600" cy="698825"/>
          </a:xfrm>
        </p:grpSpPr>
        <p:sp>
          <p:nvSpPr>
            <p:cNvPr id="3150" name="Google Shape;3150;p27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27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27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27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27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27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27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27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27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27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27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27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27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3" name="Google Shape;3163;p27"/>
          <p:cNvSpPr/>
          <p:nvPr/>
        </p:nvSpPr>
        <p:spPr>
          <a:xfrm rot="7705557" flipH="1">
            <a:off x="-161596" y="-338710"/>
            <a:ext cx="1209305" cy="1081271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4" name="Google Shape;3164;p27"/>
          <p:cNvGrpSpPr/>
          <p:nvPr/>
        </p:nvGrpSpPr>
        <p:grpSpPr>
          <a:xfrm rot="-7867282">
            <a:off x="7249909" y="-985662"/>
            <a:ext cx="1481175" cy="2494610"/>
            <a:chOff x="3026750" y="1552825"/>
            <a:chExt cx="1108700" cy="1867600"/>
          </a:xfrm>
        </p:grpSpPr>
        <p:sp>
          <p:nvSpPr>
            <p:cNvPr id="3165" name="Google Shape;3165;p27"/>
            <p:cNvSpPr/>
            <p:nvPr/>
          </p:nvSpPr>
          <p:spPr>
            <a:xfrm>
              <a:off x="3517625" y="1552825"/>
              <a:ext cx="235775" cy="558625"/>
            </a:xfrm>
            <a:custGeom>
              <a:avLst/>
              <a:gdLst/>
              <a:ahLst/>
              <a:cxnLst/>
              <a:rect l="l" t="t" r="r" b="b"/>
              <a:pathLst>
                <a:path w="9431" h="22345" extrusionOk="0">
                  <a:moveTo>
                    <a:pt x="5310" y="1463"/>
                  </a:moveTo>
                  <a:cubicBezTo>
                    <a:pt x="5816" y="2596"/>
                    <a:pt x="6477" y="3510"/>
                    <a:pt x="7197" y="4604"/>
                  </a:cubicBezTo>
                  <a:cubicBezTo>
                    <a:pt x="8283" y="6279"/>
                    <a:pt x="8190" y="8233"/>
                    <a:pt x="8159" y="10156"/>
                  </a:cubicBezTo>
                  <a:cubicBezTo>
                    <a:pt x="8058" y="13394"/>
                    <a:pt x="7585" y="16612"/>
                    <a:pt x="6758" y="19742"/>
                  </a:cubicBezTo>
                  <a:lnTo>
                    <a:pt x="6758" y="19742"/>
                  </a:lnTo>
                  <a:cubicBezTo>
                    <a:pt x="4215" y="14312"/>
                    <a:pt x="1810" y="6507"/>
                    <a:pt x="5310" y="1463"/>
                  </a:cubicBezTo>
                  <a:close/>
                  <a:moveTo>
                    <a:pt x="5701" y="0"/>
                  </a:moveTo>
                  <a:cubicBezTo>
                    <a:pt x="5466" y="0"/>
                    <a:pt x="5197" y="121"/>
                    <a:pt x="5057" y="261"/>
                  </a:cubicBezTo>
                  <a:cubicBezTo>
                    <a:pt x="0" y="5883"/>
                    <a:pt x="3244" y="15384"/>
                    <a:pt x="6282" y="21407"/>
                  </a:cubicBezTo>
                  <a:lnTo>
                    <a:pt x="6282" y="21407"/>
                  </a:lnTo>
                  <a:cubicBezTo>
                    <a:pt x="6236" y="21555"/>
                    <a:pt x="6190" y="21703"/>
                    <a:pt x="6143" y="21850"/>
                  </a:cubicBezTo>
                  <a:cubicBezTo>
                    <a:pt x="6045" y="22174"/>
                    <a:pt x="6303" y="22320"/>
                    <a:pt x="6593" y="22320"/>
                  </a:cubicBezTo>
                  <a:cubicBezTo>
                    <a:pt x="6663" y="22320"/>
                    <a:pt x="6735" y="22312"/>
                    <a:pt x="6805" y="22295"/>
                  </a:cubicBezTo>
                  <a:lnTo>
                    <a:pt x="6805" y="22295"/>
                  </a:lnTo>
                  <a:cubicBezTo>
                    <a:pt x="6870" y="22329"/>
                    <a:pt x="6950" y="22344"/>
                    <a:pt x="7034" y="22344"/>
                  </a:cubicBezTo>
                  <a:cubicBezTo>
                    <a:pt x="7411" y="22344"/>
                    <a:pt x="7890" y="22035"/>
                    <a:pt x="7694" y="21664"/>
                  </a:cubicBezTo>
                  <a:lnTo>
                    <a:pt x="7694" y="21633"/>
                  </a:lnTo>
                  <a:cubicBezTo>
                    <a:pt x="7619" y="21491"/>
                    <a:pt x="7545" y="21347"/>
                    <a:pt x="7470" y="21200"/>
                  </a:cubicBezTo>
                  <a:lnTo>
                    <a:pt x="7470" y="21200"/>
                  </a:lnTo>
                  <a:cubicBezTo>
                    <a:pt x="8558" y="17592"/>
                    <a:pt x="9160" y="13854"/>
                    <a:pt x="9276" y="10063"/>
                  </a:cubicBezTo>
                  <a:cubicBezTo>
                    <a:pt x="9338" y="8512"/>
                    <a:pt x="9431" y="6744"/>
                    <a:pt x="8841" y="5255"/>
                  </a:cubicBezTo>
                  <a:cubicBezTo>
                    <a:pt x="8159" y="3456"/>
                    <a:pt x="6701" y="2153"/>
                    <a:pt x="6112" y="261"/>
                  </a:cubicBezTo>
                  <a:cubicBezTo>
                    <a:pt x="6044" y="72"/>
                    <a:pt x="5882" y="0"/>
                    <a:pt x="5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27"/>
            <p:cNvSpPr/>
            <p:nvPr/>
          </p:nvSpPr>
          <p:spPr>
            <a:xfrm>
              <a:off x="3666525" y="1821075"/>
              <a:ext cx="411675" cy="323500"/>
            </a:xfrm>
            <a:custGeom>
              <a:avLst/>
              <a:gdLst/>
              <a:ahLst/>
              <a:cxnLst/>
              <a:rect l="l" t="t" r="r" b="b"/>
              <a:pathLst>
                <a:path w="16467" h="12940" extrusionOk="0">
                  <a:moveTo>
                    <a:pt x="15040" y="1041"/>
                  </a:moveTo>
                  <a:lnTo>
                    <a:pt x="15040" y="1041"/>
                  </a:lnTo>
                  <a:cubicBezTo>
                    <a:pt x="12704" y="6579"/>
                    <a:pt x="7732" y="10769"/>
                    <a:pt x="1765" y="11814"/>
                  </a:cubicBezTo>
                  <a:lnTo>
                    <a:pt x="1765" y="11814"/>
                  </a:lnTo>
                  <a:cubicBezTo>
                    <a:pt x="1538" y="8000"/>
                    <a:pt x="5542" y="4523"/>
                    <a:pt x="8779" y="3210"/>
                  </a:cubicBezTo>
                  <a:cubicBezTo>
                    <a:pt x="10861" y="2333"/>
                    <a:pt x="13084" y="2063"/>
                    <a:pt x="15040" y="1041"/>
                  </a:cubicBezTo>
                  <a:close/>
                  <a:moveTo>
                    <a:pt x="16295" y="1"/>
                  </a:moveTo>
                  <a:cubicBezTo>
                    <a:pt x="16016" y="1"/>
                    <a:pt x="15444" y="197"/>
                    <a:pt x="15355" y="264"/>
                  </a:cubicBezTo>
                  <a:cubicBezTo>
                    <a:pt x="13618" y="1659"/>
                    <a:pt x="11447" y="1908"/>
                    <a:pt x="9399" y="2590"/>
                  </a:cubicBezTo>
                  <a:cubicBezTo>
                    <a:pt x="7972" y="3024"/>
                    <a:pt x="6670" y="3738"/>
                    <a:pt x="5491" y="4606"/>
                  </a:cubicBezTo>
                  <a:cubicBezTo>
                    <a:pt x="2854" y="6591"/>
                    <a:pt x="0" y="9259"/>
                    <a:pt x="745" y="12857"/>
                  </a:cubicBezTo>
                  <a:cubicBezTo>
                    <a:pt x="753" y="12915"/>
                    <a:pt x="839" y="12940"/>
                    <a:pt x="959" y="12940"/>
                  </a:cubicBezTo>
                  <a:cubicBezTo>
                    <a:pt x="1290" y="12940"/>
                    <a:pt x="1884" y="12752"/>
                    <a:pt x="1862" y="12547"/>
                  </a:cubicBezTo>
                  <a:cubicBezTo>
                    <a:pt x="1838" y="12432"/>
                    <a:pt x="1819" y="12317"/>
                    <a:pt x="1803" y="12202"/>
                  </a:cubicBezTo>
                  <a:lnTo>
                    <a:pt x="1803" y="12202"/>
                  </a:lnTo>
                  <a:cubicBezTo>
                    <a:pt x="8417" y="10962"/>
                    <a:pt x="14057" y="6474"/>
                    <a:pt x="16441" y="108"/>
                  </a:cubicBezTo>
                  <a:cubicBezTo>
                    <a:pt x="16467" y="30"/>
                    <a:pt x="16403" y="1"/>
                    <a:pt x="16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27"/>
            <p:cNvSpPr/>
            <p:nvPr/>
          </p:nvSpPr>
          <p:spPr>
            <a:xfrm>
              <a:off x="3382700" y="1934550"/>
              <a:ext cx="340975" cy="237375"/>
            </a:xfrm>
            <a:custGeom>
              <a:avLst/>
              <a:gdLst/>
              <a:ahLst/>
              <a:cxnLst/>
              <a:rect l="l" t="t" r="r" b="b"/>
              <a:pathLst>
                <a:path w="13639" h="9495" extrusionOk="0">
                  <a:moveTo>
                    <a:pt x="2456" y="642"/>
                  </a:moveTo>
                  <a:cubicBezTo>
                    <a:pt x="6549" y="642"/>
                    <a:pt x="10686" y="4748"/>
                    <a:pt x="12256" y="8297"/>
                  </a:cubicBezTo>
                  <a:lnTo>
                    <a:pt x="12256" y="8297"/>
                  </a:lnTo>
                  <a:cubicBezTo>
                    <a:pt x="11701" y="8764"/>
                    <a:pt x="11154" y="8960"/>
                    <a:pt x="10625" y="8960"/>
                  </a:cubicBezTo>
                  <a:cubicBezTo>
                    <a:pt x="8371" y="8960"/>
                    <a:pt x="6435" y="5395"/>
                    <a:pt x="5522" y="3914"/>
                  </a:cubicBezTo>
                  <a:cubicBezTo>
                    <a:pt x="4679" y="2525"/>
                    <a:pt x="3697" y="1334"/>
                    <a:pt x="2322" y="643"/>
                  </a:cubicBezTo>
                  <a:lnTo>
                    <a:pt x="2322" y="643"/>
                  </a:lnTo>
                  <a:cubicBezTo>
                    <a:pt x="2367" y="642"/>
                    <a:pt x="2411" y="642"/>
                    <a:pt x="2456" y="642"/>
                  </a:cubicBezTo>
                  <a:close/>
                  <a:moveTo>
                    <a:pt x="2712" y="1"/>
                  </a:moveTo>
                  <a:cubicBezTo>
                    <a:pt x="2068" y="1"/>
                    <a:pt x="1420" y="81"/>
                    <a:pt x="776" y="253"/>
                  </a:cubicBezTo>
                  <a:cubicBezTo>
                    <a:pt x="497" y="315"/>
                    <a:pt x="0" y="750"/>
                    <a:pt x="528" y="874"/>
                  </a:cubicBezTo>
                  <a:cubicBezTo>
                    <a:pt x="4405" y="1897"/>
                    <a:pt x="4715" y="6581"/>
                    <a:pt x="7755" y="8629"/>
                  </a:cubicBezTo>
                  <a:cubicBezTo>
                    <a:pt x="8573" y="9194"/>
                    <a:pt x="9526" y="9495"/>
                    <a:pt x="10468" y="9495"/>
                  </a:cubicBezTo>
                  <a:cubicBezTo>
                    <a:pt x="11247" y="9495"/>
                    <a:pt x="12019" y="9288"/>
                    <a:pt x="12700" y="8854"/>
                  </a:cubicBezTo>
                  <a:lnTo>
                    <a:pt x="12700" y="8854"/>
                  </a:lnTo>
                  <a:cubicBezTo>
                    <a:pt x="12737" y="8860"/>
                    <a:pt x="12776" y="8863"/>
                    <a:pt x="12816" y="8863"/>
                  </a:cubicBezTo>
                  <a:cubicBezTo>
                    <a:pt x="13184" y="8863"/>
                    <a:pt x="13639" y="8629"/>
                    <a:pt x="13556" y="8380"/>
                  </a:cubicBezTo>
                  <a:lnTo>
                    <a:pt x="13556" y="8380"/>
                  </a:lnTo>
                  <a:lnTo>
                    <a:pt x="13556" y="8411"/>
                  </a:lnTo>
                  <a:cubicBezTo>
                    <a:pt x="11892" y="4266"/>
                    <a:pt x="7399" y="1"/>
                    <a:pt x="27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27"/>
            <p:cNvSpPr/>
            <p:nvPr/>
          </p:nvSpPr>
          <p:spPr>
            <a:xfrm>
              <a:off x="3696300" y="2037575"/>
              <a:ext cx="439150" cy="352000"/>
            </a:xfrm>
            <a:custGeom>
              <a:avLst/>
              <a:gdLst/>
              <a:ahLst/>
              <a:cxnLst/>
              <a:rect l="l" t="t" r="r" b="b"/>
              <a:pathLst>
                <a:path w="17566" h="14080" extrusionOk="0">
                  <a:moveTo>
                    <a:pt x="16282" y="721"/>
                  </a:moveTo>
                  <a:cubicBezTo>
                    <a:pt x="15226" y="3804"/>
                    <a:pt x="14037" y="6880"/>
                    <a:pt x="11434" y="8974"/>
                  </a:cubicBezTo>
                  <a:cubicBezTo>
                    <a:pt x="8656" y="11208"/>
                    <a:pt x="5163" y="12543"/>
                    <a:pt x="1665" y="13125"/>
                  </a:cubicBezTo>
                  <a:lnTo>
                    <a:pt x="1665" y="13125"/>
                  </a:lnTo>
                  <a:cubicBezTo>
                    <a:pt x="2282" y="9956"/>
                    <a:pt x="4540" y="7608"/>
                    <a:pt x="6936" y="5562"/>
                  </a:cubicBezTo>
                  <a:cubicBezTo>
                    <a:pt x="9812" y="3093"/>
                    <a:pt x="12715" y="1658"/>
                    <a:pt x="16282" y="721"/>
                  </a:cubicBezTo>
                  <a:close/>
                  <a:moveTo>
                    <a:pt x="17223" y="1"/>
                  </a:moveTo>
                  <a:cubicBezTo>
                    <a:pt x="17082" y="1"/>
                    <a:pt x="16935" y="27"/>
                    <a:pt x="16894" y="41"/>
                  </a:cubicBezTo>
                  <a:cubicBezTo>
                    <a:pt x="12861" y="971"/>
                    <a:pt x="9666" y="2367"/>
                    <a:pt x="6502" y="5035"/>
                  </a:cubicBezTo>
                  <a:cubicBezTo>
                    <a:pt x="3847" y="7247"/>
                    <a:pt x="1192" y="9825"/>
                    <a:pt x="538" y="13327"/>
                  </a:cubicBezTo>
                  <a:lnTo>
                    <a:pt x="538" y="13327"/>
                  </a:lnTo>
                  <a:cubicBezTo>
                    <a:pt x="188" y="13483"/>
                    <a:pt x="0" y="13823"/>
                    <a:pt x="458" y="13823"/>
                  </a:cubicBezTo>
                  <a:cubicBezTo>
                    <a:pt x="459" y="13823"/>
                    <a:pt x="459" y="13823"/>
                    <a:pt x="460" y="13823"/>
                  </a:cubicBezTo>
                  <a:lnTo>
                    <a:pt x="460" y="13823"/>
                  </a:lnTo>
                  <a:cubicBezTo>
                    <a:pt x="458" y="13841"/>
                    <a:pt x="456" y="13858"/>
                    <a:pt x="453" y="13875"/>
                  </a:cubicBezTo>
                  <a:cubicBezTo>
                    <a:pt x="429" y="14020"/>
                    <a:pt x="582" y="14080"/>
                    <a:pt x="782" y="14080"/>
                  </a:cubicBezTo>
                  <a:cubicBezTo>
                    <a:pt x="1099" y="14080"/>
                    <a:pt x="1532" y="13929"/>
                    <a:pt x="1570" y="13720"/>
                  </a:cubicBezTo>
                  <a:cubicBezTo>
                    <a:pt x="1572" y="13706"/>
                    <a:pt x="1574" y="13692"/>
                    <a:pt x="1576" y="13677"/>
                  </a:cubicBezTo>
                  <a:lnTo>
                    <a:pt x="1576" y="13677"/>
                  </a:lnTo>
                  <a:cubicBezTo>
                    <a:pt x="5099" y="13110"/>
                    <a:pt x="8447" y="11771"/>
                    <a:pt x="11403" y="9781"/>
                  </a:cubicBezTo>
                  <a:cubicBezTo>
                    <a:pt x="14784" y="7454"/>
                    <a:pt x="16242" y="3980"/>
                    <a:pt x="17514" y="196"/>
                  </a:cubicBezTo>
                  <a:cubicBezTo>
                    <a:pt x="17566" y="41"/>
                    <a:pt x="17398" y="1"/>
                    <a:pt x="172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27"/>
            <p:cNvSpPr/>
            <p:nvPr/>
          </p:nvSpPr>
          <p:spPr>
            <a:xfrm>
              <a:off x="3363300" y="2187475"/>
              <a:ext cx="369775" cy="331275"/>
            </a:xfrm>
            <a:custGeom>
              <a:avLst/>
              <a:gdLst/>
              <a:ahLst/>
              <a:cxnLst/>
              <a:rect l="l" t="t" r="r" b="b"/>
              <a:pathLst>
                <a:path w="14791" h="13251" extrusionOk="0">
                  <a:moveTo>
                    <a:pt x="1444" y="822"/>
                  </a:moveTo>
                  <a:lnTo>
                    <a:pt x="1444" y="822"/>
                  </a:lnTo>
                  <a:cubicBezTo>
                    <a:pt x="4081" y="1724"/>
                    <a:pt x="5898" y="5356"/>
                    <a:pt x="7446" y="7290"/>
                  </a:cubicBezTo>
                  <a:cubicBezTo>
                    <a:pt x="8283" y="8314"/>
                    <a:pt x="9524" y="8934"/>
                    <a:pt x="10485" y="9834"/>
                  </a:cubicBezTo>
                  <a:cubicBezTo>
                    <a:pt x="11296" y="10577"/>
                    <a:pt x="12058" y="11370"/>
                    <a:pt x="12771" y="12199"/>
                  </a:cubicBezTo>
                  <a:lnTo>
                    <a:pt x="12771" y="12199"/>
                  </a:lnTo>
                  <a:cubicBezTo>
                    <a:pt x="9753" y="11622"/>
                    <a:pt x="6952" y="10621"/>
                    <a:pt x="5367" y="7662"/>
                  </a:cubicBezTo>
                  <a:cubicBezTo>
                    <a:pt x="4654" y="6359"/>
                    <a:pt x="4220" y="4901"/>
                    <a:pt x="3444" y="3599"/>
                  </a:cubicBezTo>
                  <a:cubicBezTo>
                    <a:pt x="2903" y="2620"/>
                    <a:pt x="1935" y="1813"/>
                    <a:pt x="1444" y="822"/>
                  </a:cubicBezTo>
                  <a:close/>
                  <a:moveTo>
                    <a:pt x="838" y="0"/>
                  </a:moveTo>
                  <a:cubicBezTo>
                    <a:pt x="652" y="0"/>
                    <a:pt x="1" y="156"/>
                    <a:pt x="63" y="466"/>
                  </a:cubicBezTo>
                  <a:cubicBezTo>
                    <a:pt x="435" y="2017"/>
                    <a:pt x="2017" y="3195"/>
                    <a:pt x="2731" y="4622"/>
                  </a:cubicBezTo>
                  <a:cubicBezTo>
                    <a:pt x="3444" y="6080"/>
                    <a:pt x="3940" y="7662"/>
                    <a:pt x="4871" y="8996"/>
                  </a:cubicBezTo>
                  <a:cubicBezTo>
                    <a:pt x="6811" y="11845"/>
                    <a:pt x="10261" y="12562"/>
                    <a:pt x="13457" y="13027"/>
                  </a:cubicBezTo>
                  <a:lnTo>
                    <a:pt x="13457" y="13027"/>
                  </a:lnTo>
                  <a:cubicBezTo>
                    <a:pt x="13490" y="13069"/>
                    <a:pt x="13523" y="13111"/>
                    <a:pt x="13556" y="13153"/>
                  </a:cubicBezTo>
                  <a:cubicBezTo>
                    <a:pt x="13617" y="13221"/>
                    <a:pt x="13727" y="13250"/>
                    <a:pt x="13854" y="13250"/>
                  </a:cubicBezTo>
                  <a:cubicBezTo>
                    <a:pt x="14243" y="13250"/>
                    <a:pt x="14790" y="12976"/>
                    <a:pt x="14580" y="12718"/>
                  </a:cubicBezTo>
                  <a:cubicBezTo>
                    <a:pt x="14567" y="12703"/>
                    <a:pt x="14554" y="12688"/>
                    <a:pt x="14541" y="12672"/>
                  </a:cubicBezTo>
                  <a:lnTo>
                    <a:pt x="14541" y="12672"/>
                  </a:lnTo>
                  <a:cubicBezTo>
                    <a:pt x="14599" y="12581"/>
                    <a:pt x="14566" y="12502"/>
                    <a:pt x="14369" y="12471"/>
                  </a:cubicBezTo>
                  <a:lnTo>
                    <a:pt x="14369" y="12471"/>
                  </a:lnTo>
                  <a:cubicBezTo>
                    <a:pt x="12137" y="9898"/>
                    <a:pt x="9338" y="7978"/>
                    <a:pt x="7383" y="5212"/>
                  </a:cubicBezTo>
                  <a:cubicBezTo>
                    <a:pt x="5926" y="3071"/>
                    <a:pt x="3661" y="156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27"/>
            <p:cNvSpPr/>
            <p:nvPr/>
          </p:nvSpPr>
          <p:spPr>
            <a:xfrm>
              <a:off x="3636250" y="2375375"/>
              <a:ext cx="441475" cy="350150"/>
            </a:xfrm>
            <a:custGeom>
              <a:avLst/>
              <a:gdLst/>
              <a:ahLst/>
              <a:cxnLst/>
              <a:rect l="l" t="t" r="r" b="b"/>
              <a:pathLst>
                <a:path w="17659" h="14006" extrusionOk="0">
                  <a:moveTo>
                    <a:pt x="15262" y="1321"/>
                  </a:moveTo>
                  <a:cubicBezTo>
                    <a:pt x="13611" y="3164"/>
                    <a:pt x="12658" y="5579"/>
                    <a:pt x="10734" y="7250"/>
                  </a:cubicBezTo>
                  <a:cubicBezTo>
                    <a:pt x="8206" y="9405"/>
                    <a:pt x="5289" y="11059"/>
                    <a:pt x="2141" y="12132"/>
                  </a:cubicBezTo>
                  <a:lnTo>
                    <a:pt x="2141" y="12132"/>
                  </a:lnTo>
                  <a:cubicBezTo>
                    <a:pt x="3533" y="9460"/>
                    <a:pt x="5626" y="7733"/>
                    <a:pt x="8098" y="5761"/>
                  </a:cubicBezTo>
                  <a:cubicBezTo>
                    <a:pt x="9401" y="4706"/>
                    <a:pt x="10455" y="3465"/>
                    <a:pt x="11975" y="2659"/>
                  </a:cubicBezTo>
                  <a:cubicBezTo>
                    <a:pt x="13032" y="2140"/>
                    <a:pt x="14131" y="1691"/>
                    <a:pt x="15262" y="1321"/>
                  </a:cubicBezTo>
                  <a:close/>
                  <a:moveTo>
                    <a:pt x="16910" y="0"/>
                  </a:moveTo>
                  <a:cubicBezTo>
                    <a:pt x="16857" y="0"/>
                    <a:pt x="16804" y="7"/>
                    <a:pt x="16752" y="22"/>
                  </a:cubicBezTo>
                  <a:cubicBezTo>
                    <a:pt x="14922" y="487"/>
                    <a:pt x="13154" y="1139"/>
                    <a:pt x="11448" y="1976"/>
                  </a:cubicBezTo>
                  <a:cubicBezTo>
                    <a:pt x="9835" y="2814"/>
                    <a:pt x="8749" y="4117"/>
                    <a:pt x="7353" y="5233"/>
                  </a:cubicBezTo>
                  <a:cubicBezTo>
                    <a:pt x="4562" y="7460"/>
                    <a:pt x="2258" y="9354"/>
                    <a:pt x="813" y="12545"/>
                  </a:cubicBezTo>
                  <a:lnTo>
                    <a:pt x="813" y="12545"/>
                  </a:lnTo>
                  <a:cubicBezTo>
                    <a:pt x="729" y="12569"/>
                    <a:pt x="645" y="12593"/>
                    <a:pt x="560" y="12616"/>
                  </a:cubicBezTo>
                  <a:cubicBezTo>
                    <a:pt x="0" y="12769"/>
                    <a:pt x="46" y="13318"/>
                    <a:pt x="457" y="13407"/>
                  </a:cubicBezTo>
                  <a:lnTo>
                    <a:pt x="457" y="13407"/>
                  </a:lnTo>
                  <a:cubicBezTo>
                    <a:pt x="439" y="13454"/>
                    <a:pt x="422" y="13500"/>
                    <a:pt x="405" y="13546"/>
                  </a:cubicBezTo>
                  <a:cubicBezTo>
                    <a:pt x="274" y="13859"/>
                    <a:pt x="534" y="14005"/>
                    <a:pt x="830" y="14005"/>
                  </a:cubicBezTo>
                  <a:cubicBezTo>
                    <a:pt x="1094" y="14005"/>
                    <a:pt x="1387" y="13889"/>
                    <a:pt x="1460" y="13671"/>
                  </a:cubicBezTo>
                  <a:cubicBezTo>
                    <a:pt x="1528" y="13486"/>
                    <a:pt x="1599" y="13306"/>
                    <a:pt x="1673" y="13129"/>
                  </a:cubicBezTo>
                  <a:lnTo>
                    <a:pt x="1673" y="13129"/>
                  </a:lnTo>
                  <a:cubicBezTo>
                    <a:pt x="4843" y="12144"/>
                    <a:pt x="7820" y="10597"/>
                    <a:pt x="10486" y="8583"/>
                  </a:cubicBezTo>
                  <a:cubicBezTo>
                    <a:pt x="11758" y="7653"/>
                    <a:pt x="12875" y="6505"/>
                    <a:pt x="13805" y="5233"/>
                  </a:cubicBezTo>
                  <a:cubicBezTo>
                    <a:pt x="14891" y="3620"/>
                    <a:pt x="15666" y="1852"/>
                    <a:pt x="17248" y="673"/>
                  </a:cubicBezTo>
                  <a:cubicBezTo>
                    <a:pt x="17658" y="373"/>
                    <a:pt x="17298" y="0"/>
                    <a:pt x="169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27"/>
            <p:cNvSpPr/>
            <p:nvPr/>
          </p:nvSpPr>
          <p:spPr>
            <a:xfrm>
              <a:off x="3266925" y="2664000"/>
              <a:ext cx="420475" cy="134025"/>
            </a:xfrm>
            <a:custGeom>
              <a:avLst/>
              <a:gdLst/>
              <a:ahLst/>
              <a:cxnLst/>
              <a:rect l="l" t="t" r="r" b="b"/>
              <a:pathLst>
                <a:path w="16819" h="5361" extrusionOk="0">
                  <a:moveTo>
                    <a:pt x="5575" y="864"/>
                  </a:moveTo>
                  <a:cubicBezTo>
                    <a:pt x="6716" y="864"/>
                    <a:pt x="7829" y="1317"/>
                    <a:pt x="8912" y="1784"/>
                  </a:cubicBezTo>
                  <a:cubicBezTo>
                    <a:pt x="10546" y="2442"/>
                    <a:pt x="11816" y="2577"/>
                    <a:pt x="13260" y="2577"/>
                  </a:cubicBezTo>
                  <a:cubicBezTo>
                    <a:pt x="13681" y="2577"/>
                    <a:pt x="14116" y="2566"/>
                    <a:pt x="14579" y="2552"/>
                  </a:cubicBezTo>
                  <a:lnTo>
                    <a:pt x="14579" y="2552"/>
                  </a:lnTo>
                  <a:cubicBezTo>
                    <a:pt x="13415" y="3879"/>
                    <a:pt x="11916" y="4239"/>
                    <a:pt x="10268" y="4239"/>
                  </a:cubicBezTo>
                  <a:cubicBezTo>
                    <a:pt x="8317" y="4239"/>
                    <a:pt x="6157" y="3735"/>
                    <a:pt x="4094" y="3735"/>
                  </a:cubicBezTo>
                  <a:cubicBezTo>
                    <a:pt x="3154" y="3735"/>
                    <a:pt x="2234" y="3840"/>
                    <a:pt x="1363" y="4144"/>
                  </a:cubicBezTo>
                  <a:lnTo>
                    <a:pt x="1363" y="4144"/>
                  </a:lnTo>
                  <a:cubicBezTo>
                    <a:pt x="1778" y="2852"/>
                    <a:pt x="2725" y="1770"/>
                    <a:pt x="3980" y="1195"/>
                  </a:cubicBezTo>
                  <a:cubicBezTo>
                    <a:pt x="4518" y="960"/>
                    <a:pt x="5049" y="864"/>
                    <a:pt x="5575" y="864"/>
                  </a:cubicBezTo>
                  <a:close/>
                  <a:moveTo>
                    <a:pt x="5845" y="1"/>
                  </a:moveTo>
                  <a:cubicBezTo>
                    <a:pt x="5619" y="1"/>
                    <a:pt x="5391" y="16"/>
                    <a:pt x="5159" y="47"/>
                  </a:cubicBezTo>
                  <a:cubicBezTo>
                    <a:pt x="2584" y="419"/>
                    <a:pt x="506" y="2405"/>
                    <a:pt x="40" y="4979"/>
                  </a:cubicBezTo>
                  <a:cubicBezTo>
                    <a:pt x="0" y="5262"/>
                    <a:pt x="263" y="5361"/>
                    <a:pt x="519" y="5361"/>
                  </a:cubicBezTo>
                  <a:cubicBezTo>
                    <a:pt x="656" y="5361"/>
                    <a:pt x="792" y="5333"/>
                    <a:pt x="878" y="5289"/>
                  </a:cubicBezTo>
                  <a:cubicBezTo>
                    <a:pt x="1922" y="4681"/>
                    <a:pt x="3019" y="4484"/>
                    <a:pt x="4143" y="4484"/>
                  </a:cubicBezTo>
                  <a:cubicBezTo>
                    <a:pt x="6225" y="4484"/>
                    <a:pt x="8401" y="5162"/>
                    <a:pt x="10503" y="5162"/>
                  </a:cubicBezTo>
                  <a:cubicBezTo>
                    <a:pt x="10739" y="5162"/>
                    <a:pt x="10974" y="5153"/>
                    <a:pt x="11207" y="5134"/>
                  </a:cubicBezTo>
                  <a:cubicBezTo>
                    <a:pt x="13844" y="4917"/>
                    <a:pt x="15581" y="3459"/>
                    <a:pt x="16667" y="1133"/>
                  </a:cubicBezTo>
                  <a:cubicBezTo>
                    <a:pt x="16819" y="812"/>
                    <a:pt x="16548" y="657"/>
                    <a:pt x="16235" y="657"/>
                  </a:cubicBezTo>
                  <a:cubicBezTo>
                    <a:pt x="15972" y="657"/>
                    <a:pt x="15680" y="766"/>
                    <a:pt x="15581" y="978"/>
                  </a:cubicBezTo>
                  <a:cubicBezTo>
                    <a:pt x="15459" y="1239"/>
                    <a:pt x="15330" y="1481"/>
                    <a:pt x="15196" y="1704"/>
                  </a:cubicBezTo>
                  <a:lnTo>
                    <a:pt x="15196" y="1704"/>
                  </a:lnTo>
                  <a:cubicBezTo>
                    <a:pt x="14478" y="1741"/>
                    <a:pt x="13781" y="1828"/>
                    <a:pt x="13082" y="1828"/>
                  </a:cubicBezTo>
                  <a:cubicBezTo>
                    <a:pt x="12748" y="1828"/>
                    <a:pt x="12413" y="1808"/>
                    <a:pt x="12076" y="1753"/>
                  </a:cubicBezTo>
                  <a:cubicBezTo>
                    <a:pt x="10990" y="1567"/>
                    <a:pt x="9967" y="1226"/>
                    <a:pt x="9005" y="761"/>
                  </a:cubicBezTo>
                  <a:cubicBezTo>
                    <a:pt x="7975" y="349"/>
                    <a:pt x="6946" y="1"/>
                    <a:pt x="5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27"/>
            <p:cNvSpPr/>
            <p:nvPr/>
          </p:nvSpPr>
          <p:spPr>
            <a:xfrm>
              <a:off x="3501350" y="2560000"/>
              <a:ext cx="177875" cy="161425"/>
            </a:xfrm>
            <a:custGeom>
              <a:avLst/>
              <a:gdLst/>
              <a:ahLst/>
              <a:cxnLst/>
              <a:rect l="l" t="t" r="r" b="b"/>
              <a:pathLst>
                <a:path w="7115" h="6457" extrusionOk="0">
                  <a:moveTo>
                    <a:pt x="1384" y="727"/>
                  </a:moveTo>
                  <a:lnTo>
                    <a:pt x="1384" y="727"/>
                  </a:lnTo>
                  <a:cubicBezTo>
                    <a:pt x="2153" y="1115"/>
                    <a:pt x="3566" y="2717"/>
                    <a:pt x="3847" y="2997"/>
                  </a:cubicBezTo>
                  <a:cubicBezTo>
                    <a:pt x="4381" y="3630"/>
                    <a:pt x="4852" y="4301"/>
                    <a:pt x="5260" y="5010"/>
                  </a:cubicBezTo>
                  <a:lnTo>
                    <a:pt x="5260" y="5010"/>
                  </a:lnTo>
                  <a:cubicBezTo>
                    <a:pt x="3423" y="4440"/>
                    <a:pt x="2175" y="2477"/>
                    <a:pt x="1384" y="727"/>
                  </a:cubicBezTo>
                  <a:close/>
                  <a:moveTo>
                    <a:pt x="1252" y="1"/>
                  </a:moveTo>
                  <a:cubicBezTo>
                    <a:pt x="935" y="1"/>
                    <a:pt x="611" y="89"/>
                    <a:pt x="279" y="299"/>
                  </a:cubicBezTo>
                  <a:cubicBezTo>
                    <a:pt x="186" y="361"/>
                    <a:pt x="0" y="485"/>
                    <a:pt x="62" y="640"/>
                  </a:cubicBezTo>
                  <a:cubicBezTo>
                    <a:pt x="1153" y="3136"/>
                    <a:pt x="2880" y="5579"/>
                    <a:pt x="5685" y="5809"/>
                  </a:cubicBezTo>
                  <a:lnTo>
                    <a:pt x="5685" y="5809"/>
                  </a:lnTo>
                  <a:cubicBezTo>
                    <a:pt x="5757" y="5956"/>
                    <a:pt x="5827" y="6105"/>
                    <a:pt x="5894" y="6255"/>
                  </a:cubicBezTo>
                  <a:cubicBezTo>
                    <a:pt x="5955" y="6398"/>
                    <a:pt x="6115" y="6457"/>
                    <a:pt x="6295" y="6457"/>
                  </a:cubicBezTo>
                  <a:cubicBezTo>
                    <a:pt x="6662" y="6457"/>
                    <a:pt x="7115" y="6214"/>
                    <a:pt x="7011" y="5944"/>
                  </a:cubicBezTo>
                  <a:cubicBezTo>
                    <a:pt x="6962" y="5835"/>
                    <a:pt x="6912" y="5727"/>
                    <a:pt x="6861" y="5619"/>
                  </a:cubicBezTo>
                  <a:lnTo>
                    <a:pt x="6861" y="5619"/>
                  </a:lnTo>
                  <a:cubicBezTo>
                    <a:pt x="7050" y="5425"/>
                    <a:pt x="7032" y="5160"/>
                    <a:pt x="6620" y="5138"/>
                  </a:cubicBezTo>
                  <a:lnTo>
                    <a:pt x="6620" y="5138"/>
                  </a:lnTo>
                  <a:cubicBezTo>
                    <a:pt x="5877" y="3718"/>
                    <a:pt x="4894" y="2426"/>
                    <a:pt x="3692" y="1353"/>
                  </a:cubicBezTo>
                  <a:cubicBezTo>
                    <a:pt x="2980" y="711"/>
                    <a:pt x="2150" y="1"/>
                    <a:pt x="1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27"/>
            <p:cNvSpPr/>
            <p:nvPr/>
          </p:nvSpPr>
          <p:spPr>
            <a:xfrm>
              <a:off x="3631300" y="2657975"/>
              <a:ext cx="311325" cy="64150"/>
            </a:xfrm>
            <a:custGeom>
              <a:avLst/>
              <a:gdLst/>
              <a:ahLst/>
              <a:cxnLst/>
              <a:rect l="l" t="t" r="r" b="b"/>
              <a:pathLst>
                <a:path w="12453" h="2566" extrusionOk="0">
                  <a:moveTo>
                    <a:pt x="7387" y="764"/>
                  </a:moveTo>
                  <a:cubicBezTo>
                    <a:pt x="8503" y="764"/>
                    <a:pt x="9620" y="904"/>
                    <a:pt x="10712" y="1187"/>
                  </a:cubicBezTo>
                  <a:lnTo>
                    <a:pt x="10712" y="1187"/>
                  </a:lnTo>
                  <a:cubicBezTo>
                    <a:pt x="9648" y="1660"/>
                    <a:pt x="8524" y="1826"/>
                    <a:pt x="7379" y="1826"/>
                  </a:cubicBezTo>
                  <a:cubicBezTo>
                    <a:pt x="6052" y="1826"/>
                    <a:pt x="4696" y="1604"/>
                    <a:pt x="3366" y="1380"/>
                  </a:cubicBezTo>
                  <a:lnTo>
                    <a:pt x="3366" y="1380"/>
                  </a:lnTo>
                  <a:cubicBezTo>
                    <a:pt x="4669" y="972"/>
                    <a:pt x="6027" y="764"/>
                    <a:pt x="7387" y="764"/>
                  </a:cubicBezTo>
                  <a:close/>
                  <a:moveTo>
                    <a:pt x="7634" y="0"/>
                  </a:moveTo>
                  <a:cubicBezTo>
                    <a:pt x="5670" y="0"/>
                    <a:pt x="3718" y="385"/>
                    <a:pt x="1895" y="1141"/>
                  </a:cubicBezTo>
                  <a:lnTo>
                    <a:pt x="1895" y="1141"/>
                  </a:lnTo>
                  <a:cubicBezTo>
                    <a:pt x="1628" y="1101"/>
                    <a:pt x="1362" y="1064"/>
                    <a:pt x="1099" y="1033"/>
                  </a:cubicBezTo>
                  <a:cubicBezTo>
                    <a:pt x="1078" y="1030"/>
                    <a:pt x="1057" y="1029"/>
                    <a:pt x="1036" y="1029"/>
                  </a:cubicBezTo>
                  <a:cubicBezTo>
                    <a:pt x="544" y="1029"/>
                    <a:pt x="0" y="1661"/>
                    <a:pt x="608" y="1794"/>
                  </a:cubicBezTo>
                  <a:lnTo>
                    <a:pt x="608" y="1794"/>
                  </a:lnTo>
                  <a:cubicBezTo>
                    <a:pt x="396" y="2036"/>
                    <a:pt x="649" y="2290"/>
                    <a:pt x="990" y="2290"/>
                  </a:cubicBezTo>
                  <a:cubicBezTo>
                    <a:pt x="1094" y="2290"/>
                    <a:pt x="1206" y="2266"/>
                    <a:pt x="1316" y="2211"/>
                  </a:cubicBezTo>
                  <a:cubicBezTo>
                    <a:pt x="1490" y="2124"/>
                    <a:pt x="1664" y="2040"/>
                    <a:pt x="1841" y="1961"/>
                  </a:cubicBezTo>
                  <a:lnTo>
                    <a:pt x="1841" y="1961"/>
                  </a:lnTo>
                  <a:cubicBezTo>
                    <a:pt x="3668" y="2226"/>
                    <a:pt x="5483" y="2566"/>
                    <a:pt x="7261" y="2566"/>
                  </a:cubicBezTo>
                  <a:cubicBezTo>
                    <a:pt x="8938" y="2566"/>
                    <a:pt x="10582" y="2264"/>
                    <a:pt x="12173" y="1312"/>
                  </a:cubicBezTo>
                  <a:cubicBezTo>
                    <a:pt x="12452" y="1188"/>
                    <a:pt x="12421" y="785"/>
                    <a:pt x="12142" y="691"/>
                  </a:cubicBezTo>
                  <a:cubicBezTo>
                    <a:pt x="10669" y="229"/>
                    <a:pt x="9148" y="0"/>
                    <a:pt x="76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27"/>
            <p:cNvSpPr/>
            <p:nvPr/>
          </p:nvSpPr>
          <p:spPr>
            <a:xfrm>
              <a:off x="3596925" y="2760425"/>
              <a:ext cx="204875" cy="192375"/>
            </a:xfrm>
            <a:custGeom>
              <a:avLst/>
              <a:gdLst/>
              <a:ahLst/>
              <a:cxnLst/>
              <a:rect l="l" t="t" r="r" b="b"/>
              <a:pathLst>
                <a:path w="8195" h="7695" extrusionOk="0">
                  <a:moveTo>
                    <a:pt x="6571" y="951"/>
                  </a:moveTo>
                  <a:lnTo>
                    <a:pt x="6571" y="951"/>
                  </a:lnTo>
                  <a:cubicBezTo>
                    <a:pt x="5247" y="3030"/>
                    <a:pt x="3798" y="5093"/>
                    <a:pt x="1727" y="6424"/>
                  </a:cubicBezTo>
                  <a:lnTo>
                    <a:pt x="1727" y="6424"/>
                  </a:lnTo>
                  <a:cubicBezTo>
                    <a:pt x="2612" y="4215"/>
                    <a:pt x="4386" y="1771"/>
                    <a:pt x="6571" y="951"/>
                  </a:cubicBezTo>
                  <a:close/>
                  <a:moveTo>
                    <a:pt x="7631" y="1"/>
                  </a:moveTo>
                  <a:cubicBezTo>
                    <a:pt x="7607" y="1"/>
                    <a:pt x="7583" y="3"/>
                    <a:pt x="7561" y="6"/>
                  </a:cubicBezTo>
                  <a:cubicBezTo>
                    <a:pt x="4075" y="582"/>
                    <a:pt x="1419" y="3913"/>
                    <a:pt x="373" y="7162"/>
                  </a:cubicBezTo>
                  <a:lnTo>
                    <a:pt x="373" y="7162"/>
                  </a:lnTo>
                  <a:cubicBezTo>
                    <a:pt x="1" y="7419"/>
                    <a:pt x="285" y="7695"/>
                    <a:pt x="675" y="7695"/>
                  </a:cubicBezTo>
                  <a:cubicBezTo>
                    <a:pt x="775" y="7695"/>
                    <a:pt x="881" y="7677"/>
                    <a:pt x="985" y="7636"/>
                  </a:cubicBezTo>
                  <a:cubicBezTo>
                    <a:pt x="4180" y="6178"/>
                    <a:pt x="6197" y="3294"/>
                    <a:pt x="8027" y="409"/>
                  </a:cubicBezTo>
                  <a:cubicBezTo>
                    <a:pt x="8194" y="129"/>
                    <a:pt x="7858" y="1"/>
                    <a:pt x="7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27"/>
            <p:cNvSpPr/>
            <p:nvPr/>
          </p:nvSpPr>
          <p:spPr>
            <a:xfrm>
              <a:off x="3388900" y="2884800"/>
              <a:ext cx="251650" cy="86400"/>
            </a:xfrm>
            <a:custGeom>
              <a:avLst/>
              <a:gdLst/>
              <a:ahLst/>
              <a:cxnLst/>
              <a:rect l="l" t="t" r="r" b="b"/>
              <a:pathLst>
                <a:path w="10066" h="3456" extrusionOk="0">
                  <a:moveTo>
                    <a:pt x="3492" y="565"/>
                  </a:moveTo>
                  <a:cubicBezTo>
                    <a:pt x="5349" y="565"/>
                    <a:pt x="7136" y="945"/>
                    <a:pt x="8517" y="2362"/>
                  </a:cubicBezTo>
                  <a:lnTo>
                    <a:pt x="8517" y="2362"/>
                  </a:lnTo>
                  <a:cubicBezTo>
                    <a:pt x="8038" y="2772"/>
                    <a:pt x="7459" y="2939"/>
                    <a:pt x="6837" y="2939"/>
                  </a:cubicBezTo>
                  <a:cubicBezTo>
                    <a:pt x="5085" y="2939"/>
                    <a:pt x="2983" y="1617"/>
                    <a:pt x="1741" y="656"/>
                  </a:cubicBezTo>
                  <a:lnTo>
                    <a:pt x="1741" y="656"/>
                  </a:lnTo>
                  <a:cubicBezTo>
                    <a:pt x="2325" y="602"/>
                    <a:pt x="2911" y="565"/>
                    <a:pt x="3492" y="565"/>
                  </a:cubicBezTo>
                  <a:close/>
                  <a:moveTo>
                    <a:pt x="4097" y="1"/>
                  </a:moveTo>
                  <a:cubicBezTo>
                    <a:pt x="3013" y="1"/>
                    <a:pt x="1913" y="118"/>
                    <a:pt x="869" y="242"/>
                  </a:cubicBezTo>
                  <a:cubicBezTo>
                    <a:pt x="776" y="242"/>
                    <a:pt x="1" y="521"/>
                    <a:pt x="249" y="707"/>
                  </a:cubicBezTo>
                  <a:cubicBezTo>
                    <a:pt x="1821" y="2014"/>
                    <a:pt x="4349" y="3456"/>
                    <a:pt x="6627" y="3456"/>
                  </a:cubicBezTo>
                  <a:cubicBezTo>
                    <a:pt x="7464" y="3456"/>
                    <a:pt x="8267" y="3261"/>
                    <a:pt x="8977" y="2794"/>
                  </a:cubicBezTo>
                  <a:lnTo>
                    <a:pt x="8977" y="2794"/>
                  </a:lnTo>
                  <a:cubicBezTo>
                    <a:pt x="9006" y="2798"/>
                    <a:pt x="9037" y="2801"/>
                    <a:pt x="9070" y="2801"/>
                  </a:cubicBezTo>
                  <a:cubicBezTo>
                    <a:pt x="9440" y="2801"/>
                    <a:pt x="10065" y="2507"/>
                    <a:pt x="9896" y="2289"/>
                  </a:cubicBezTo>
                  <a:lnTo>
                    <a:pt x="9865" y="2289"/>
                  </a:lnTo>
                  <a:cubicBezTo>
                    <a:pt x="9824" y="2239"/>
                    <a:pt x="9782" y="2190"/>
                    <a:pt x="9740" y="2141"/>
                  </a:cubicBezTo>
                  <a:lnTo>
                    <a:pt x="9740" y="2141"/>
                  </a:lnTo>
                  <a:cubicBezTo>
                    <a:pt x="9761" y="2119"/>
                    <a:pt x="9782" y="2095"/>
                    <a:pt x="9803" y="2072"/>
                  </a:cubicBezTo>
                  <a:cubicBezTo>
                    <a:pt x="9923" y="1939"/>
                    <a:pt x="9791" y="1886"/>
                    <a:pt x="9584" y="1886"/>
                  </a:cubicBezTo>
                  <a:cubicBezTo>
                    <a:pt x="9559" y="1886"/>
                    <a:pt x="9532" y="1886"/>
                    <a:pt x="9506" y="1888"/>
                  </a:cubicBezTo>
                  <a:lnTo>
                    <a:pt x="9506" y="1888"/>
                  </a:lnTo>
                  <a:cubicBezTo>
                    <a:pt x="8047" y="399"/>
                    <a:pt x="6097" y="1"/>
                    <a:pt x="40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27"/>
            <p:cNvSpPr/>
            <p:nvPr/>
          </p:nvSpPr>
          <p:spPr>
            <a:xfrm>
              <a:off x="3060100" y="2488550"/>
              <a:ext cx="300900" cy="466975"/>
            </a:xfrm>
            <a:custGeom>
              <a:avLst/>
              <a:gdLst/>
              <a:ahLst/>
              <a:cxnLst/>
              <a:rect l="l" t="t" r="r" b="b"/>
              <a:pathLst>
                <a:path w="12036" h="18679" extrusionOk="0">
                  <a:moveTo>
                    <a:pt x="2705" y="2356"/>
                  </a:moveTo>
                  <a:cubicBezTo>
                    <a:pt x="3562" y="4879"/>
                    <a:pt x="4619" y="7489"/>
                    <a:pt x="6049" y="9609"/>
                  </a:cubicBezTo>
                  <a:cubicBezTo>
                    <a:pt x="7811" y="12222"/>
                    <a:pt x="10657" y="14391"/>
                    <a:pt x="10561" y="17746"/>
                  </a:cubicBezTo>
                  <a:lnTo>
                    <a:pt x="10561" y="17746"/>
                  </a:lnTo>
                  <a:cubicBezTo>
                    <a:pt x="7835" y="16142"/>
                    <a:pt x="4428" y="14109"/>
                    <a:pt x="2854" y="11439"/>
                  </a:cubicBezTo>
                  <a:cubicBezTo>
                    <a:pt x="2017" y="9981"/>
                    <a:pt x="2110" y="8306"/>
                    <a:pt x="2203" y="6662"/>
                  </a:cubicBezTo>
                  <a:cubicBezTo>
                    <a:pt x="2264" y="5224"/>
                    <a:pt x="2435" y="3785"/>
                    <a:pt x="2705" y="2356"/>
                  </a:cubicBezTo>
                  <a:close/>
                  <a:moveTo>
                    <a:pt x="2930" y="1"/>
                  </a:moveTo>
                  <a:cubicBezTo>
                    <a:pt x="2611" y="1"/>
                    <a:pt x="2122" y="190"/>
                    <a:pt x="2079" y="365"/>
                  </a:cubicBezTo>
                  <a:cubicBezTo>
                    <a:pt x="1303" y="3560"/>
                    <a:pt x="0" y="8678"/>
                    <a:pt x="1768" y="11718"/>
                  </a:cubicBezTo>
                  <a:cubicBezTo>
                    <a:pt x="3506" y="14789"/>
                    <a:pt x="7445" y="16898"/>
                    <a:pt x="10330" y="18635"/>
                  </a:cubicBezTo>
                  <a:cubicBezTo>
                    <a:pt x="10375" y="18666"/>
                    <a:pt x="10439" y="18679"/>
                    <a:pt x="10513" y="18679"/>
                  </a:cubicBezTo>
                  <a:cubicBezTo>
                    <a:pt x="10778" y="18679"/>
                    <a:pt x="11173" y="18512"/>
                    <a:pt x="11335" y="18376"/>
                  </a:cubicBezTo>
                  <a:lnTo>
                    <a:pt x="11335" y="18376"/>
                  </a:lnTo>
                  <a:cubicBezTo>
                    <a:pt x="11498" y="18314"/>
                    <a:pt x="11622" y="18230"/>
                    <a:pt x="11633" y="18139"/>
                  </a:cubicBezTo>
                  <a:cubicBezTo>
                    <a:pt x="12036" y="14851"/>
                    <a:pt x="9802" y="12711"/>
                    <a:pt x="7941" y="10322"/>
                  </a:cubicBezTo>
                  <a:cubicBezTo>
                    <a:pt x="5646" y="7437"/>
                    <a:pt x="4281" y="3591"/>
                    <a:pt x="3195" y="117"/>
                  </a:cubicBezTo>
                  <a:cubicBezTo>
                    <a:pt x="3168" y="34"/>
                    <a:pt x="3064" y="1"/>
                    <a:pt x="2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27"/>
            <p:cNvSpPr/>
            <p:nvPr/>
          </p:nvSpPr>
          <p:spPr>
            <a:xfrm>
              <a:off x="3026750" y="2889000"/>
              <a:ext cx="333600" cy="115875"/>
            </a:xfrm>
            <a:custGeom>
              <a:avLst/>
              <a:gdLst/>
              <a:ahLst/>
              <a:cxnLst/>
              <a:rect l="l" t="t" r="r" b="b"/>
              <a:pathLst>
                <a:path w="13344" h="4635" extrusionOk="0">
                  <a:moveTo>
                    <a:pt x="6896" y="830"/>
                  </a:moveTo>
                  <a:cubicBezTo>
                    <a:pt x="8651" y="830"/>
                    <a:pt x="10331" y="1198"/>
                    <a:pt x="11446" y="2216"/>
                  </a:cubicBezTo>
                  <a:lnTo>
                    <a:pt x="11446" y="2216"/>
                  </a:lnTo>
                  <a:cubicBezTo>
                    <a:pt x="10103" y="3070"/>
                    <a:pt x="8769" y="3754"/>
                    <a:pt x="7270" y="3754"/>
                  </a:cubicBezTo>
                  <a:cubicBezTo>
                    <a:pt x="6723" y="3754"/>
                    <a:pt x="6153" y="3663"/>
                    <a:pt x="5553" y="3455"/>
                  </a:cubicBezTo>
                  <a:cubicBezTo>
                    <a:pt x="4276" y="2995"/>
                    <a:pt x="3019" y="2325"/>
                    <a:pt x="1784" y="1687"/>
                  </a:cubicBezTo>
                  <a:lnTo>
                    <a:pt x="1784" y="1687"/>
                  </a:lnTo>
                  <a:cubicBezTo>
                    <a:pt x="3214" y="1217"/>
                    <a:pt x="5095" y="830"/>
                    <a:pt x="6896" y="830"/>
                  </a:cubicBezTo>
                  <a:close/>
                  <a:moveTo>
                    <a:pt x="7205" y="0"/>
                  </a:moveTo>
                  <a:cubicBezTo>
                    <a:pt x="4739" y="0"/>
                    <a:pt x="2141" y="657"/>
                    <a:pt x="435" y="1346"/>
                  </a:cubicBezTo>
                  <a:cubicBezTo>
                    <a:pt x="94" y="1470"/>
                    <a:pt x="0" y="1873"/>
                    <a:pt x="373" y="2028"/>
                  </a:cubicBezTo>
                  <a:cubicBezTo>
                    <a:pt x="2420" y="3052"/>
                    <a:pt x="4715" y="4603"/>
                    <a:pt x="7073" y="4634"/>
                  </a:cubicBezTo>
                  <a:cubicBezTo>
                    <a:pt x="7101" y="4634"/>
                    <a:pt x="7129" y="4634"/>
                    <a:pt x="7158" y="4634"/>
                  </a:cubicBezTo>
                  <a:cubicBezTo>
                    <a:pt x="8945" y="4634"/>
                    <a:pt x="10525" y="3791"/>
                    <a:pt x="11999" y="2843"/>
                  </a:cubicBezTo>
                  <a:lnTo>
                    <a:pt x="11999" y="2843"/>
                  </a:lnTo>
                  <a:cubicBezTo>
                    <a:pt x="12033" y="2891"/>
                    <a:pt x="12066" y="2940"/>
                    <a:pt x="12098" y="2990"/>
                  </a:cubicBezTo>
                  <a:cubicBezTo>
                    <a:pt x="12169" y="3105"/>
                    <a:pt x="12309" y="3154"/>
                    <a:pt x="12465" y="3154"/>
                  </a:cubicBezTo>
                  <a:cubicBezTo>
                    <a:pt x="12853" y="3154"/>
                    <a:pt x="13343" y="2848"/>
                    <a:pt x="13122" y="2493"/>
                  </a:cubicBezTo>
                  <a:cubicBezTo>
                    <a:pt x="13035" y="2359"/>
                    <a:pt x="12943" y="2232"/>
                    <a:pt x="12846" y="2110"/>
                  </a:cubicBezTo>
                  <a:lnTo>
                    <a:pt x="12846" y="2110"/>
                  </a:lnTo>
                  <a:cubicBezTo>
                    <a:pt x="12831" y="2038"/>
                    <a:pt x="12773" y="1974"/>
                    <a:pt x="12689" y="1925"/>
                  </a:cubicBezTo>
                  <a:lnTo>
                    <a:pt x="12689" y="1925"/>
                  </a:lnTo>
                  <a:cubicBezTo>
                    <a:pt x="11418" y="502"/>
                    <a:pt x="9362" y="0"/>
                    <a:pt x="7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27"/>
            <p:cNvSpPr/>
            <p:nvPr/>
          </p:nvSpPr>
          <p:spPr>
            <a:xfrm>
              <a:off x="3103525" y="3018500"/>
              <a:ext cx="382200" cy="152775"/>
            </a:xfrm>
            <a:custGeom>
              <a:avLst/>
              <a:gdLst/>
              <a:ahLst/>
              <a:cxnLst/>
              <a:rect l="l" t="t" r="r" b="b"/>
              <a:pathLst>
                <a:path w="15288" h="6111" extrusionOk="0">
                  <a:moveTo>
                    <a:pt x="11629" y="670"/>
                  </a:moveTo>
                  <a:cubicBezTo>
                    <a:pt x="12392" y="670"/>
                    <a:pt x="13146" y="896"/>
                    <a:pt x="13866" y="1470"/>
                  </a:cubicBezTo>
                  <a:cubicBezTo>
                    <a:pt x="13910" y="1505"/>
                    <a:pt x="13969" y="1527"/>
                    <a:pt x="14038" y="1537"/>
                  </a:cubicBezTo>
                  <a:lnTo>
                    <a:pt x="14038" y="1537"/>
                  </a:lnTo>
                  <a:cubicBezTo>
                    <a:pt x="13228" y="4218"/>
                    <a:pt x="10107" y="4686"/>
                    <a:pt x="7631" y="5099"/>
                  </a:cubicBezTo>
                  <a:cubicBezTo>
                    <a:pt x="5965" y="5354"/>
                    <a:pt x="4299" y="5487"/>
                    <a:pt x="2620" y="5487"/>
                  </a:cubicBezTo>
                  <a:cubicBezTo>
                    <a:pt x="2365" y="5487"/>
                    <a:pt x="2111" y="5484"/>
                    <a:pt x="1855" y="5478"/>
                  </a:cubicBezTo>
                  <a:lnTo>
                    <a:pt x="1855" y="5478"/>
                  </a:lnTo>
                  <a:lnTo>
                    <a:pt x="6359" y="2897"/>
                  </a:lnTo>
                  <a:cubicBezTo>
                    <a:pt x="7915" y="1977"/>
                    <a:pt x="9795" y="670"/>
                    <a:pt x="11629" y="670"/>
                  </a:cubicBezTo>
                  <a:close/>
                  <a:moveTo>
                    <a:pt x="11930" y="1"/>
                  </a:moveTo>
                  <a:cubicBezTo>
                    <a:pt x="11077" y="1"/>
                    <a:pt x="10207" y="204"/>
                    <a:pt x="9368" y="539"/>
                  </a:cubicBezTo>
                  <a:cubicBezTo>
                    <a:pt x="6204" y="1811"/>
                    <a:pt x="3257" y="3889"/>
                    <a:pt x="342" y="5595"/>
                  </a:cubicBezTo>
                  <a:cubicBezTo>
                    <a:pt x="0" y="5782"/>
                    <a:pt x="124" y="6061"/>
                    <a:pt x="466" y="6061"/>
                  </a:cubicBezTo>
                  <a:cubicBezTo>
                    <a:pt x="1069" y="6094"/>
                    <a:pt x="1671" y="6110"/>
                    <a:pt x="2271" y="6110"/>
                  </a:cubicBezTo>
                  <a:cubicBezTo>
                    <a:pt x="5039" y="6110"/>
                    <a:pt x="7778" y="5762"/>
                    <a:pt x="10454" y="5099"/>
                  </a:cubicBezTo>
                  <a:cubicBezTo>
                    <a:pt x="12780" y="4510"/>
                    <a:pt x="14766" y="3517"/>
                    <a:pt x="15262" y="974"/>
                  </a:cubicBezTo>
                  <a:cubicBezTo>
                    <a:pt x="15287" y="796"/>
                    <a:pt x="15116" y="722"/>
                    <a:pt x="14900" y="722"/>
                  </a:cubicBezTo>
                  <a:cubicBezTo>
                    <a:pt x="14787" y="722"/>
                    <a:pt x="14660" y="743"/>
                    <a:pt x="14544" y="780"/>
                  </a:cubicBezTo>
                  <a:lnTo>
                    <a:pt x="14544" y="780"/>
                  </a:lnTo>
                  <a:cubicBezTo>
                    <a:pt x="13731" y="232"/>
                    <a:pt x="12840" y="1"/>
                    <a:pt x="11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27"/>
            <p:cNvSpPr/>
            <p:nvPr/>
          </p:nvSpPr>
          <p:spPr>
            <a:xfrm>
              <a:off x="3296100" y="3087275"/>
              <a:ext cx="216125" cy="333150"/>
            </a:xfrm>
            <a:custGeom>
              <a:avLst/>
              <a:gdLst/>
              <a:ahLst/>
              <a:cxnLst/>
              <a:rect l="l" t="t" r="r" b="b"/>
              <a:pathLst>
                <a:path w="8645" h="13326" extrusionOk="0">
                  <a:moveTo>
                    <a:pt x="5528" y="890"/>
                  </a:moveTo>
                  <a:cubicBezTo>
                    <a:pt x="7061" y="4499"/>
                    <a:pt x="7427" y="8493"/>
                    <a:pt x="6603" y="12314"/>
                  </a:cubicBezTo>
                  <a:lnTo>
                    <a:pt x="6603" y="12314"/>
                  </a:lnTo>
                  <a:cubicBezTo>
                    <a:pt x="3643" y="9738"/>
                    <a:pt x="1339" y="2794"/>
                    <a:pt x="5528" y="890"/>
                  </a:cubicBezTo>
                  <a:close/>
                  <a:moveTo>
                    <a:pt x="6188" y="1"/>
                  </a:moveTo>
                  <a:cubicBezTo>
                    <a:pt x="5837" y="1"/>
                    <a:pt x="5224" y="245"/>
                    <a:pt x="5295" y="363"/>
                  </a:cubicBezTo>
                  <a:cubicBezTo>
                    <a:pt x="5327" y="433"/>
                    <a:pt x="5359" y="503"/>
                    <a:pt x="5390" y="574"/>
                  </a:cubicBezTo>
                  <a:lnTo>
                    <a:pt x="5390" y="574"/>
                  </a:lnTo>
                  <a:cubicBezTo>
                    <a:pt x="1" y="2629"/>
                    <a:pt x="2231" y="11024"/>
                    <a:pt x="6411" y="13298"/>
                  </a:cubicBezTo>
                  <a:cubicBezTo>
                    <a:pt x="6449" y="13317"/>
                    <a:pt x="6512" y="13325"/>
                    <a:pt x="6590" y="13325"/>
                  </a:cubicBezTo>
                  <a:cubicBezTo>
                    <a:pt x="6894" y="13325"/>
                    <a:pt x="7416" y="13192"/>
                    <a:pt x="7466" y="13019"/>
                  </a:cubicBezTo>
                  <a:cubicBezTo>
                    <a:pt x="8645" y="8707"/>
                    <a:pt x="8272" y="4116"/>
                    <a:pt x="6411" y="84"/>
                  </a:cubicBezTo>
                  <a:cubicBezTo>
                    <a:pt x="6382" y="25"/>
                    <a:pt x="6297" y="1"/>
                    <a:pt x="6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27"/>
            <p:cNvSpPr/>
            <p:nvPr/>
          </p:nvSpPr>
          <p:spPr>
            <a:xfrm>
              <a:off x="3568025" y="2838900"/>
              <a:ext cx="380325" cy="518525"/>
            </a:xfrm>
            <a:custGeom>
              <a:avLst/>
              <a:gdLst/>
              <a:ahLst/>
              <a:cxnLst/>
              <a:rect l="l" t="t" r="r" b="b"/>
              <a:pathLst>
                <a:path w="15213" h="20741" extrusionOk="0">
                  <a:moveTo>
                    <a:pt x="14007" y="1219"/>
                  </a:moveTo>
                  <a:lnTo>
                    <a:pt x="14007" y="1219"/>
                  </a:lnTo>
                  <a:cubicBezTo>
                    <a:pt x="13109" y="8350"/>
                    <a:pt x="6594" y="13065"/>
                    <a:pt x="3758" y="19468"/>
                  </a:cubicBezTo>
                  <a:lnTo>
                    <a:pt x="3758" y="19468"/>
                  </a:lnTo>
                  <a:cubicBezTo>
                    <a:pt x="2512" y="18332"/>
                    <a:pt x="2117" y="16355"/>
                    <a:pt x="2141" y="14703"/>
                  </a:cubicBezTo>
                  <a:cubicBezTo>
                    <a:pt x="2203" y="12345"/>
                    <a:pt x="3196" y="10112"/>
                    <a:pt x="4871" y="8468"/>
                  </a:cubicBezTo>
                  <a:cubicBezTo>
                    <a:pt x="7533" y="5723"/>
                    <a:pt x="10888" y="3499"/>
                    <a:pt x="14007" y="1219"/>
                  </a:cubicBezTo>
                  <a:close/>
                  <a:moveTo>
                    <a:pt x="14911" y="0"/>
                  </a:moveTo>
                  <a:cubicBezTo>
                    <a:pt x="14653" y="0"/>
                    <a:pt x="14301" y="142"/>
                    <a:pt x="14208" y="217"/>
                  </a:cubicBezTo>
                  <a:cubicBezTo>
                    <a:pt x="11881" y="1985"/>
                    <a:pt x="9555" y="3753"/>
                    <a:pt x="7260" y="5521"/>
                  </a:cubicBezTo>
                  <a:cubicBezTo>
                    <a:pt x="5460" y="6886"/>
                    <a:pt x="3599" y="8313"/>
                    <a:pt x="2389" y="10236"/>
                  </a:cubicBezTo>
                  <a:cubicBezTo>
                    <a:pt x="528" y="13121"/>
                    <a:pt x="1" y="19387"/>
                    <a:pt x="4096" y="20720"/>
                  </a:cubicBezTo>
                  <a:cubicBezTo>
                    <a:pt x="4133" y="20734"/>
                    <a:pt x="4178" y="20740"/>
                    <a:pt x="4228" y="20740"/>
                  </a:cubicBezTo>
                  <a:cubicBezTo>
                    <a:pt x="4637" y="20740"/>
                    <a:pt x="5382" y="20331"/>
                    <a:pt x="4995" y="20193"/>
                  </a:cubicBezTo>
                  <a:cubicBezTo>
                    <a:pt x="4850" y="20145"/>
                    <a:pt x="4711" y="20088"/>
                    <a:pt x="4578" y="20024"/>
                  </a:cubicBezTo>
                  <a:lnTo>
                    <a:pt x="4578" y="20024"/>
                  </a:lnTo>
                  <a:cubicBezTo>
                    <a:pt x="7322" y="13038"/>
                    <a:pt x="14705" y="8172"/>
                    <a:pt x="15200" y="248"/>
                  </a:cubicBezTo>
                  <a:cubicBezTo>
                    <a:pt x="15213" y="62"/>
                    <a:pt x="15082" y="0"/>
                    <a:pt x="149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27"/>
            <p:cNvSpPr/>
            <p:nvPr/>
          </p:nvSpPr>
          <p:spPr>
            <a:xfrm>
              <a:off x="3653750" y="3228600"/>
              <a:ext cx="477550" cy="187900"/>
            </a:xfrm>
            <a:custGeom>
              <a:avLst/>
              <a:gdLst/>
              <a:ahLst/>
              <a:cxnLst/>
              <a:rect l="l" t="t" r="r" b="b"/>
              <a:pathLst>
                <a:path w="19102" h="7516" extrusionOk="0">
                  <a:moveTo>
                    <a:pt x="10660" y="570"/>
                  </a:moveTo>
                  <a:cubicBezTo>
                    <a:pt x="12462" y="570"/>
                    <a:pt x="14240" y="687"/>
                    <a:pt x="16030" y="687"/>
                  </a:cubicBezTo>
                  <a:cubicBezTo>
                    <a:pt x="16332" y="687"/>
                    <a:pt x="16635" y="684"/>
                    <a:pt x="16939" y="676"/>
                  </a:cubicBezTo>
                  <a:lnTo>
                    <a:pt x="16939" y="676"/>
                  </a:lnTo>
                  <a:cubicBezTo>
                    <a:pt x="14822" y="1878"/>
                    <a:pt x="13300" y="3966"/>
                    <a:pt x="11182" y="5194"/>
                  </a:cubicBezTo>
                  <a:cubicBezTo>
                    <a:pt x="10158" y="5784"/>
                    <a:pt x="9073" y="6218"/>
                    <a:pt x="7956" y="6497"/>
                  </a:cubicBezTo>
                  <a:cubicBezTo>
                    <a:pt x="7302" y="6652"/>
                    <a:pt x="6140" y="6884"/>
                    <a:pt x="5072" y="6884"/>
                  </a:cubicBezTo>
                  <a:cubicBezTo>
                    <a:pt x="4216" y="6884"/>
                    <a:pt x="3421" y="6735"/>
                    <a:pt x="2993" y="6280"/>
                  </a:cubicBezTo>
                  <a:cubicBezTo>
                    <a:pt x="2362" y="5650"/>
                    <a:pt x="2286" y="4814"/>
                    <a:pt x="1695" y="4290"/>
                  </a:cubicBezTo>
                  <a:lnTo>
                    <a:pt x="1695" y="4290"/>
                  </a:lnTo>
                  <a:cubicBezTo>
                    <a:pt x="1719" y="1121"/>
                    <a:pt x="8070" y="602"/>
                    <a:pt x="10220" y="573"/>
                  </a:cubicBezTo>
                  <a:cubicBezTo>
                    <a:pt x="10367" y="571"/>
                    <a:pt x="10514" y="570"/>
                    <a:pt x="10660" y="570"/>
                  </a:cubicBezTo>
                  <a:close/>
                  <a:moveTo>
                    <a:pt x="10987" y="0"/>
                  </a:moveTo>
                  <a:cubicBezTo>
                    <a:pt x="9356" y="0"/>
                    <a:pt x="7731" y="100"/>
                    <a:pt x="6126" y="479"/>
                  </a:cubicBezTo>
                  <a:cubicBezTo>
                    <a:pt x="4352" y="916"/>
                    <a:pt x="1113" y="2025"/>
                    <a:pt x="614" y="4061"/>
                  </a:cubicBezTo>
                  <a:lnTo>
                    <a:pt x="614" y="4061"/>
                  </a:lnTo>
                  <a:cubicBezTo>
                    <a:pt x="282" y="4185"/>
                    <a:pt x="1" y="4400"/>
                    <a:pt x="263" y="4512"/>
                  </a:cubicBezTo>
                  <a:cubicBezTo>
                    <a:pt x="367" y="4553"/>
                    <a:pt x="462" y="4601"/>
                    <a:pt x="549" y="4656"/>
                  </a:cubicBezTo>
                  <a:lnTo>
                    <a:pt x="549" y="4656"/>
                  </a:lnTo>
                  <a:cubicBezTo>
                    <a:pt x="551" y="4751"/>
                    <a:pt x="559" y="4848"/>
                    <a:pt x="573" y="4946"/>
                  </a:cubicBezTo>
                  <a:cubicBezTo>
                    <a:pt x="594" y="5060"/>
                    <a:pt x="732" y="5108"/>
                    <a:pt x="904" y="5108"/>
                  </a:cubicBezTo>
                  <a:cubicBezTo>
                    <a:pt x="947" y="5108"/>
                    <a:pt x="992" y="5105"/>
                    <a:pt x="1037" y="5100"/>
                  </a:cubicBezTo>
                  <a:lnTo>
                    <a:pt x="1037" y="5100"/>
                  </a:lnTo>
                  <a:cubicBezTo>
                    <a:pt x="1634" y="5841"/>
                    <a:pt x="1837" y="6924"/>
                    <a:pt x="2931" y="7273"/>
                  </a:cubicBezTo>
                  <a:cubicBezTo>
                    <a:pt x="3460" y="7446"/>
                    <a:pt x="4059" y="7515"/>
                    <a:pt x="4682" y="7515"/>
                  </a:cubicBezTo>
                  <a:cubicBezTo>
                    <a:pt x="5959" y="7515"/>
                    <a:pt x="7337" y="7223"/>
                    <a:pt x="8421" y="6931"/>
                  </a:cubicBezTo>
                  <a:cubicBezTo>
                    <a:pt x="10096" y="6466"/>
                    <a:pt x="11647" y="5691"/>
                    <a:pt x="13074" y="4698"/>
                  </a:cubicBezTo>
                  <a:cubicBezTo>
                    <a:pt x="14935" y="3333"/>
                    <a:pt x="16362" y="1286"/>
                    <a:pt x="18627" y="511"/>
                  </a:cubicBezTo>
                  <a:cubicBezTo>
                    <a:pt x="19102" y="362"/>
                    <a:pt x="18980" y="43"/>
                    <a:pt x="18534" y="43"/>
                  </a:cubicBezTo>
                  <a:cubicBezTo>
                    <a:pt x="18514" y="43"/>
                    <a:pt x="18493" y="44"/>
                    <a:pt x="18472" y="45"/>
                  </a:cubicBezTo>
                  <a:cubicBezTo>
                    <a:pt x="17759" y="99"/>
                    <a:pt x="17044" y="118"/>
                    <a:pt x="16327" y="118"/>
                  </a:cubicBezTo>
                  <a:cubicBezTo>
                    <a:pt x="14551" y="118"/>
                    <a:pt x="12765" y="0"/>
                    <a:pt x="10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27"/>
            <p:cNvSpPr/>
            <p:nvPr/>
          </p:nvSpPr>
          <p:spPr>
            <a:xfrm>
              <a:off x="3316825" y="2947825"/>
              <a:ext cx="291075" cy="292850"/>
            </a:xfrm>
            <a:custGeom>
              <a:avLst/>
              <a:gdLst/>
              <a:ahLst/>
              <a:cxnLst/>
              <a:rect l="l" t="t" r="r" b="b"/>
              <a:pathLst>
                <a:path w="11643" h="11714" extrusionOk="0">
                  <a:moveTo>
                    <a:pt x="833" y="0"/>
                  </a:moveTo>
                  <a:cubicBezTo>
                    <a:pt x="551" y="0"/>
                    <a:pt x="1" y="279"/>
                    <a:pt x="247" y="388"/>
                  </a:cubicBezTo>
                  <a:lnTo>
                    <a:pt x="247" y="357"/>
                  </a:lnTo>
                  <a:cubicBezTo>
                    <a:pt x="5210" y="2405"/>
                    <a:pt x="9553" y="6220"/>
                    <a:pt x="10762" y="11617"/>
                  </a:cubicBezTo>
                  <a:cubicBezTo>
                    <a:pt x="10782" y="11685"/>
                    <a:pt x="10875" y="11713"/>
                    <a:pt x="10994" y="11713"/>
                  </a:cubicBezTo>
                  <a:cubicBezTo>
                    <a:pt x="11257" y="11713"/>
                    <a:pt x="11643" y="11572"/>
                    <a:pt x="11600" y="11400"/>
                  </a:cubicBezTo>
                  <a:cubicBezTo>
                    <a:pt x="10359" y="5910"/>
                    <a:pt x="5954" y="2095"/>
                    <a:pt x="929" y="16"/>
                  </a:cubicBezTo>
                  <a:cubicBezTo>
                    <a:pt x="904" y="5"/>
                    <a:pt x="871" y="0"/>
                    <a:pt x="8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27"/>
            <p:cNvSpPr/>
            <p:nvPr/>
          </p:nvSpPr>
          <p:spPr>
            <a:xfrm>
              <a:off x="3592850" y="2082700"/>
              <a:ext cx="154350" cy="1167000"/>
            </a:xfrm>
            <a:custGeom>
              <a:avLst/>
              <a:gdLst/>
              <a:ahLst/>
              <a:cxnLst/>
              <a:rect l="l" t="t" r="r" b="b"/>
              <a:pathLst>
                <a:path w="6174" h="46680" extrusionOk="0">
                  <a:moveTo>
                    <a:pt x="4057" y="1"/>
                  </a:moveTo>
                  <a:cubicBezTo>
                    <a:pt x="3776" y="1"/>
                    <a:pt x="3404" y="235"/>
                    <a:pt x="3537" y="500"/>
                  </a:cubicBezTo>
                  <a:cubicBezTo>
                    <a:pt x="4591" y="2392"/>
                    <a:pt x="5119" y="4595"/>
                    <a:pt x="5026" y="6766"/>
                  </a:cubicBezTo>
                  <a:cubicBezTo>
                    <a:pt x="4933" y="8627"/>
                    <a:pt x="4281" y="10395"/>
                    <a:pt x="4157" y="12194"/>
                  </a:cubicBezTo>
                  <a:cubicBezTo>
                    <a:pt x="4002" y="14025"/>
                    <a:pt x="4622" y="15824"/>
                    <a:pt x="4498" y="17623"/>
                  </a:cubicBezTo>
                  <a:cubicBezTo>
                    <a:pt x="4312" y="19608"/>
                    <a:pt x="2947" y="20973"/>
                    <a:pt x="2451" y="22803"/>
                  </a:cubicBezTo>
                  <a:cubicBezTo>
                    <a:pt x="1955" y="24633"/>
                    <a:pt x="2017" y="26494"/>
                    <a:pt x="1490" y="28293"/>
                  </a:cubicBezTo>
                  <a:cubicBezTo>
                    <a:pt x="931" y="30123"/>
                    <a:pt x="590" y="31985"/>
                    <a:pt x="435" y="33877"/>
                  </a:cubicBezTo>
                  <a:cubicBezTo>
                    <a:pt x="187" y="38064"/>
                    <a:pt x="125" y="42252"/>
                    <a:pt x="1" y="46440"/>
                  </a:cubicBezTo>
                  <a:cubicBezTo>
                    <a:pt x="1" y="46609"/>
                    <a:pt x="148" y="46680"/>
                    <a:pt x="320" y="46680"/>
                  </a:cubicBezTo>
                  <a:cubicBezTo>
                    <a:pt x="556" y="46680"/>
                    <a:pt x="838" y="46544"/>
                    <a:pt x="838" y="46347"/>
                  </a:cubicBezTo>
                  <a:cubicBezTo>
                    <a:pt x="993" y="42066"/>
                    <a:pt x="993" y="37723"/>
                    <a:pt x="1303" y="33443"/>
                  </a:cubicBezTo>
                  <a:cubicBezTo>
                    <a:pt x="1459" y="31364"/>
                    <a:pt x="2017" y="29534"/>
                    <a:pt x="2544" y="27549"/>
                  </a:cubicBezTo>
                  <a:cubicBezTo>
                    <a:pt x="3134" y="25315"/>
                    <a:pt x="2916" y="23082"/>
                    <a:pt x="4095" y="21004"/>
                  </a:cubicBezTo>
                  <a:cubicBezTo>
                    <a:pt x="4871" y="19577"/>
                    <a:pt x="5398" y="18460"/>
                    <a:pt x="5336" y="16816"/>
                  </a:cubicBezTo>
                  <a:cubicBezTo>
                    <a:pt x="5274" y="14614"/>
                    <a:pt x="4840" y="12660"/>
                    <a:pt x="5274" y="10426"/>
                  </a:cubicBezTo>
                  <a:cubicBezTo>
                    <a:pt x="5987" y="6704"/>
                    <a:pt x="6173" y="3602"/>
                    <a:pt x="4312" y="128"/>
                  </a:cubicBezTo>
                  <a:cubicBezTo>
                    <a:pt x="4268" y="39"/>
                    <a:pt x="4170" y="1"/>
                    <a:pt x="4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4" name="Google Shape;3184;p27"/>
          <p:cNvSpPr/>
          <p:nvPr/>
        </p:nvSpPr>
        <p:spPr>
          <a:xfrm>
            <a:off x="6563950" y="2820175"/>
            <a:ext cx="378570" cy="317388"/>
          </a:xfrm>
          <a:custGeom>
            <a:avLst/>
            <a:gdLst/>
            <a:ahLst/>
            <a:cxnLst/>
            <a:rect l="l" t="t" r="r" b="b"/>
            <a:pathLst>
              <a:path w="11540" h="9675" extrusionOk="0">
                <a:moveTo>
                  <a:pt x="5370" y="0"/>
                </a:moveTo>
                <a:cubicBezTo>
                  <a:pt x="4691" y="0"/>
                  <a:pt x="4009" y="111"/>
                  <a:pt x="3350" y="337"/>
                </a:cubicBezTo>
                <a:lnTo>
                  <a:pt x="3885" y="225"/>
                </a:lnTo>
                <a:lnTo>
                  <a:pt x="3885" y="225"/>
                </a:lnTo>
                <a:cubicBezTo>
                  <a:pt x="2335" y="639"/>
                  <a:pt x="949" y="1659"/>
                  <a:pt x="404" y="3160"/>
                </a:cubicBezTo>
                <a:cubicBezTo>
                  <a:pt x="0" y="4308"/>
                  <a:pt x="93" y="5610"/>
                  <a:pt x="683" y="6696"/>
                </a:cubicBezTo>
                <a:cubicBezTo>
                  <a:pt x="1303" y="7782"/>
                  <a:pt x="2234" y="8650"/>
                  <a:pt x="3350" y="9147"/>
                </a:cubicBezTo>
                <a:cubicBezTo>
                  <a:pt x="4136" y="9496"/>
                  <a:pt x="4993" y="9675"/>
                  <a:pt x="5843" y="9675"/>
                </a:cubicBezTo>
                <a:cubicBezTo>
                  <a:pt x="7106" y="9675"/>
                  <a:pt x="8354" y="9280"/>
                  <a:pt x="9337" y="8464"/>
                </a:cubicBezTo>
                <a:cubicBezTo>
                  <a:pt x="10950" y="7130"/>
                  <a:pt x="11540" y="4587"/>
                  <a:pt x="10516" y="2788"/>
                </a:cubicBezTo>
                <a:cubicBezTo>
                  <a:pt x="10175" y="2198"/>
                  <a:pt x="9740" y="1702"/>
                  <a:pt x="9213" y="1299"/>
                </a:cubicBezTo>
                <a:cubicBezTo>
                  <a:pt x="8094" y="449"/>
                  <a:pt x="6738" y="0"/>
                  <a:pt x="53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85" name="Google Shape;3185;p27"/>
          <p:cNvGrpSpPr/>
          <p:nvPr/>
        </p:nvGrpSpPr>
        <p:grpSpPr>
          <a:xfrm rot="-1971140" flipH="1">
            <a:off x="7502712" y="3529948"/>
            <a:ext cx="1853974" cy="1381926"/>
            <a:chOff x="4500175" y="3779525"/>
            <a:chExt cx="1136425" cy="847075"/>
          </a:xfrm>
        </p:grpSpPr>
        <p:sp>
          <p:nvSpPr>
            <p:cNvPr id="3186" name="Google Shape;3186;p27"/>
            <p:cNvSpPr/>
            <p:nvPr/>
          </p:nvSpPr>
          <p:spPr>
            <a:xfrm>
              <a:off x="4500175" y="3779525"/>
              <a:ext cx="272200" cy="333500"/>
            </a:xfrm>
            <a:custGeom>
              <a:avLst/>
              <a:gdLst/>
              <a:ahLst/>
              <a:cxnLst/>
              <a:rect l="l" t="t" r="r" b="b"/>
              <a:pathLst>
                <a:path w="10888" h="13340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3010"/>
                    <a:pt x="869" y="6205"/>
                    <a:pt x="2792" y="8562"/>
                  </a:cubicBezTo>
                  <a:cubicBezTo>
                    <a:pt x="4591" y="10764"/>
                    <a:pt x="8127" y="12688"/>
                    <a:pt x="10888" y="13339"/>
                  </a:cubicBezTo>
                  <a:cubicBezTo>
                    <a:pt x="8872" y="7787"/>
                    <a:pt x="5025" y="307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27"/>
            <p:cNvSpPr/>
            <p:nvPr/>
          </p:nvSpPr>
          <p:spPr>
            <a:xfrm>
              <a:off x="4865425" y="3905150"/>
              <a:ext cx="121775" cy="341250"/>
            </a:xfrm>
            <a:custGeom>
              <a:avLst/>
              <a:gdLst/>
              <a:ahLst/>
              <a:cxnLst/>
              <a:rect l="l" t="t" r="r" b="b"/>
              <a:pathLst>
                <a:path w="4871" h="1365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2110"/>
                    <a:pt x="62" y="4220"/>
                    <a:pt x="621" y="6267"/>
                  </a:cubicBezTo>
                  <a:cubicBezTo>
                    <a:pt x="1365" y="8810"/>
                    <a:pt x="2947" y="11044"/>
                    <a:pt x="4498" y="13246"/>
                  </a:cubicBezTo>
                  <a:lnTo>
                    <a:pt x="4870" y="13649"/>
                  </a:lnTo>
                  <a:cubicBezTo>
                    <a:pt x="4374" y="10703"/>
                    <a:pt x="3909" y="7663"/>
                    <a:pt x="2451" y="5057"/>
                  </a:cubicBezTo>
                  <a:cubicBezTo>
                    <a:pt x="2079" y="4375"/>
                    <a:pt x="1675" y="3754"/>
                    <a:pt x="1272" y="3072"/>
                  </a:cubicBezTo>
                  <a:cubicBezTo>
                    <a:pt x="745" y="2110"/>
                    <a:pt x="310" y="1087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27"/>
            <p:cNvSpPr/>
            <p:nvPr/>
          </p:nvSpPr>
          <p:spPr>
            <a:xfrm>
              <a:off x="4578500" y="4253350"/>
              <a:ext cx="408700" cy="101825"/>
            </a:xfrm>
            <a:custGeom>
              <a:avLst/>
              <a:gdLst/>
              <a:ahLst/>
              <a:cxnLst/>
              <a:rect l="l" t="t" r="r" b="b"/>
              <a:pathLst>
                <a:path w="16348" h="4073" extrusionOk="0">
                  <a:moveTo>
                    <a:pt x="16254" y="1"/>
                  </a:moveTo>
                  <a:cubicBezTo>
                    <a:pt x="16101" y="56"/>
                    <a:pt x="15952" y="118"/>
                    <a:pt x="15804" y="186"/>
                  </a:cubicBezTo>
                  <a:lnTo>
                    <a:pt x="15804" y="186"/>
                  </a:lnTo>
                  <a:lnTo>
                    <a:pt x="16347" y="156"/>
                  </a:lnTo>
                  <a:lnTo>
                    <a:pt x="16254" y="1"/>
                  </a:lnTo>
                  <a:close/>
                  <a:moveTo>
                    <a:pt x="15804" y="186"/>
                  </a:moveTo>
                  <a:lnTo>
                    <a:pt x="9585" y="528"/>
                  </a:lnTo>
                  <a:cubicBezTo>
                    <a:pt x="6359" y="714"/>
                    <a:pt x="3071" y="931"/>
                    <a:pt x="0" y="1924"/>
                  </a:cubicBezTo>
                  <a:lnTo>
                    <a:pt x="3474" y="3071"/>
                  </a:lnTo>
                  <a:cubicBezTo>
                    <a:pt x="4997" y="3564"/>
                    <a:pt x="6616" y="4073"/>
                    <a:pt x="8193" y="4073"/>
                  </a:cubicBezTo>
                  <a:cubicBezTo>
                    <a:pt x="8800" y="4073"/>
                    <a:pt x="9402" y="3997"/>
                    <a:pt x="9988" y="3816"/>
                  </a:cubicBezTo>
                  <a:cubicBezTo>
                    <a:pt x="12160" y="3121"/>
                    <a:pt x="13737" y="1129"/>
                    <a:pt x="15804" y="1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27"/>
            <p:cNvSpPr/>
            <p:nvPr/>
          </p:nvSpPr>
          <p:spPr>
            <a:xfrm>
              <a:off x="5091850" y="4023800"/>
              <a:ext cx="224925" cy="356750"/>
            </a:xfrm>
            <a:custGeom>
              <a:avLst/>
              <a:gdLst/>
              <a:ahLst/>
              <a:cxnLst/>
              <a:rect l="l" t="t" r="r" b="b"/>
              <a:pathLst>
                <a:path w="8997" h="14270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172"/>
                    <a:pt x="776" y="4313"/>
                    <a:pt x="1707" y="6267"/>
                  </a:cubicBezTo>
                  <a:cubicBezTo>
                    <a:pt x="3181" y="9360"/>
                    <a:pt x="5356" y="12264"/>
                    <a:pt x="8332" y="13901"/>
                  </a:cubicBezTo>
                  <a:lnTo>
                    <a:pt x="8332" y="13901"/>
                  </a:lnTo>
                  <a:cubicBezTo>
                    <a:pt x="7447" y="12669"/>
                    <a:pt x="7145" y="11082"/>
                    <a:pt x="6639" y="9648"/>
                  </a:cubicBezTo>
                  <a:cubicBezTo>
                    <a:pt x="5367" y="5926"/>
                    <a:pt x="2638" y="2917"/>
                    <a:pt x="1" y="1"/>
                  </a:cubicBezTo>
                  <a:close/>
                  <a:moveTo>
                    <a:pt x="8332" y="13901"/>
                  </a:moveTo>
                  <a:cubicBezTo>
                    <a:pt x="8423" y="14028"/>
                    <a:pt x="8520" y="14151"/>
                    <a:pt x="8624" y="14270"/>
                  </a:cubicBezTo>
                  <a:lnTo>
                    <a:pt x="8997" y="14239"/>
                  </a:lnTo>
                  <a:cubicBezTo>
                    <a:pt x="8771" y="14133"/>
                    <a:pt x="8549" y="14020"/>
                    <a:pt x="8332" y="139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27"/>
            <p:cNvSpPr/>
            <p:nvPr/>
          </p:nvSpPr>
          <p:spPr>
            <a:xfrm>
              <a:off x="4806475" y="4389050"/>
              <a:ext cx="524250" cy="230525"/>
            </a:xfrm>
            <a:custGeom>
              <a:avLst/>
              <a:gdLst/>
              <a:ahLst/>
              <a:cxnLst/>
              <a:rect l="l" t="t" r="r" b="b"/>
              <a:pathLst>
                <a:path w="20970" h="9221" extrusionOk="0">
                  <a:moveTo>
                    <a:pt x="20970" y="1"/>
                  </a:moveTo>
                  <a:lnTo>
                    <a:pt x="20970" y="1"/>
                  </a:lnTo>
                  <a:cubicBezTo>
                    <a:pt x="20925" y="59"/>
                    <a:pt x="20880" y="117"/>
                    <a:pt x="20834" y="175"/>
                  </a:cubicBezTo>
                  <a:lnTo>
                    <a:pt x="20834" y="175"/>
                  </a:lnTo>
                  <a:cubicBezTo>
                    <a:pt x="20869" y="179"/>
                    <a:pt x="20904" y="183"/>
                    <a:pt x="20939" y="187"/>
                  </a:cubicBezTo>
                  <a:lnTo>
                    <a:pt x="20970" y="1"/>
                  </a:lnTo>
                  <a:close/>
                  <a:moveTo>
                    <a:pt x="20002" y="130"/>
                  </a:moveTo>
                  <a:cubicBezTo>
                    <a:pt x="17600" y="130"/>
                    <a:pt x="15257" y="1222"/>
                    <a:pt x="13060" y="2265"/>
                  </a:cubicBezTo>
                  <a:lnTo>
                    <a:pt x="4064" y="6608"/>
                  </a:lnTo>
                  <a:cubicBezTo>
                    <a:pt x="2849" y="7186"/>
                    <a:pt x="1608" y="7765"/>
                    <a:pt x="289" y="7765"/>
                  </a:cubicBezTo>
                  <a:cubicBezTo>
                    <a:pt x="193" y="7765"/>
                    <a:pt x="97" y="7762"/>
                    <a:pt x="1" y="7756"/>
                  </a:cubicBezTo>
                  <a:lnTo>
                    <a:pt x="1" y="7756"/>
                  </a:lnTo>
                  <a:cubicBezTo>
                    <a:pt x="1714" y="8719"/>
                    <a:pt x="3657" y="9221"/>
                    <a:pt x="5633" y="9221"/>
                  </a:cubicBezTo>
                  <a:cubicBezTo>
                    <a:pt x="5947" y="9221"/>
                    <a:pt x="6262" y="9208"/>
                    <a:pt x="6577" y="9183"/>
                  </a:cubicBezTo>
                  <a:cubicBezTo>
                    <a:pt x="8779" y="8903"/>
                    <a:pt x="10889" y="8190"/>
                    <a:pt x="12781" y="7042"/>
                  </a:cubicBezTo>
                  <a:cubicBezTo>
                    <a:pt x="15881" y="5310"/>
                    <a:pt x="18624" y="2982"/>
                    <a:pt x="20834" y="175"/>
                  </a:cubicBezTo>
                  <a:lnTo>
                    <a:pt x="20834" y="175"/>
                  </a:lnTo>
                  <a:cubicBezTo>
                    <a:pt x="20556" y="144"/>
                    <a:pt x="20279" y="130"/>
                    <a:pt x="20002" y="1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27"/>
            <p:cNvSpPr/>
            <p:nvPr/>
          </p:nvSpPr>
          <p:spPr>
            <a:xfrm>
              <a:off x="4686050" y="4050575"/>
              <a:ext cx="950550" cy="367300"/>
            </a:xfrm>
            <a:custGeom>
              <a:avLst/>
              <a:gdLst/>
              <a:ahLst/>
              <a:cxnLst/>
              <a:rect l="l" t="t" r="r" b="b"/>
              <a:pathLst>
                <a:path w="38022" h="14692" extrusionOk="0">
                  <a:moveTo>
                    <a:pt x="999" y="1"/>
                  </a:moveTo>
                  <a:cubicBezTo>
                    <a:pt x="663" y="1"/>
                    <a:pt x="0" y="316"/>
                    <a:pt x="103" y="419"/>
                  </a:cubicBezTo>
                  <a:cubicBezTo>
                    <a:pt x="5190" y="5258"/>
                    <a:pt x="11673" y="8918"/>
                    <a:pt x="18125" y="11617"/>
                  </a:cubicBezTo>
                  <a:cubicBezTo>
                    <a:pt x="22199" y="13331"/>
                    <a:pt x="26470" y="14691"/>
                    <a:pt x="30759" y="14691"/>
                  </a:cubicBezTo>
                  <a:cubicBezTo>
                    <a:pt x="33066" y="14691"/>
                    <a:pt x="35378" y="14298"/>
                    <a:pt x="37667" y="13354"/>
                  </a:cubicBezTo>
                  <a:cubicBezTo>
                    <a:pt x="38021" y="13202"/>
                    <a:pt x="37872" y="13151"/>
                    <a:pt x="37621" y="13151"/>
                  </a:cubicBezTo>
                  <a:cubicBezTo>
                    <a:pt x="37411" y="13151"/>
                    <a:pt x="37129" y="13187"/>
                    <a:pt x="37016" y="13230"/>
                  </a:cubicBezTo>
                  <a:cubicBezTo>
                    <a:pt x="35119" y="14024"/>
                    <a:pt x="33150" y="14356"/>
                    <a:pt x="31160" y="14356"/>
                  </a:cubicBezTo>
                  <a:cubicBezTo>
                    <a:pt x="25765" y="14356"/>
                    <a:pt x="20219" y="11912"/>
                    <a:pt x="15551" y="9600"/>
                  </a:cubicBezTo>
                  <a:cubicBezTo>
                    <a:pt x="10432" y="7088"/>
                    <a:pt x="5314" y="4017"/>
                    <a:pt x="1158" y="47"/>
                  </a:cubicBezTo>
                  <a:cubicBezTo>
                    <a:pt x="1125" y="14"/>
                    <a:pt x="1070" y="1"/>
                    <a:pt x="9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27"/>
            <p:cNvSpPr/>
            <p:nvPr/>
          </p:nvSpPr>
          <p:spPr>
            <a:xfrm>
              <a:off x="4853625" y="4301350"/>
              <a:ext cx="270725" cy="158925"/>
            </a:xfrm>
            <a:custGeom>
              <a:avLst/>
              <a:gdLst/>
              <a:ahLst/>
              <a:cxnLst/>
              <a:rect l="l" t="t" r="r" b="b"/>
              <a:pathLst>
                <a:path w="10829" h="6357" extrusionOk="0">
                  <a:moveTo>
                    <a:pt x="8253" y="670"/>
                  </a:moveTo>
                  <a:cubicBezTo>
                    <a:pt x="8749" y="670"/>
                    <a:pt x="9239" y="780"/>
                    <a:pt x="9716" y="1027"/>
                  </a:cubicBezTo>
                  <a:cubicBezTo>
                    <a:pt x="9731" y="1035"/>
                    <a:pt x="9748" y="1041"/>
                    <a:pt x="9766" y="1046"/>
                  </a:cubicBezTo>
                  <a:lnTo>
                    <a:pt x="9766" y="1046"/>
                  </a:lnTo>
                  <a:cubicBezTo>
                    <a:pt x="8643" y="1435"/>
                    <a:pt x="7794" y="2072"/>
                    <a:pt x="6893" y="2889"/>
                  </a:cubicBezTo>
                  <a:cubicBezTo>
                    <a:pt x="5273" y="4401"/>
                    <a:pt x="3534" y="5114"/>
                    <a:pt x="1514" y="5601"/>
                  </a:cubicBezTo>
                  <a:lnTo>
                    <a:pt x="1514" y="5601"/>
                  </a:lnTo>
                  <a:cubicBezTo>
                    <a:pt x="2969" y="3652"/>
                    <a:pt x="5671" y="670"/>
                    <a:pt x="8253" y="670"/>
                  </a:cubicBezTo>
                  <a:close/>
                  <a:moveTo>
                    <a:pt x="8567" y="0"/>
                  </a:moveTo>
                  <a:cubicBezTo>
                    <a:pt x="5201" y="0"/>
                    <a:pt x="1836" y="3662"/>
                    <a:pt x="162" y="6083"/>
                  </a:cubicBezTo>
                  <a:cubicBezTo>
                    <a:pt x="0" y="6306"/>
                    <a:pt x="234" y="6357"/>
                    <a:pt x="451" y="6357"/>
                  </a:cubicBezTo>
                  <a:cubicBezTo>
                    <a:pt x="566" y="6357"/>
                    <a:pt x="677" y="6342"/>
                    <a:pt x="720" y="6332"/>
                  </a:cubicBezTo>
                  <a:cubicBezTo>
                    <a:pt x="2364" y="5990"/>
                    <a:pt x="4009" y="5618"/>
                    <a:pt x="5497" y="4812"/>
                  </a:cubicBezTo>
                  <a:cubicBezTo>
                    <a:pt x="7172" y="3912"/>
                    <a:pt x="8351" y="1989"/>
                    <a:pt x="10243" y="1431"/>
                  </a:cubicBezTo>
                  <a:cubicBezTo>
                    <a:pt x="10790" y="1281"/>
                    <a:pt x="10819" y="933"/>
                    <a:pt x="10458" y="896"/>
                  </a:cubicBezTo>
                  <a:lnTo>
                    <a:pt x="10458" y="896"/>
                  </a:lnTo>
                  <a:cubicBezTo>
                    <a:pt x="10691" y="773"/>
                    <a:pt x="10829" y="607"/>
                    <a:pt x="10616" y="500"/>
                  </a:cubicBezTo>
                  <a:cubicBezTo>
                    <a:pt x="9942" y="153"/>
                    <a:pt x="9255" y="0"/>
                    <a:pt x="85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27"/>
            <p:cNvSpPr/>
            <p:nvPr/>
          </p:nvSpPr>
          <p:spPr>
            <a:xfrm>
              <a:off x="4713425" y="4154200"/>
              <a:ext cx="193025" cy="58850"/>
            </a:xfrm>
            <a:custGeom>
              <a:avLst/>
              <a:gdLst/>
              <a:ahLst/>
              <a:cxnLst/>
              <a:rect l="l" t="t" r="r" b="b"/>
              <a:pathLst>
                <a:path w="7721" h="2354" extrusionOk="0">
                  <a:moveTo>
                    <a:pt x="2637" y="810"/>
                  </a:moveTo>
                  <a:cubicBezTo>
                    <a:pt x="3291" y="810"/>
                    <a:pt x="4017" y="1058"/>
                    <a:pt x="4693" y="1369"/>
                  </a:cubicBezTo>
                  <a:lnTo>
                    <a:pt x="4693" y="1369"/>
                  </a:lnTo>
                  <a:cubicBezTo>
                    <a:pt x="4139" y="1390"/>
                    <a:pt x="3582" y="1436"/>
                    <a:pt x="3031" y="1436"/>
                  </a:cubicBezTo>
                  <a:cubicBezTo>
                    <a:pt x="2486" y="1436"/>
                    <a:pt x="1947" y="1391"/>
                    <a:pt x="1425" y="1228"/>
                  </a:cubicBezTo>
                  <a:lnTo>
                    <a:pt x="1425" y="1228"/>
                  </a:lnTo>
                  <a:cubicBezTo>
                    <a:pt x="1767" y="929"/>
                    <a:pt x="2185" y="810"/>
                    <a:pt x="2637" y="810"/>
                  </a:cubicBezTo>
                  <a:close/>
                  <a:moveTo>
                    <a:pt x="2637" y="1"/>
                  </a:moveTo>
                  <a:cubicBezTo>
                    <a:pt x="1679" y="1"/>
                    <a:pt x="802" y="338"/>
                    <a:pt x="187" y="1268"/>
                  </a:cubicBezTo>
                  <a:cubicBezTo>
                    <a:pt x="1" y="1423"/>
                    <a:pt x="94" y="1733"/>
                    <a:pt x="311" y="1795"/>
                  </a:cubicBezTo>
                  <a:cubicBezTo>
                    <a:pt x="1074" y="2151"/>
                    <a:pt x="1858" y="2231"/>
                    <a:pt x="2651" y="2231"/>
                  </a:cubicBezTo>
                  <a:cubicBezTo>
                    <a:pt x="3292" y="2231"/>
                    <a:pt x="3938" y="2179"/>
                    <a:pt x="4583" y="2179"/>
                  </a:cubicBezTo>
                  <a:cubicBezTo>
                    <a:pt x="5084" y="2179"/>
                    <a:pt x="5584" y="2210"/>
                    <a:pt x="6080" y="2323"/>
                  </a:cubicBezTo>
                  <a:cubicBezTo>
                    <a:pt x="6121" y="2332"/>
                    <a:pt x="6162" y="2336"/>
                    <a:pt x="6203" y="2336"/>
                  </a:cubicBezTo>
                  <a:cubicBezTo>
                    <a:pt x="6280" y="2336"/>
                    <a:pt x="6355" y="2320"/>
                    <a:pt x="6425" y="2294"/>
                  </a:cubicBezTo>
                  <a:lnTo>
                    <a:pt x="6425" y="2294"/>
                  </a:lnTo>
                  <a:cubicBezTo>
                    <a:pt x="6494" y="2335"/>
                    <a:pt x="6580" y="2353"/>
                    <a:pt x="6672" y="2353"/>
                  </a:cubicBezTo>
                  <a:cubicBezTo>
                    <a:pt x="7121" y="2353"/>
                    <a:pt x="7721" y="1922"/>
                    <a:pt x="7259" y="1640"/>
                  </a:cubicBezTo>
                  <a:cubicBezTo>
                    <a:pt x="6056" y="942"/>
                    <a:pt x="4235" y="1"/>
                    <a:pt x="2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27"/>
            <p:cNvSpPr/>
            <p:nvPr/>
          </p:nvSpPr>
          <p:spPr>
            <a:xfrm>
              <a:off x="5030750" y="4164750"/>
              <a:ext cx="105750" cy="162700"/>
            </a:xfrm>
            <a:custGeom>
              <a:avLst/>
              <a:gdLst/>
              <a:ahLst/>
              <a:cxnLst/>
              <a:rect l="l" t="t" r="r" b="b"/>
              <a:pathLst>
                <a:path w="4230" h="6508" extrusionOk="0">
                  <a:moveTo>
                    <a:pt x="1434" y="1535"/>
                  </a:moveTo>
                  <a:cubicBezTo>
                    <a:pt x="2003" y="2203"/>
                    <a:pt x="2346" y="3036"/>
                    <a:pt x="2571" y="3918"/>
                  </a:cubicBezTo>
                  <a:lnTo>
                    <a:pt x="2571" y="3918"/>
                  </a:lnTo>
                  <a:cubicBezTo>
                    <a:pt x="2071" y="3188"/>
                    <a:pt x="1688" y="2384"/>
                    <a:pt x="1434" y="1535"/>
                  </a:cubicBezTo>
                  <a:close/>
                  <a:moveTo>
                    <a:pt x="830" y="1"/>
                  </a:moveTo>
                  <a:cubicBezTo>
                    <a:pt x="498" y="1"/>
                    <a:pt x="1" y="173"/>
                    <a:pt x="25" y="443"/>
                  </a:cubicBezTo>
                  <a:cubicBezTo>
                    <a:pt x="295" y="2566"/>
                    <a:pt x="1342" y="4487"/>
                    <a:pt x="2918" y="5901"/>
                  </a:cubicBezTo>
                  <a:lnTo>
                    <a:pt x="2918" y="5901"/>
                  </a:lnTo>
                  <a:cubicBezTo>
                    <a:pt x="2937" y="6058"/>
                    <a:pt x="2955" y="6213"/>
                    <a:pt x="2972" y="6367"/>
                  </a:cubicBezTo>
                  <a:cubicBezTo>
                    <a:pt x="2992" y="6466"/>
                    <a:pt x="3117" y="6508"/>
                    <a:pt x="3278" y="6508"/>
                  </a:cubicBezTo>
                  <a:cubicBezTo>
                    <a:pt x="3624" y="6508"/>
                    <a:pt x="4131" y="6311"/>
                    <a:pt x="4089" y="6057"/>
                  </a:cubicBezTo>
                  <a:cubicBezTo>
                    <a:pt x="4083" y="5998"/>
                    <a:pt x="4076" y="5939"/>
                    <a:pt x="4070" y="5879"/>
                  </a:cubicBezTo>
                  <a:lnTo>
                    <a:pt x="4070" y="5879"/>
                  </a:lnTo>
                  <a:cubicBezTo>
                    <a:pt x="4181" y="5795"/>
                    <a:pt x="4229" y="5701"/>
                    <a:pt x="4151" y="5623"/>
                  </a:cubicBezTo>
                  <a:lnTo>
                    <a:pt x="4151" y="5623"/>
                  </a:lnTo>
                  <a:lnTo>
                    <a:pt x="4151" y="5654"/>
                  </a:lnTo>
                  <a:cubicBezTo>
                    <a:pt x="4111" y="5621"/>
                    <a:pt x="4071" y="5587"/>
                    <a:pt x="4032" y="5553"/>
                  </a:cubicBezTo>
                  <a:lnTo>
                    <a:pt x="4032" y="5553"/>
                  </a:lnTo>
                  <a:cubicBezTo>
                    <a:pt x="3765" y="3350"/>
                    <a:pt x="3210" y="1106"/>
                    <a:pt x="1049" y="39"/>
                  </a:cubicBezTo>
                  <a:cubicBezTo>
                    <a:pt x="997" y="13"/>
                    <a:pt x="919" y="1"/>
                    <a:pt x="8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27"/>
            <p:cNvSpPr/>
            <p:nvPr/>
          </p:nvSpPr>
          <p:spPr>
            <a:xfrm>
              <a:off x="5238400" y="4401775"/>
              <a:ext cx="151175" cy="224825"/>
            </a:xfrm>
            <a:custGeom>
              <a:avLst/>
              <a:gdLst/>
              <a:ahLst/>
              <a:cxnLst/>
              <a:rect l="l" t="t" r="r" b="b"/>
              <a:pathLst>
                <a:path w="6047" h="8993" extrusionOk="0">
                  <a:moveTo>
                    <a:pt x="4378" y="2090"/>
                  </a:moveTo>
                  <a:cubicBezTo>
                    <a:pt x="3712" y="4090"/>
                    <a:pt x="2803" y="5986"/>
                    <a:pt x="1318" y="7445"/>
                  </a:cubicBezTo>
                  <a:lnTo>
                    <a:pt x="1318" y="7445"/>
                  </a:lnTo>
                  <a:cubicBezTo>
                    <a:pt x="1776" y="5480"/>
                    <a:pt x="3028" y="3672"/>
                    <a:pt x="4378" y="2090"/>
                  </a:cubicBezTo>
                  <a:close/>
                  <a:moveTo>
                    <a:pt x="5444" y="1"/>
                  </a:moveTo>
                  <a:cubicBezTo>
                    <a:pt x="5230" y="1"/>
                    <a:pt x="4999" y="66"/>
                    <a:pt x="4872" y="205"/>
                  </a:cubicBezTo>
                  <a:lnTo>
                    <a:pt x="4903" y="205"/>
                  </a:lnTo>
                  <a:cubicBezTo>
                    <a:pt x="2762" y="2470"/>
                    <a:pt x="250" y="5386"/>
                    <a:pt x="33" y="8643"/>
                  </a:cubicBezTo>
                  <a:cubicBezTo>
                    <a:pt x="0" y="8902"/>
                    <a:pt x="188" y="8992"/>
                    <a:pt x="411" y="8992"/>
                  </a:cubicBezTo>
                  <a:cubicBezTo>
                    <a:pt x="614" y="8992"/>
                    <a:pt x="845" y="8917"/>
                    <a:pt x="963" y="8829"/>
                  </a:cubicBezTo>
                  <a:cubicBezTo>
                    <a:pt x="3817" y="6843"/>
                    <a:pt x="5120" y="3648"/>
                    <a:pt x="5988" y="360"/>
                  </a:cubicBezTo>
                  <a:cubicBezTo>
                    <a:pt x="6046" y="175"/>
                    <a:pt x="5922" y="76"/>
                    <a:pt x="5738" y="49"/>
                  </a:cubicBezTo>
                  <a:lnTo>
                    <a:pt x="5738" y="49"/>
                  </a:lnTo>
                  <a:cubicBezTo>
                    <a:pt x="5655" y="17"/>
                    <a:pt x="5552" y="1"/>
                    <a:pt x="5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27"/>
            <p:cNvSpPr/>
            <p:nvPr/>
          </p:nvSpPr>
          <p:spPr>
            <a:xfrm>
              <a:off x="5265900" y="4177950"/>
              <a:ext cx="148575" cy="238175"/>
            </a:xfrm>
            <a:custGeom>
              <a:avLst/>
              <a:gdLst/>
              <a:ahLst/>
              <a:cxnLst/>
              <a:rect l="l" t="t" r="r" b="b"/>
              <a:pathLst>
                <a:path w="5943" h="9527" extrusionOk="0">
                  <a:moveTo>
                    <a:pt x="1409" y="1401"/>
                  </a:moveTo>
                  <a:cubicBezTo>
                    <a:pt x="3252" y="2956"/>
                    <a:pt x="4246" y="5305"/>
                    <a:pt x="4088" y="7701"/>
                  </a:cubicBezTo>
                  <a:lnTo>
                    <a:pt x="4088" y="7701"/>
                  </a:lnTo>
                  <a:cubicBezTo>
                    <a:pt x="2828" y="5778"/>
                    <a:pt x="1917" y="3637"/>
                    <a:pt x="1409" y="1401"/>
                  </a:cubicBezTo>
                  <a:close/>
                  <a:moveTo>
                    <a:pt x="836" y="0"/>
                  </a:moveTo>
                  <a:cubicBezTo>
                    <a:pt x="511" y="0"/>
                    <a:pt x="0" y="173"/>
                    <a:pt x="49" y="442"/>
                  </a:cubicBezTo>
                  <a:cubicBezTo>
                    <a:pt x="515" y="3482"/>
                    <a:pt x="1724" y="6336"/>
                    <a:pt x="3523" y="8817"/>
                  </a:cubicBezTo>
                  <a:cubicBezTo>
                    <a:pt x="3570" y="8886"/>
                    <a:pt x="3671" y="8916"/>
                    <a:pt x="3794" y="8916"/>
                  </a:cubicBezTo>
                  <a:cubicBezTo>
                    <a:pt x="3831" y="8916"/>
                    <a:pt x="3869" y="8913"/>
                    <a:pt x="3909" y="8908"/>
                  </a:cubicBezTo>
                  <a:lnTo>
                    <a:pt x="3909" y="8908"/>
                  </a:lnTo>
                  <a:cubicBezTo>
                    <a:pt x="3877" y="9044"/>
                    <a:pt x="3842" y="9179"/>
                    <a:pt x="3803" y="9313"/>
                  </a:cubicBezTo>
                  <a:cubicBezTo>
                    <a:pt x="3765" y="9462"/>
                    <a:pt x="3922" y="9527"/>
                    <a:pt x="4129" y="9527"/>
                  </a:cubicBezTo>
                  <a:cubicBezTo>
                    <a:pt x="4439" y="9527"/>
                    <a:pt x="4864" y="9382"/>
                    <a:pt x="4919" y="9158"/>
                  </a:cubicBezTo>
                  <a:cubicBezTo>
                    <a:pt x="5943" y="5591"/>
                    <a:pt x="4330" y="1776"/>
                    <a:pt x="1042" y="39"/>
                  </a:cubicBezTo>
                  <a:cubicBezTo>
                    <a:pt x="996" y="13"/>
                    <a:pt x="923" y="0"/>
                    <a:pt x="8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7" name="Google Shape;3197;p27"/>
          <p:cNvSpPr/>
          <p:nvPr/>
        </p:nvSpPr>
        <p:spPr>
          <a:xfrm>
            <a:off x="5742325" y="1011663"/>
            <a:ext cx="378570" cy="317388"/>
          </a:xfrm>
          <a:custGeom>
            <a:avLst/>
            <a:gdLst/>
            <a:ahLst/>
            <a:cxnLst/>
            <a:rect l="l" t="t" r="r" b="b"/>
            <a:pathLst>
              <a:path w="11540" h="9675" extrusionOk="0">
                <a:moveTo>
                  <a:pt x="5370" y="0"/>
                </a:moveTo>
                <a:cubicBezTo>
                  <a:pt x="4691" y="0"/>
                  <a:pt x="4009" y="111"/>
                  <a:pt x="3350" y="337"/>
                </a:cubicBezTo>
                <a:lnTo>
                  <a:pt x="3885" y="225"/>
                </a:lnTo>
                <a:lnTo>
                  <a:pt x="3885" y="225"/>
                </a:lnTo>
                <a:cubicBezTo>
                  <a:pt x="2335" y="639"/>
                  <a:pt x="949" y="1659"/>
                  <a:pt x="404" y="3160"/>
                </a:cubicBezTo>
                <a:cubicBezTo>
                  <a:pt x="0" y="4308"/>
                  <a:pt x="93" y="5610"/>
                  <a:pt x="683" y="6696"/>
                </a:cubicBezTo>
                <a:cubicBezTo>
                  <a:pt x="1303" y="7782"/>
                  <a:pt x="2234" y="8650"/>
                  <a:pt x="3350" y="9147"/>
                </a:cubicBezTo>
                <a:cubicBezTo>
                  <a:pt x="4136" y="9496"/>
                  <a:pt x="4993" y="9675"/>
                  <a:pt x="5843" y="9675"/>
                </a:cubicBezTo>
                <a:cubicBezTo>
                  <a:pt x="7106" y="9675"/>
                  <a:pt x="8354" y="9280"/>
                  <a:pt x="9337" y="8464"/>
                </a:cubicBezTo>
                <a:cubicBezTo>
                  <a:pt x="10950" y="7130"/>
                  <a:pt x="11540" y="4587"/>
                  <a:pt x="10516" y="2788"/>
                </a:cubicBezTo>
                <a:cubicBezTo>
                  <a:pt x="10175" y="2198"/>
                  <a:pt x="9740" y="1702"/>
                  <a:pt x="9213" y="1299"/>
                </a:cubicBezTo>
                <a:cubicBezTo>
                  <a:pt x="8094" y="449"/>
                  <a:pt x="6738" y="0"/>
                  <a:pt x="53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98" name="Google Shape;3198;p27"/>
          <p:cNvGrpSpPr/>
          <p:nvPr/>
        </p:nvGrpSpPr>
        <p:grpSpPr>
          <a:xfrm rot="-10660414" flipH="1">
            <a:off x="2131055" y="-249195"/>
            <a:ext cx="1038639" cy="774187"/>
            <a:chOff x="4500175" y="3779525"/>
            <a:chExt cx="1136425" cy="847075"/>
          </a:xfrm>
        </p:grpSpPr>
        <p:sp>
          <p:nvSpPr>
            <p:cNvPr id="3199" name="Google Shape;3199;p27"/>
            <p:cNvSpPr/>
            <p:nvPr/>
          </p:nvSpPr>
          <p:spPr>
            <a:xfrm>
              <a:off x="4500175" y="3779525"/>
              <a:ext cx="272200" cy="333500"/>
            </a:xfrm>
            <a:custGeom>
              <a:avLst/>
              <a:gdLst/>
              <a:ahLst/>
              <a:cxnLst/>
              <a:rect l="l" t="t" r="r" b="b"/>
              <a:pathLst>
                <a:path w="10888" h="13340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3010"/>
                    <a:pt x="869" y="6205"/>
                    <a:pt x="2792" y="8562"/>
                  </a:cubicBezTo>
                  <a:cubicBezTo>
                    <a:pt x="4591" y="10764"/>
                    <a:pt x="8127" y="12688"/>
                    <a:pt x="10888" y="13339"/>
                  </a:cubicBezTo>
                  <a:cubicBezTo>
                    <a:pt x="8872" y="7787"/>
                    <a:pt x="5025" y="307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27"/>
            <p:cNvSpPr/>
            <p:nvPr/>
          </p:nvSpPr>
          <p:spPr>
            <a:xfrm>
              <a:off x="4865425" y="3905150"/>
              <a:ext cx="121775" cy="341250"/>
            </a:xfrm>
            <a:custGeom>
              <a:avLst/>
              <a:gdLst/>
              <a:ahLst/>
              <a:cxnLst/>
              <a:rect l="l" t="t" r="r" b="b"/>
              <a:pathLst>
                <a:path w="4871" h="1365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2110"/>
                    <a:pt x="62" y="4220"/>
                    <a:pt x="621" y="6267"/>
                  </a:cubicBezTo>
                  <a:cubicBezTo>
                    <a:pt x="1365" y="8810"/>
                    <a:pt x="2947" y="11044"/>
                    <a:pt x="4498" y="13246"/>
                  </a:cubicBezTo>
                  <a:lnTo>
                    <a:pt x="4870" y="13649"/>
                  </a:lnTo>
                  <a:cubicBezTo>
                    <a:pt x="4374" y="10703"/>
                    <a:pt x="3909" y="7663"/>
                    <a:pt x="2451" y="5057"/>
                  </a:cubicBezTo>
                  <a:cubicBezTo>
                    <a:pt x="2079" y="4375"/>
                    <a:pt x="1675" y="3754"/>
                    <a:pt x="1272" y="3072"/>
                  </a:cubicBezTo>
                  <a:cubicBezTo>
                    <a:pt x="745" y="2110"/>
                    <a:pt x="310" y="1087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27"/>
            <p:cNvSpPr/>
            <p:nvPr/>
          </p:nvSpPr>
          <p:spPr>
            <a:xfrm>
              <a:off x="4578500" y="4253350"/>
              <a:ext cx="408700" cy="101825"/>
            </a:xfrm>
            <a:custGeom>
              <a:avLst/>
              <a:gdLst/>
              <a:ahLst/>
              <a:cxnLst/>
              <a:rect l="l" t="t" r="r" b="b"/>
              <a:pathLst>
                <a:path w="16348" h="4073" extrusionOk="0">
                  <a:moveTo>
                    <a:pt x="16254" y="1"/>
                  </a:moveTo>
                  <a:cubicBezTo>
                    <a:pt x="16101" y="56"/>
                    <a:pt x="15952" y="118"/>
                    <a:pt x="15804" y="186"/>
                  </a:cubicBezTo>
                  <a:lnTo>
                    <a:pt x="15804" y="186"/>
                  </a:lnTo>
                  <a:lnTo>
                    <a:pt x="16347" y="156"/>
                  </a:lnTo>
                  <a:lnTo>
                    <a:pt x="16254" y="1"/>
                  </a:lnTo>
                  <a:close/>
                  <a:moveTo>
                    <a:pt x="15804" y="186"/>
                  </a:moveTo>
                  <a:lnTo>
                    <a:pt x="9585" y="528"/>
                  </a:lnTo>
                  <a:cubicBezTo>
                    <a:pt x="6359" y="714"/>
                    <a:pt x="3071" y="931"/>
                    <a:pt x="0" y="1924"/>
                  </a:cubicBezTo>
                  <a:lnTo>
                    <a:pt x="3474" y="3071"/>
                  </a:lnTo>
                  <a:cubicBezTo>
                    <a:pt x="4997" y="3564"/>
                    <a:pt x="6616" y="4073"/>
                    <a:pt x="8193" y="4073"/>
                  </a:cubicBezTo>
                  <a:cubicBezTo>
                    <a:pt x="8800" y="4073"/>
                    <a:pt x="9402" y="3997"/>
                    <a:pt x="9988" y="3816"/>
                  </a:cubicBezTo>
                  <a:cubicBezTo>
                    <a:pt x="12160" y="3121"/>
                    <a:pt x="13737" y="1129"/>
                    <a:pt x="15804" y="1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27"/>
            <p:cNvSpPr/>
            <p:nvPr/>
          </p:nvSpPr>
          <p:spPr>
            <a:xfrm>
              <a:off x="5091850" y="4023800"/>
              <a:ext cx="224925" cy="356750"/>
            </a:xfrm>
            <a:custGeom>
              <a:avLst/>
              <a:gdLst/>
              <a:ahLst/>
              <a:cxnLst/>
              <a:rect l="l" t="t" r="r" b="b"/>
              <a:pathLst>
                <a:path w="8997" h="14270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172"/>
                    <a:pt x="776" y="4313"/>
                    <a:pt x="1707" y="6267"/>
                  </a:cubicBezTo>
                  <a:cubicBezTo>
                    <a:pt x="3181" y="9360"/>
                    <a:pt x="5356" y="12264"/>
                    <a:pt x="8332" y="13901"/>
                  </a:cubicBezTo>
                  <a:lnTo>
                    <a:pt x="8332" y="13901"/>
                  </a:lnTo>
                  <a:cubicBezTo>
                    <a:pt x="7447" y="12669"/>
                    <a:pt x="7145" y="11082"/>
                    <a:pt x="6639" y="9648"/>
                  </a:cubicBezTo>
                  <a:cubicBezTo>
                    <a:pt x="5367" y="5926"/>
                    <a:pt x="2638" y="2917"/>
                    <a:pt x="1" y="1"/>
                  </a:cubicBezTo>
                  <a:close/>
                  <a:moveTo>
                    <a:pt x="8332" y="13901"/>
                  </a:moveTo>
                  <a:cubicBezTo>
                    <a:pt x="8423" y="14028"/>
                    <a:pt x="8520" y="14151"/>
                    <a:pt x="8624" y="14270"/>
                  </a:cubicBezTo>
                  <a:lnTo>
                    <a:pt x="8997" y="14239"/>
                  </a:lnTo>
                  <a:cubicBezTo>
                    <a:pt x="8771" y="14133"/>
                    <a:pt x="8549" y="14020"/>
                    <a:pt x="8332" y="139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27"/>
            <p:cNvSpPr/>
            <p:nvPr/>
          </p:nvSpPr>
          <p:spPr>
            <a:xfrm>
              <a:off x="4806475" y="4389050"/>
              <a:ext cx="524250" cy="230525"/>
            </a:xfrm>
            <a:custGeom>
              <a:avLst/>
              <a:gdLst/>
              <a:ahLst/>
              <a:cxnLst/>
              <a:rect l="l" t="t" r="r" b="b"/>
              <a:pathLst>
                <a:path w="20970" h="9221" extrusionOk="0">
                  <a:moveTo>
                    <a:pt x="20970" y="1"/>
                  </a:moveTo>
                  <a:lnTo>
                    <a:pt x="20970" y="1"/>
                  </a:lnTo>
                  <a:cubicBezTo>
                    <a:pt x="20925" y="59"/>
                    <a:pt x="20880" y="117"/>
                    <a:pt x="20834" y="175"/>
                  </a:cubicBezTo>
                  <a:lnTo>
                    <a:pt x="20834" y="175"/>
                  </a:lnTo>
                  <a:cubicBezTo>
                    <a:pt x="20869" y="179"/>
                    <a:pt x="20904" y="183"/>
                    <a:pt x="20939" y="187"/>
                  </a:cubicBezTo>
                  <a:lnTo>
                    <a:pt x="20970" y="1"/>
                  </a:lnTo>
                  <a:close/>
                  <a:moveTo>
                    <a:pt x="20002" y="130"/>
                  </a:moveTo>
                  <a:cubicBezTo>
                    <a:pt x="17600" y="130"/>
                    <a:pt x="15257" y="1222"/>
                    <a:pt x="13060" y="2265"/>
                  </a:cubicBezTo>
                  <a:lnTo>
                    <a:pt x="4064" y="6608"/>
                  </a:lnTo>
                  <a:cubicBezTo>
                    <a:pt x="2849" y="7186"/>
                    <a:pt x="1608" y="7765"/>
                    <a:pt x="289" y="7765"/>
                  </a:cubicBezTo>
                  <a:cubicBezTo>
                    <a:pt x="193" y="7765"/>
                    <a:pt x="97" y="7762"/>
                    <a:pt x="1" y="7756"/>
                  </a:cubicBezTo>
                  <a:lnTo>
                    <a:pt x="1" y="7756"/>
                  </a:lnTo>
                  <a:cubicBezTo>
                    <a:pt x="1714" y="8719"/>
                    <a:pt x="3657" y="9221"/>
                    <a:pt x="5633" y="9221"/>
                  </a:cubicBezTo>
                  <a:cubicBezTo>
                    <a:pt x="5947" y="9221"/>
                    <a:pt x="6262" y="9208"/>
                    <a:pt x="6577" y="9183"/>
                  </a:cubicBezTo>
                  <a:cubicBezTo>
                    <a:pt x="8779" y="8903"/>
                    <a:pt x="10889" y="8190"/>
                    <a:pt x="12781" y="7042"/>
                  </a:cubicBezTo>
                  <a:cubicBezTo>
                    <a:pt x="15881" y="5310"/>
                    <a:pt x="18624" y="2982"/>
                    <a:pt x="20834" y="175"/>
                  </a:cubicBezTo>
                  <a:lnTo>
                    <a:pt x="20834" y="175"/>
                  </a:lnTo>
                  <a:cubicBezTo>
                    <a:pt x="20556" y="144"/>
                    <a:pt x="20279" y="130"/>
                    <a:pt x="20002" y="1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27"/>
            <p:cNvSpPr/>
            <p:nvPr/>
          </p:nvSpPr>
          <p:spPr>
            <a:xfrm>
              <a:off x="4686050" y="4050575"/>
              <a:ext cx="950550" cy="367300"/>
            </a:xfrm>
            <a:custGeom>
              <a:avLst/>
              <a:gdLst/>
              <a:ahLst/>
              <a:cxnLst/>
              <a:rect l="l" t="t" r="r" b="b"/>
              <a:pathLst>
                <a:path w="38022" h="14692" extrusionOk="0">
                  <a:moveTo>
                    <a:pt x="999" y="1"/>
                  </a:moveTo>
                  <a:cubicBezTo>
                    <a:pt x="663" y="1"/>
                    <a:pt x="0" y="316"/>
                    <a:pt x="103" y="419"/>
                  </a:cubicBezTo>
                  <a:cubicBezTo>
                    <a:pt x="5190" y="5258"/>
                    <a:pt x="11673" y="8918"/>
                    <a:pt x="18125" y="11617"/>
                  </a:cubicBezTo>
                  <a:cubicBezTo>
                    <a:pt x="22199" y="13331"/>
                    <a:pt x="26470" y="14691"/>
                    <a:pt x="30759" y="14691"/>
                  </a:cubicBezTo>
                  <a:cubicBezTo>
                    <a:pt x="33066" y="14691"/>
                    <a:pt x="35378" y="14298"/>
                    <a:pt x="37667" y="13354"/>
                  </a:cubicBezTo>
                  <a:cubicBezTo>
                    <a:pt x="38021" y="13202"/>
                    <a:pt x="37872" y="13151"/>
                    <a:pt x="37621" y="13151"/>
                  </a:cubicBezTo>
                  <a:cubicBezTo>
                    <a:pt x="37411" y="13151"/>
                    <a:pt x="37129" y="13187"/>
                    <a:pt x="37016" y="13230"/>
                  </a:cubicBezTo>
                  <a:cubicBezTo>
                    <a:pt x="35119" y="14024"/>
                    <a:pt x="33150" y="14356"/>
                    <a:pt x="31160" y="14356"/>
                  </a:cubicBezTo>
                  <a:cubicBezTo>
                    <a:pt x="25765" y="14356"/>
                    <a:pt x="20219" y="11912"/>
                    <a:pt x="15551" y="9600"/>
                  </a:cubicBezTo>
                  <a:cubicBezTo>
                    <a:pt x="10432" y="7088"/>
                    <a:pt x="5314" y="4017"/>
                    <a:pt x="1158" y="47"/>
                  </a:cubicBezTo>
                  <a:cubicBezTo>
                    <a:pt x="1125" y="14"/>
                    <a:pt x="1070" y="1"/>
                    <a:pt x="9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27"/>
            <p:cNvSpPr/>
            <p:nvPr/>
          </p:nvSpPr>
          <p:spPr>
            <a:xfrm>
              <a:off x="4853625" y="4301350"/>
              <a:ext cx="270725" cy="158925"/>
            </a:xfrm>
            <a:custGeom>
              <a:avLst/>
              <a:gdLst/>
              <a:ahLst/>
              <a:cxnLst/>
              <a:rect l="l" t="t" r="r" b="b"/>
              <a:pathLst>
                <a:path w="10829" h="6357" extrusionOk="0">
                  <a:moveTo>
                    <a:pt x="8253" y="670"/>
                  </a:moveTo>
                  <a:cubicBezTo>
                    <a:pt x="8749" y="670"/>
                    <a:pt x="9239" y="780"/>
                    <a:pt x="9716" y="1027"/>
                  </a:cubicBezTo>
                  <a:cubicBezTo>
                    <a:pt x="9731" y="1035"/>
                    <a:pt x="9748" y="1041"/>
                    <a:pt x="9766" y="1046"/>
                  </a:cubicBezTo>
                  <a:lnTo>
                    <a:pt x="9766" y="1046"/>
                  </a:lnTo>
                  <a:cubicBezTo>
                    <a:pt x="8643" y="1435"/>
                    <a:pt x="7794" y="2072"/>
                    <a:pt x="6893" y="2889"/>
                  </a:cubicBezTo>
                  <a:cubicBezTo>
                    <a:pt x="5273" y="4401"/>
                    <a:pt x="3534" y="5114"/>
                    <a:pt x="1514" y="5601"/>
                  </a:cubicBezTo>
                  <a:lnTo>
                    <a:pt x="1514" y="5601"/>
                  </a:lnTo>
                  <a:cubicBezTo>
                    <a:pt x="2969" y="3652"/>
                    <a:pt x="5671" y="670"/>
                    <a:pt x="8253" y="670"/>
                  </a:cubicBezTo>
                  <a:close/>
                  <a:moveTo>
                    <a:pt x="8567" y="0"/>
                  </a:moveTo>
                  <a:cubicBezTo>
                    <a:pt x="5201" y="0"/>
                    <a:pt x="1836" y="3662"/>
                    <a:pt x="162" y="6083"/>
                  </a:cubicBezTo>
                  <a:cubicBezTo>
                    <a:pt x="0" y="6306"/>
                    <a:pt x="234" y="6357"/>
                    <a:pt x="451" y="6357"/>
                  </a:cubicBezTo>
                  <a:cubicBezTo>
                    <a:pt x="566" y="6357"/>
                    <a:pt x="677" y="6342"/>
                    <a:pt x="720" y="6332"/>
                  </a:cubicBezTo>
                  <a:cubicBezTo>
                    <a:pt x="2364" y="5990"/>
                    <a:pt x="4009" y="5618"/>
                    <a:pt x="5497" y="4812"/>
                  </a:cubicBezTo>
                  <a:cubicBezTo>
                    <a:pt x="7172" y="3912"/>
                    <a:pt x="8351" y="1989"/>
                    <a:pt x="10243" y="1431"/>
                  </a:cubicBezTo>
                  <a:cubicBezTo>
                    <a:pt x="10790" y="1281"/>
                    <a:pt x="10819" y="933"/>
                    <a:pt x="10458" y="896"/>
                  </a:cubicBezTo>
                  <a:lnTo>
                    <a:pt x="10458" y="896"/>
                  </a:lnTo>
                  <a:cubicBezTo>
                    <a:pt x="10691" y="773"/>
                    <a:pt x="10829" y="607"/>
                    <a:pt x="10616" y="500"/>
                  </a:cubicBezTo>
                  <a:cubicBezTo>
                    <a:pt x="9942" y="153"/>
                    <a:pt x="9255" y="0"/>
                    <a:pt x="8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27"/>
            <p:cNvSpPr/>
            <p:nvPr/>
          </p:nvSpPr>
          <p:spPr>
            <a:xfrm>
              <a:off x="4713425" y="4154200"/>
              <a:ext cx="193025" cy="58850"/>
            </a:xfrm>
            <a:custGeom>
              <a:avLst/>
              <a:gdLst/>
              <a:ahLst/>
              <a:cxnLst/>
              <a:rect l="l" t="t" r="r" b="b"/>
              <a:pathLst>
                <a:path w="7721" h="2354" extrusionOk="0">
                  <a:moveTo>
                    <a:pt x="2637" y="810"/>
                  </a:moveTo>
                  <a:cubicBezTo>
                    <a:pt x="3291" y="810"/>
                    <a:pt x="4017" y="1058"/>
                    <a:pt x="4693" y="1369"/>
                  </a:cubicBezTo>
                  <a:lnTo>
                    <a:pt x="4693" y="1369"/>
                  </a:lnTo>
                  <a:cubicBezTo>
                    <a:pt x="4139" y="1390"/>
                    <a:pt x="3582" y="1436"/>
                    <a:pt x="3031" y="1436"/>
                  </a:cubicBezTo>
                  <a:cubicBezTo>
                    <a:pt x="2486" y="1436"/>
                    <a:pt x="1947" y="1391"/>
                    <a:pt x="1425" y="1228"/>
                  </a:cubicBezTo>
                  <a:lnTo>
                    <a:pt x="1425" y="1228"/>
                  </a:lnTo>
                  <a:cubicBezTo>
                    <a:pt x="1767" y="929"/>
                    <a:pt x="2185" y="810"/>
                    <a:pt x="2637" y="810"/>
                  </a:cubicBezTo>
                  <a:close/>
                  <a:moveTo>
                    <a:pt x="2637" y="1"/>
                  </a:moveTo>
                  <a:cubicBezTo>
                    <a:pt x="1679" y="1"/>
                    <a:pt x="802" y="338"/>
                    <a:pt x="187" y="1268"/>
                  </a:cubicBezTo>
                  <a:cubicBezTo>
                    <a:pt x="1" y="1423"/>
                    <a:pt x="94" y="1733"/>
                    <a:pt x="311" y="1795"/>
                  </a:cubicBezTo>
                  <a:cubicBezTo>
                    <a:pt x="1074" y="2151"/>
                    <a:pt x="1858" y="2231"/>
                    <a:pt x="2651" y="2231"/>
                  </a:cubicBezTo>
                  <a:cubicBezTo>
                    <a:pt x="3292" y="2231"/>
                    <a:pt x="3938" y="2179"/>
                    <a:pt x="4583" y="2179"/>
                  </a:cubicBezTo>
                  <a:cubicBezTo>
                    <a:pt x="5084" y="2179"/>
                    <a:pt x="5584" y="2210"/>
                    <a:pt x="6080" y="2323"/>
                  </a:cubicBezTo>
                  <a:cubicBezTo>
                    <a:pt x="6121" y="2332"/>
                    <a:pt x="6162" y="2336"/>
                    <a:pt x="6203" y="2336"/>
                  </a:cubicBezTo>
                  <a:cubicBezTo>
                    <a:pt x="6280" y="2336"/>
                    <a:pt x="6355" y="2320"/>
                    <a:pt x="6425" y="2294"/>
                  </a:cubicBezTo>
                  <a:lnTo>
                    <a:pt x="6425" y="2294"/>
                  </a:lnTo>
                  <a:cubicBezTo>
                    <a:pt x="6494" y="2335"/>
                    <a:pt x="6580" y="2353"/>
                    <a:pt x="6672" y="2353"/>
                  </a:cubicBezTo>
                  <a:cubicBezTo>
                    <a:pt x="7121" y="2353"/>
                    <a:pt x="7721" y="1922"/>
                    <a:pt x="7259" y="1640"/>
                  </a:cubicBezTo>
                  <a:cubicBezTo>
                    <a:pt x="6056" y="942"/>
                    <a:pt x="4235" y="1"/>
                    <a:pt x="2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27"/>
            <p:cNvSpPr/>
            <p:nvPr/>
          </p:nvSpPr>
          <p:spPr>
            <a:xfrm>
              <a:off x="5030750" y="4164750"/>
              <a:ext cx="105750" cy="162700"/>
            </a:xfrm>
            <a:custGeom>
              <a:avLst/>
              <a:gdLst/>
              <a:ahLst/>
              <a:cxnLst/>
              <a:rect l="l" t="t" r="r" b="b"/>
              <a:pathLst>
                <a:path w="4230" h="6508" extrusionOk="0">
                  <a:moveTo>
                    <a:pt x="1434" y="1535"/>
                  </a:moveTo>
                  <a:cubicBezTo>
                    <a:pt x="2003" y="2203"/>
                    <a:pt x="2346" y="3036"/>
                    <a:pt x="2571" y="3918"/>
                  </a:cubicBezTo>
                  <a:lnTo>
                    <a:pt x="2571" y="3918"/>
                  </a:lnTo>
                  <a:cubicBezTo>
                    <a:pt x="2071" y="3188"/>
                    <a:pt x="1688" y="2384"/>
                    <a:pt x="1434" y="1535"/>
                  </a:cubicBezTo>
                  <a:close/>
                  <a:moveTo>
                    <a:pt x="830" y="1"/>
                  </a:moveTo>
                  <a:cubicBezTo>
                    <a:pt x="498" y="1"/>
                    <a:pt x="1" y="173"/>
                    <a:pt x="25" y="443"/>
                  </a:cubicBezTo>
                  <a:cubicBezTo>
                    <a:pt x="295" y="2566"/>
                    <a:pt x="1342" y="4487"/>
                    <a:pt x="2918" y="5901"/>
                  </a:cubicBezTo>
                  <a:lnTo>
                    <a:pt x="2918" y="5901"/>
                  </a:lnTo>
                  <a:cubicBezTo>
                    <a:pt x="2937" y="6058"/>
                    <a:pt x="2955" y="6213"/>
                    <a:pt x="2972" y="6367"/>
                  </a:cubicBezTo>
                  <a:cubicBezTo>
                    <a:pt x="2992" y="6466"/>
                    <a:pt x="3117" y="6508"/>
                    <a:pt x="3278" y="6508"/>
                  </a:cubicBezTo>
                  <a:cubicBezTo>
                    <a:pt x="3624" y="6508"/>
                    <a:pt x="4131" y="6311"/>
                    <a:pt x="4089" y="6057"/>
                  </a:cubicBezTo>
                  <a:cubicBezTo>
                    <a:pt x="4083" y="5998"/>
                    <a:pt x="4076" y="5939"/>
                    <a:pt x="4070" y="5879"/>
                  </a:cubicBezTo>
                  <a:lnTo>
                    <a:pt x="4070" y="5879"/>
                  </a:lnTo>
                  <a:cubicBezTo>
                    <a:pt x="4181" y="5795"/>
                    <a:pt x="4229" y="5701"/>
                    <a:pt x="4151" y="5623"/>
                  </a:cubicBezTo>
                  <a:lnTo>
                    <a:pt x="4151" y="5623"/>
                  </a:lnTo>
                  <a:lnTo>
                    <a:pt x="4151" y="5654"/>
                  </a:lnTo>
                  <a:cubicBezTo>
                    <a:pt x="4111" y="5621"/>
                    <a:pt x="4071" y="5587"/>
                    <a:pt x="4032" y="5553"/>
                  </a:cubicBezTo>
                  <a:lnTo>
                    <a:pt x="4032" y="5553"/>
                  </a:lnTo>
                  <a:cubicBezTo>
                    <a:pt x="3765" y="3350"/>
                    <a:pt x="3210" y="1106"/>
                    <a:pt x="1049" y="39"/>
                  </a:cubicBezTo>
                  <a:cubicBezTo>
                    <a:pt x="997" y="13"/>
                    <a:pt x="919" y="1"/>
                    <a:pt x="8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27"/>
            <p:cNvSpPr/>
            <p:nvPr/>
          </p:nvSpPr>
          <p:spPr>
            <a:xfrm>
              <a:off x="5238400" y="4401775"/>
              <a:ext cx="151175" cy="224825"/>
            </a:xfrm>
            <a:custGeom>
              <a:avLst/>
              <a:gdLst/>
              <a:ahLst/>
              <a:cxnLst/>
              <a:rect l="l" t="t" r="r" b="b"/>
              <a:pathLst>
                <a:path w="6047" h="8993" extrusionOk="0">
                  <a:moveTo>
                    <a:pt x="4378" y="2090"/>
                  </a:moveTo>
                  <a:cubicBezTo>
                    <a:pt x="3712" y="4090"/>
                    <a:pt x="2803" y="5986"/>
                    <a:pt x="1318" y="7445"/>
                  </a:cubicBezTo>
                  <a:lnTo>
                    <a:pt x="1318" y="7445"/>
                  </a:lnTo>
                  <a:cubicBezTo>
                    <a:pt x="1776" y="5480"/>
                    <a:pt x="3028" y="3672"/>
                    <a:pt x="4378" y="2090"/>
                  </a:cubicBezTo>
                  <a:close/>
                  <a:moveTo>
                    <a:pt x="5444" y="1"/>
                  </a:moveTo>
                  <a:cubicBezTo>
                    <a:pt x="5230" y="1"/>
                    <a:pt x="4999" y="66"/>
                    <a:pt x="4872" y="205"/>
                  </a:cubicBezTo>
                  <a:lnTo>
                    <a:pt x="4903" y="205"/>
                  </a:lnTo>
                  <a:cubicBezTo>
                    <a:pt x="2762" y="2470"/>
                    <a:pt x="250" y="5386"/>
                    <a:pt x="33" y="8643"/>
                  </a:cubicBezTo>
                  <a:cubicBezTo>
                    <a:pt x="0" y="8902"/>
                    <a:pt x="188" y="8992"/>
                    <a:pt x="411" y="8992"/>
                  </a:cubicBezTo>
                  <a:cubicBezTo>
                    <a:pt x="614" y="8992"/>
                    <a:pt x="845" y="8917"/>
                    <a:pt x="963" y="8829"/>
                  </a:cubicBezTo>
                  <a:cubicBezTo>
                    <a:pt x="3817" y="6843"/>
                    <a:pt x="5120" y="3648"/>
                    <a:pt x="5988" y="360"/>
                  </a:cubicBezTo>
                  <a:cubicBezTo>
                    <a:pt x="6046" y="175"/>
                    <a:pt x="5922" y="76"/>
                    <a:pt x="5738" y="49"/>
                  </a:cubicBezTo>
                  <a:lnTo>
                    <a:pt x="5738" y="49"/>
                  </a:lnTo>
                  <a:cubicBezTo>
                    <a:pt x="5655" y="17"/>
                    <a:pt x="5552" y="1"/>
                    <a:pt x="5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27"/>
            <p:cNvSpPr/>
            <p:nvPr/>
          </p:nvSpPr>
          <p:spPr>
            <a:xfrm>
              <a:off x="5265900" y="4177950"/>
              <a:ext cx="148575" cy="238175"/>
            </a:xfrm>
            <a:custGeom>
              <a:avLst/>
              <a:gdLst/>
              <a:ahLst/>
              <a:cxnLst/>
              <a:rect l="l" t="t" r="r" b="b"/>
              <a:pathLst>
                <a:path w="5943" h="9527" extrusionOk="0">
                  <a:moveTo>
                    <a:pt x="1409" y="1401"/>
                  </a:moveTo>
                  <a:cubicBezTo>
                    <a:pt x="3252" y="2956"/>
                    <a:pt x="4246" y="5305"/>
                    <a:pt x="4088" y="7701"/>
                  </a:cubicBezTo>
                  <a:lnTo>
                    <a:pt x="4088" y="7701"/>
                  </a:lnTo>
                  <a:cubicBezTo>
                    <a:pt x="2828" y="5778"/>
                    <a:pt x="1917" y="3637"/>
                    <a:pt x="1409" y="1401"/>
                  </a:cubicBezTo>
                  <a:close/>
                  <a:moveTo>
                    <a:pt x="836" y="0"/>
                  </a:moveTo>
                  <a:cubicBezTo>
                    <a:pt x="511" y="0"/>
                    <a:pt x="0" y="173"/>
                    <a:pt x="49" y="442"/>
                  </a:cubicBezTo>
                  <a:cubicBezTo>
                    <a:pt x="515" y="3482"/>
                    <a:pt x="1724" y="6336"/>
                    <a:pt x="3523" y="8817"/>
                  </a:cubicBezTo>
                  <a:cubicBezTo>
                    <a:pt x="3570" y="8886"/>
                    <a:pt x="3671" y="8916"/>
                    <a:pt x="3794" y="8916"/>
                  </a:cubicBezTo>
                  <a:cubicBezTo>
                    <a:pt x="3831" y="8916"/>
                    <a:pt x="3869" y="8913"/>
                    <a:pt x="3909" y="8908"/>
                  </a:cubicBezTo>
                  <a:lnTo>
                    <a:pt x="3909" y="8908"/>
                  </a:lnTo>
                  <a:cubicBezTo>
                    <a:pt x="3877" y="9044"/>
                    <a:pt x="3842" y="9179"/>
                    <a:pt x="3803" y="9313"/>
                  </a:cubicBezTo>
                  <a:cubicBezTo>
                    <a:pt x="3765" y="9462"/>
                    <a:pt x="3922" y="9527"/>
                    <a:pt x="4129" y="9527"/>
                  </a:cubicBezTo>
                  <a:cubicBezTo>
                    <a:pt x="4439" y="9527"/>
                    <a:pt x="4864" y="9382"/>
                    <a:pt x="4919" y="9158"/>
                  </a:cubicBezTo>
                  <a:cubicBezTo>
                    <a:pt x="5943" y="5591"/>
                    <a:pt x="4330" y="1776"/>
                    <a:pt x="1042" y="39"/>
                  </a:cubicBezTo>
                  <a:cubicBezTo>
                    <a:pt x="996" y="13"/>
                    <a:pt x="923" y="0"/>
                    <a:pt x="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0" name="Google Shape;3210;p27"/>
          <p:cNvGrpSpPr/>
          <p:nvPr/>
        </p:nvGrpSpPr>
        <p:grpSpPr>
          <a:xfrm>
            <a:off x="4158338" y="482113"/>
            <a:ext cx="610325" cy="417350"/>
            <a:chOff x="364525" y="2023775"/>
            <a:chExt cx="610325" cy="417350"/>
          </a:xfrm>
        </p:grpSpPr>
        <p:sp>
          <p:nvSpPr>
            <p:cNvPr id="3211" name="Google Shape;3211;p27"/>
            <p:cNvSpPr/>
            <p:nvPr/>
          </p:nvSpPr>
          <p:spPr>
            <a:xfrm>
              <a:off x="739075" y="2213250"/>
              <a:ext cx="87825" cy="70625"/>
            </a:xfrm>
            <a:custGeom>
              <a:avLst/>
              <a:gdLst/>
              <a:ahLst/>
              <a:cxnLst/>
              <a:rect l="l" t="t" r="r" b="b"/>
              <a:pathLst>
                <a:path w="3513" h="2825" extrusionOk="0">
                  <a:moveTo>
                    <a:pt x="2208" y="836"/>
                  </a:moveTo>
                  <a:lnTo>
                    <a:pt x="2208" y="836"/>
                  </a:lnTo>
                  <a:cubicBezTo>
                    <a:pt x="2203" y="904"/>
                    <a:pt x="2191" y="972"/>
                    <a:pt x="2174" y="1040"/>
                  </a:cubicBezTo>
                  <a:lnTo>
                    <a:pt x="2174" y="1040"/>
                  </a:lnTo>
                  <a:cubicBezTo>
                    <a:pt x="2168" y="1040"/>
                    <a:pt x="2162" y="1040"/>
                    <a:pt x="2156" y="1040"/>
                  </a:cubicBezTo>
                  <a:cubicBezTo>
                    <a:pt x="1982" y="1040"/>
                    <a:pt x="1801" y="1092"/>
                    <a:pt x="1677" y="1184"/>
                  </a:cubicBezTo>
                  <a:lnTo>
                    <a:pt x="1677" y="1184"/>
                  </a:lnTo>
                  <a:cubicBezTo>
                    <a:pt x="1681" y="1171"/>
                    <a:pt x="1686" y="1157"/>
                    <a:pt x="1692" y="1142"/>
                  </a:cubicBezTo>
                  <a:lnTo>
                    <a:pt x="1692" y="1142"/>
                  </a:lnTo>
                  <a:cubicBezTo>
                    <a:pt x="1808" y="1029"/>
                    <a:pt x="1938" y="929"/>
                    <a:pt x="2080" y="847"/>
                  </a:cubicBezTo>
                  <a:lnTo>
                    <a:pt x="2080" y="847"/>
                  </a:lnTo>
                  <a:cubicBezTo>
                    <a:pt x="2121" y="840"/>
                    <a:pt x="2164" y="837"/>
                    <a:pt x="2208" y="836"/>
                  </a:cubicBezTo>
                  <a:close/>
                  <a:moveTo>
                    <a:pt x="2191" y="1"/>
                  </a:moveTo>
                  <a:cubicBezTo>
                    <a:pt x="2048" y="1"/>
                    <a:pt x="1893" y="40"/>
                    <a:pt x="1769" y="86"/>
                  </a:cubicBezTo>
                  <a:lnTo>
                    <a:pt x="1800" y="86"/>
                  </a:lnTo>
                  <a:cubicBezTo>
                    <a:pt x="1704" y="126"/>
                    <a:pt x="1612" y="171"/>
                    <a:pt x="1523" y="220"/>
                  </a:cubicBezTo>
                  <a:lnTo>
                    <a:pt x="1523" y="220"/>
                  </a:lnTo>
                  <a:cubicBezTo>
                    <a:pt x="1395" y="270"/>
                    <a:pt x="1270" y="329"/>
                    <a:pt x="1148" y="396"/>
                  </a:cubicBezTo>
                  <a:cubicBezTo>
                    <a:pt x="917" y="535"/>
                    <a:pt x="739" y="735"/>
                    <a:pt x="634" y="970"/>
                  </a:cubicBezTo>
                  <a:lnTo>
                    <a:pt x="634" y="970"/>
                  </a:lnTo>
                  <a:cubicBezTo>
                    <a:pt x="304" y="1382"/>
                    <a:pt x="81" y="1881"/>
                    <a:pt x="0" y="2413"/>
                  </a:cubicBezTo>
                  <a:cubicBezTo>
                    <a:pt x="0" y="2568"/>
                    <a:pt x="94" y="2723"/>
                    <a:pt x="249" y="2754"/>
                  </a:cubicBezTo>
                  <a:cubicBezTo>
                    <a:pt x="443" y="2801"/>
                    <a:pt x="641" y="2824"/>
                    <a:pt x="839" y="2824"/>
                  </a:cubicBezTo>
                  <a:cubicBezTo>
                    <a:pt x="2189" y="2824"/>
                    <a:pt x="3513" y="1764"/>
                    <a:pt x="3351" y="303"/>
                  </a:cubicBezTo>
                  <a:cubicBezTo>
                    <a:pt x="3351" y="148"/>
                    <a:pt x="3102" y="55"/>
                    <a:pt x="2978" y="55"/>
                  </a:cubicBezTo>
                  <a:cubicBezTo>
                    <a:pt x="2837" y="35"/>
                    <a:pt x="2696" y="25"/>
                    <a:pt x="2558" y="25"/>
                  </a:cubicBezTo>
                  <a:cubicBezTo>
                    <a:pt x="2499" y="25"/>
                    <a:pt x="2441" y="27"/>
                    <a:pt x="2383" y="30"/>
                  </a:cubicBezTo>
                  <a:lnTo>
                    <a:pt x="2383" y="30"/>
                  </a:lnTo>
                  <a:cubicBezTo>
                    <a:pt x="2325" y="10"/>
                    <a:pt x="2259" y="1"/>
                    <a:pt x="2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27"/>
            <p:cNvSpPr/>
            <p:nvPr/>
          </p:nvSpPr>
          <p:spPr>
            <a:xfrm>
              <a:off x="866250" y="2220425"/>
              <a:ext cx="108600" cy="75500"/>
            </a:xfrm>
            <a:custGeom>
              <a:avLst/>
              <a:gdLst/>
              <a:ahLst/>
              <a:cxnLst/>
              <a:rect l="l" t="t" r="r" b="b"/>
              <a:pathLst>
                <a:path w="4344" h="3020" extrusionOk="0">
                  <a:moveTo>
                    <a:pt x="2513" y="699"/>
                  </a:moveTo>
                  <a:cubicBezTo>
                    <a:pt x="2792" y="730"/>
                    <a:pt x="2823" y="1350"/>
                    <a:pt x="2730" y="1598"/>
                  </a:cubicBezTo>
                  <a:cubicBezTo>
                    <a:pt x="2634" y="1829"/>
                    <a:pt x="2395" y="2000"/>
                    <a:pt x="2131" y="2111"/>
                  </a:cubicBezTo>
                  <a:lnTo>
                    <a:pt x="2131" y="2111"/>
                  </a:lnTo>
                  <a:cubicBezTo>
                    <a:pt x="2398" y="1917"/>
                    <a:pt x="2620" y="1664"/>
                    <a:pt x="2730" y="1443"/>
                  </a:cubicBezTo>
                  <a:cubicBezTo>
                    <a:pt x="2854" y="1195"/>
                    <a:pt x="2637" y="1086"/>
                    <a:pt x="2366" y="1086"/>
                  </a:cubicBezTo>
                  <a:cubicBezTo>
                    <a:pt x="2239" y="1086"/>
                    <a:pt x="2100" y="1110"/>
                    <a:pt x="1978" y="1155"/>
                  </a:cubicBezTo>
                  <a:lnTo>
                    <a:pt x="1978" y="1155"/>
                  </a:lnTo>
                  <a:cubicBezTo>
                    <a:pt x="2152" y="913"/>
                    <a:pt x="2390" y="699"/>
                    <a:pt x="2513" y="699"/>
                  </a:cubicBezTo>
                  <a:close/>
                  <a:moveTo>
                    <a:pt x="2930" y="1"/>
                  </a:moveTo>
                  <a:cubicBezTo>
                    <a:pt x="2394" y="1"/>
                    <a:pt x="1757" y="323"/>
                    <a:pt x="1310" y="698"/>
                  </a:cubicBezTo>
                  <a:lnTo>
                    <a:pt x="1310" y="698"/>
                  </a:lnTo>
                  <a:cubicBezTo>
                    <a:pt x="1244" y="722"/>
                    <a:pt x="1180" y="753"/>
                    <a:pt x="1117" y="792"/>
                  </a:cubicBezTo>
                  <a:cubicBezTo>
                    <a:pt x="621" y="1164"/>
                    <a:pt x="1" y="1629"/>
                    <a:pt x="156" y="2343"/>
                  </a:cubicBezTo>
                  <a:cubicBezTo>
                    <a:pt x="246" y="2861"/>
                    <a:pt x="664" y="3019"/>
                    <a:pt x="1100" y="3019"/>
                  </a:cubicBezTo>
                  <a:cubicBezTo>
                    <a:pt x="1264" y="3019"/>
                    <a:pt x="1430" y="2997"/>
                    <a:pt x="1583" y="2963"/>
                  </a:cubicBezTo>
                  <a:cubicBezTo>
                    <a:pt x="2575" y="2715"/>
                    <a:pt x="4343" y="2032"/>
                    <a:pt x="3847" y="668"/>
                  </a:cubicBezTo>
                  <a:cubicBezTo>
                    <a:pt x="3682" y="184"/>
                    <a:pt x="3335" y="1"/>
                    <a:pt x="2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27"/>
            <p:cNvSpPr/>
            <p:nvPr/>
          </p:nvSpPr>
          <p:spPr>
            <a:xfrm>
              <a:off x="620425" y="2375175"/>
              <a:ext cx="91525" cy="65950"/>
            </a:xfrm>
            <a:custGeom>
              <a:avLst/>
              <a:gdLst/>
              <a:ahLst/>
              <a:cxnLst/>
              <a:rect l="l" t="t" r="r" b="b"/>
              <a:pathLst>
                <a:path w="3661" h="2638" extrusionOk="0">
                  <a:moveTo>
                    <a:pt x="2723" y="0"/>
                  </a:moveTo>
                  <a:cubicBezTo>
                    <a:pt x="2311" y="0"/>
                    <a:pt x="1906" y="96"/>
                    <a:pt x="1544" y="275"/>
                  </a:cubicBezTo>
                  <a:lnTo>
                    <a:pt x="1544" y="275"/>
                  </a:lnTo>
                  <a:cubicBezTo>
                    <a:pt x="1475" y="284"/>
                    <a:pt x="1404" y="305"/>
                    <a:pt x="1334" y="340"/>
                  </a:cubicBezTo>
                  <a:cubicBezTo>
                    <a:pt x="621" y="681"/>
                    <a:pt x="125" y="1364"/>
                    <a:pt x="1" y="2139"/>
                  </a:cubicBezTo>
                  <a:cubicBezTo>
                    <a:pt x="1" y="2294"/>
                    <a:pt x="94" y="2419"/>
                    <a:pt x="249" y="2481"/>
                  </a:cubicBezTo>
                  <a:cubicBezTo>
                    <a:pt x="521" y="2587"/>
                    <a:pt x="811" y="2637"/>
                    <a:pt x="1101" y="2637"/>
                  </a:cubicBezTo>
                  <a:cubicBezTo>
                    <a:pt x="2333" y="2637"/>
                    <a:pt x="3586" y="1738"/>
                    <a:pt x="3661" y="433"/>
                  </a:cubicBezTo>
                  <a:cubicBezTo>
                    <a:pt x="3661" y="216"/>
                    <a:pt x="3475" y="123"/>
                    <a:pt x="3289" y="61"/>
                  </a:cubicBezTo>
                  <a:cubicBezTo>
                    <a:pt x="3101" y="20"/>
                    <a:pt x="2911" y="0"/>
                    <a:pt x="27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27"/>
            <p:cNvSpPr/>
            <p:nvPr/>
          </p:nvSpPr>
          <p:spPr>
            <a:xfrm>
              <a:off x="571500" y="2185225"/>
              <a:ext cx="110225" cy="72125"/>
            </a:xfrm>
            <a:custGeom>
              <a:avLst/>
              <a:gdLst/>
              <a:ahLst/>
              <a:cxnLst/>
              <a:rect l="l" t="t" r="r" b="b"/>
              <a:pathLst>
                <a:path w="4409" h="2885" extrusionOk="0">
                  <a:moveTo>
                    <a:pt x="2634" y="609"/>
                  </a:moveTo>
                  <a:lnTo>
                    <a:pt x="2634" y="609"/>
                  </a:lnTo>
                  <a:cubicBezTo>
                    <a:pt x="2661" y="624"/>
                    <a:pt x="2693" y="648"/>
                    <a:pt x="2733" y="680"/>
                  </a:cubicBezTo>
                  <a:cubicBezTo>
                    <a:pt x="2857" y="742"/>
                    <a:pt x="2950" y="866"/>
                    <a:pt x="2981" y="1021"/>
                  </a:cubicBezTo>
                  <a:cubicBezTo>
                    <a:pt x="3061" y="1770"/>
                    <a:pt x="2058" y="2173"/>
                    <a:pt x="1382" y="2270"/>
                  </a:cubicBezTo>
                  <a:lnTo>
                    <a:pt x="1382" y="2270"/>
                  </a:lnTo>
                  <a:cubicBezTo>
                    <a:pt x="1364" y="2194"/>
                    <a:pt x="1356" y="2116"/>
                    <a:pt x="1356" y="2038"/>
                  </a:cubicBezTo>
                  <a:lnTo>
                    <a:pt x="1356" y="2038"/>
                  </a:lnTo>
                  <a:cubicBezTo>
                    <a:pt x="2128" y="1962"/>
                    <a:pt x="3118" y="1422"/>
                    <a:pt x="2640" y="618"/>
                  </a:cubicBezTo>
                  <a:cubicBezTo>
                    <a:pt x="2638" y="615"/>
                    <a:pt x="2636" y="612"/>
                    <a:pt x="2634" y="609"/>
                  </a:cubicBezTo>
                  <a:close/>
                  <a:moveTo>
                    <a:pt x="2955" y="0"/>
                  </a:moveTo>
                  <a:cubicBezTo>
                    <a:pt x="2698" y="0"/>
                    <a:pt x="2442" y="49"/>
                    <a:pt x="2237" y="121"/>
                  </a:cubicBezTo>
                  <a:cubicBezTo>
                    <a:pt x="1803" y="278"/>
                    <a:pt x="1486" y="570"/>
                    <a:pt x="1241" y="922"/>
                  </a:cubicBezTo>
                  <a:lnTo>
                    <a:pt x="1241" y="922"/>
                  </a:lnTo>
                  <a:cubicBezTo>
                    <a:pt x="546" y="1259"/>
                    <a:pt x="1" y="1909"/>
                    <a:pt x="314" y="2727"/>
                  </a:cubicBezTo>
                  <a:cubicBezTo>
                    <a:pt x="345" y="2851"/>
                    <a:pt x="531" y="2851"/>
                    <a:pt x="655" y="2882"/>
                  </a:cubicBezTo>
                  <a:cubicBezTo>
                    <a:pt x="702" y="2884"/>
                    <a:pt x="748" y="2885"/>
                    <a:pt x="795" y="2885"/>
                  </a:cubicBezTo>
                  <a:cubicBezTo>
                    <a:pt x="1589" y="2885"/>
                    <a:pt x="2401" y="2639"/>
                    <a:pt x="3074" y="2200"/>
                  </a:cubicBezTo>
                  <a:cubicBezTo>
                    <a:pt x="3571" y="1859"/>
                    <a:pt x="4408" y="1114"/>
                    <a:pt x="3974" y="463"/>
                  </a:cubicBezTo>
                  <a:cubicBezTo>
                    <a:pt x="3765" y="121"/>
                    <a:pt x="3359" y="0"/>
                    <a:pt x="29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27"/>
            <p:cNvSpPr/>
            <p:nvPr/>
          </p:nvSpPr>
          <p:spPr>
            <a:xfrm>
              <a:off x="758450" y="2059975"/>
              <a:ext cx="102400" cy="71400"/>
            </a:xfrm>
            <a:custGeom>
              <a:avLst/>
              <a:gdLst/>
              <a:ahLst/>
              <a:cxnLst/>
              <a:rect l="l" t="t" r="r" b="b"/>
              <a:pathLst>
                <a:path w="4096" h="2856" extrusionOk="0">
                  <a:moveTo>
                    <a:pt x="2303" y="689"/>
                  </a:moveTo>
                  <a:cubicBezTo>
                    <a:pt x="2370" y="689"/>
                    <a:pt x="2416" y="740"/>
                    <a:pt x="2451" y="882"/>
                  </a:cubicBezTo>
                  <a:cubicBezTo>
                    <a:pt x="2514" y="1068"/>
                    <a:pt x="2514" y="1285"/>
                    <a:pt x="2420" y="1471"/>
                  </a:cubicBezTo>
                  <a:cubicBezTo>
                    <a:pt x="2405" y="1551"/>
                    <a:pt x="2381" y="1624"/>
                    <a:pt x="2349" y="1692"/>
                  </a:cubicBezTo>
                  <a:lnTo>
                    <a:pt x="2349" y="1692"/>
                  </a:lnTo>
                  <a:cubicBezTo>
                    <a:pt x="2336" y="1658"/>
                    <a:pt x="2310" y="1625"/>
                    <a:pt x="2265" y="1595"/>
                  </a:cubicBezTo>
                  <a:cubicBezTo>
                    <a:pt x="2199" y="1548"/>
                    <a:pt x="2115" y="1529"/>
                    <a:pt x="2026" y="1529"/>
                  </a:cubicBezTo>
                  <a:cubicBezTo>
                    <a:pt x="1963" y="1529"/>
                    <a:pt x="1898" y="1539"/>
                    <a:pt x="1834" y="1553"/>
                  </a:cubicBezTo>
                  <a:lnTo>
                    <a:pt x="1834" y="1553"/>
                  </a:lnTo>
                  <a:lnTo>
                    <a:pt x="1800" y="1502"/>
                  </a:lnTo>
                  <a:cubicBezTo>
                    <a:pt x="1800" y="1440"/>
                    <a:pt x="1707" y="1378"/>
                    <a:pt x="1676" y="1285"/>
                  </a:cubicBezTo>
                  <a:cubicBezTo>
                    <a:pt x="1676" y="1198"/>
                    <a:pt x="1697" y="1124"/>
                    <a:pt x="1732" y="1059"/>
                  </a:cubicBezTo>
                  <a:lnTo>
                    <a:pt x="1732" y="1059"/>
                  </a:lnTo>
                  <a:cubicBezTo>
                    <a:pt x="1754" y="1051"/>
                    <a:pt x="1777" y="1043"/>
                    <a:pt x="1800" y="1037"/>
                  </a:cubicBezTo>
                  <a:cubicBezTo>
                    <a:pt x="1936" y="983"/>
                    <a:pt x="2262" y="881"/>
                    <a:pt x="2299" y="689"/>
                  </a:cubicBezTo>
                  <a:lnTo>
                    <a:pt x="2299" y="689"/>
                  </a:lnTo>
                  <a:cubicBezTo>
                    <a:pt x="2301" y="689"/>
                    <a:pt x="2302" y="689"/>
                    <a:pt x="2303" y="689"/>
                  </a:cubicBezTo>
                  <a:close/>
                  <a:moveTo>
                    <a:pt x="2014" y="2065"/>
                  </a:moveTo>
                  <a:lnTo>
                    <a:pt x="2014" y="2065"/>
                  </a:lnTo>
                  <a:cubicBezTo>
                    <a:pt x="1874" y="2152"/>
                    <a:pt x="1710" y="2201"/>
                    <a:pt x="1541" y="2206"/>
                  </a:cubicBezTo>
                  <a:lnTo>
                    <a:pt x="1541" y="2206"/>
                  </a:lnTo>
                  <a:cubicBezTo>
                    <a:pt x="1706" y="2186"/>
                    <a:pt x="1869" y="2134"/>
                    <a:pt x="2014" y="2065"/>
                  </a:cubicBezTo>
                  <a:close/>
                  <a:moveTo>
                    <a:pt x="2680" y="1"/>
                  </a:moveTo>
                  <a:cubicBezTo>
                    <a:pt x="1961" y="1"/>
                    <a:pt x="1078" y="536"/>
                    <a:pt x="754" y="964"/>
                  </a:cubicBezTo>
                  <a:lnTo>
                    <a:pt x="754" y="964"/>
                  </a:lnTo>
                  <a:cubicBezTo>
                    <a:pt x="311" y="1302"/>
                    <a:pt x="1" y="1786"/>
                    <a:pt x="1" y="2402"/>
                  </a:cubicBezTo>
                  <a:cubicBezTo>
                    <a:pt x="1" y="2495"/>
                    <a:pt x="1" y="2526"/>
                    <a:pt x="94" y="2588"/>
                  </a:cubicBezTo>
                  <a:cubicBezTo>
                    <a:pt x="403" y="2773"/>
                    <a:pt x="762" y="2855"/>
                    <a:pt x="1127" y="2855"/>
                  </a:cubicBezTo>
                  <a:cubicBezTo>
                    <a:pt x="1676" y="2855"/>
                    <a:pt x="2240" y="2669"/>
                    <a:pt x="2669" y="2371"/>
                  </a:cubicBezTo>
                  <a:cubicBezTo>
                    <a:pt x="3258" y="1999"/>
                    <a:pt x="4096" y="913"/>
                    <a:pt x="3382" y="261"/>
                  </a:cubicBezTo>
                  <a:cubicBezTo>
                    <a:pt x="3197" y="76"/>
                    <a:pt x="2950" y="1"/>
                    <a:pt x="26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27"/>
            <p:cNvSpPr/>
            <p:nvPr/>
          </p:nvSpPr>
          <p:spPr>
            <a:xfrm>
              <a:off x="474200" y="2335625"/>
              <a:ext cx="88100" cy="62525"/>
            </a:xfrm>
            <a:custGeom>
              <a:avLst/>
              <a:gdLst/>
              <a:ahLst/>
              <a:cxnLst/>
              <a:rect l="l" t="t" r="r" b="b"/>
              <a:pathLst>
                <a:path w="3524" h="2501" extrusionOk="0">
                  <a:moveTo>
                    <a:pt x="2252" y="519"/>
                  </a:moveTo>
                  <a:cubicBezTo>
                    <a:pt x="2279" y="519"/>
                    <a:pt x="2303" y="521"/>
                    <a:pt x="2323" y="525"/>
                  </a:cubicBezTo>
                  <a:lnTo>
                    <a:pt x="2323" y="525"/>
                  </a:lnTo>
                  <a:cubicBezTo>
                    <a:pt x="2304" y="526"/>
                    <a:pt x="2290" y="526"/>
                    <a:pt x="2282" y="526"/>
                  </a:cubicBezTo>
                  <a:cubicBezTo>
                    <a:pt x="2034" y="557"/>
                    <a:pt x="1786" y="650"/>
                    <a:pt x="1631" y="868"/>
                  </a:cubicBezTo>
                  <a:cubicBezTo>
                    <a:pt x="1606" y="886"/>
                    <a:pt x="1586" y="903"/>
                    <a:pt x="1571" y="916"/>
                  </a:cubicBezTo>
                  <a:lnTo>
                    <a:pt x="1571" y="916"/>
                  </a:lnTo>
                  <a:cubicBezTo>
                    <a:pt x="1551" y="909"/>
                    <a:pt x="1530" y="899"/>
                    <a:pt x="1510" y="888"/>
                  </a:cubicBezTo>
                  <a:lnTo>
                    <a:pt x="1510" y="888"/>
                  </a:lnTo>
                  <a:cubicBezTo>
                    <a:pt x="1682" y="717"/>
                    <a:pt x="1899" y="578"/>
                    <a:pt x="2158" y="526"/>
                  </a:cubicBezTo>
                  <a:cubicBezTo>
                    <a:pt x="2193" y="521"/>
                    <a:pt x="2224" y="519"/>
                    <a:pt x="2252" y="519"/>
                  </a:cubicBezTo>
                  <a:close/>
                  <a:moveTo>
                    <a:pt x="2346" y="1080"/>
                  </a:moveTo>
                  <a:cubicBezTo>
                    <a:pt x="2345" y="1082"/>
                    <a:pt x="2345" y="1083"/>
                    <a:pt x="2344" y="1085"/>
                  </a:cubicBezTo>
                  <a:cubicBezTo>
                    <a:pt x="2152" y="1525"/>
                    <a:pt x="1813" y="1941"/>
                    <a:pt x="1349" y="1986"/>
                  </a:cubicBezTo>
                  <a:lnTo>
                    <a:pt x="1349" y="1986"/>
                  </a:lnTo>
                  <a:cubicBezTo>
                    <a:pt x="1329" y="1936"/>
                    <a:pt x="1310" y="1889"/>
                    <a:pt x="1290" y="1829"/>
                  </a:cubicBezTo>
                  <a:cubicBezTo>
                    <a:pt x="1290" y="1798"/>
                    <a:pt x="1290" y="1767"/>
                    <a:pt x="1321" y="1736"/>
                  </a:cubicBezTo>
                  <a:cubicBezTo>
                    <a:pt x="1326" y="1726"/>
                    <a:pt x="1330" y="1716"/>
                    <a:pt x="1334" y="1707"/>
                  </a:cubicBezTo>
                  <a:lnTo>
                    <a:pt x="1334" y="1707"/>
                  </a:lnTo>
                  <a:cubicBezTo>
                    <a:pt x="1452" y="1672"/>
                    <a:pt x="1563" y="1620"/>
                    <a:pt x="1662" y="1550"/>
                  </a:cubicBezTo>
                  <a:cubicBezTo>
                    <a:pt x="1757" y="1487"/>
                    <a:pt x="1795" y="1416"/>
                    <a:pt x="1781" y="1357"/>
                  </a:cubicBezTo>
                  <a:lnTo>
                    <a:pt x="1781" y="1357"/>
                  </a:lnTo>
                  <a:cubicBezTo>
                    <a:pt x="1984" y="1293"/>
                    <a:pt x="2177" y="1198"/>
                    <a:pt x="2346" y="1080"/>
                  </a:cubicBezTo>
                  <a:close/>
                  <a:moveTo>
                    <a:pt x="2800" y="0"/>
                  </a:moveTo>
                  <a:cubicBezTo>
                    <a:pt x="1895" y="0"/>
                    <a:pt x="1020" y="374"/>
                    <a:pt x="390" y="1054"/>
                  </a:cubicBezTo>
                  <a:cubicBezTo>
                    <a:pt x="328" y="1116"/>
                    <a:pt x="297" y="1178"/>
                    <a:pt x="390" y="1240"/>
                  </a:cubicBezTo>
                  <a:cubicBezTo>
                    <a:pt x="484" y="1301"/>
                    <a:pt x="587" y="1349"/>
                    <a:pt x="694" y="1383"/>
                  </a:cubicBezTo>
                  <a:lnTo>
                    <a:pt x="694" y="1383"/>
                  </a:lnTo>
                  <a:cubicBezTo>
                    <a:pt x="435" y="1496"/>
                    <a:pt x="218" y="1680"/>
                    <a:pt x="142" y="1953"/>
                  </a:cubicBezTo>
                  <a:cubicBezTo>
                    <a:pt x="0" y="2398"/>
                    <a:pt x="347" y="2500"/>
                    <a:pt x="708" y="2500"/>
                  </a:cubicBezTo>
                  <a:cubicBezTo>
                    <a:pt x="901" y="2500"/>
                    <a:pt x="1098" y="2471"/>
                    <a:pt x="1228" y="2450"/>
                  </a:cubicBezTo>
                  <a:cubicBezTo>
                    <a:pt x="2406" y="2263"/>
                    <a:pt x="3523" y="1426"/>
                    <a:pt x="3523" y="154"/>
                  </a:cubicBezTo>
                  <a:cubicBezTo>
                    <a:pt x="3492" y="123"/>
                    <a:pt x="3461" y="92"/>
                    <a:pt x="3430" y="61"/>
                  </a:cubicBezTo>
                  <a:cubicBezTo>
                    <a:pt x="3220" y="20"/>
                    <a:pt x="3009" y="0"/>
                    <a:pt x="2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27"/>
            <p:cNvSpPr/>
            <p:nvPr/>
          </p:nvSpPr>
          <p:spPr>
            <a:xfrm>
              <a:off x="608800" y="2023775"/>
              <a:ext cx="93075" cy="63850"/>
            </a:xfrm>
            <a:custGeom>
              <a:avLst/>
              <a:gdLst/>
              <a:ahLst/>
              <a:cxnLst/>
              <a:rect l="l" t="t" r="r" b="b"/>
              <a:pathLst>
                <a:path w="3723" h="2554" extrusionOk="0">
                  <a:moveTo>
                    <a:pt x="2475" y="593"/>
                  </a:moveTo>
                  <a:cubicBezTo>
                    <a:pt x="2495" y="593"/>
                    <a:pt x="2514" y="593"/>
                    <a:pt x="2534" y="594"/>
                  </a:cubicBezTo>
                  <a:lnTo>
                    <a:pt x="2534" y="594"/>
                  </a:lnTo>
                  <a:cubicBezTo>
                    <a:pt x="2478" y="780"/>
                    <a:pt x="2398" y="959"/>
                    <a:pt x="2296" y="1122"/>
                  </a:cubicBezTo>
                  <a:lnTo>
                    <a:pt x="2296" y="1122"/>
                  </a:lnTo>
                  <a:cubicBezTo>
                    <a:pt x="2260" y="1063"/>
                    <a:pt x="2150" y="1034"/>
                    <a:pt x="2013" y="1030"/>
                  </a:cubicBezTo>
                  <a:lnTo>
                    <a:pt x="2013" y="1030"/>
                  </a:lnTo>
                  <a:cubicBezTo>
                    <a:pt x="1950" y="986"/>
                    <a:pt x="1856" y="965"/>
                    <a:pt x="1768" y="965"/>
                  </a:cubicBezTo>
                  <a:cubicBezTo>
                    <a:pt x="1679" y="965"/>
                    <a:pt x="1590" y="970"/>
                    <a:pt x="1501" y="981"/>
                  </a:cubicBezTo>
                  <a:lnTo>
                    <a:pt x="1501" y="981"/>
                  </a:lnTo>
                  <a:cubicBezTo>
                    <a:pt x="1593" y="864"/>
                    <a:pt x="1713" y="776"/>
                    <a:pt x="1861" y="717"/>
                  </a:cubicBezTo>
                  <a:cubicBezTo>
                    <a:pt x="2048" y="634"/>
                    <a:pt x="2261" y="593"/>
                    <a:pt x="2475" y="593"/>
                  </a:cubicBezTo>
                  <a:close/>
                  <a:moveTo>
                    <a:pt x="1817" y="1652"/>
                  </a:moveTo>
                  <a:cubicBezTo>
                    <a:pt x="1621" y="1799"/>
                    <a:pt x="1394" y="1902"/>
                    <a:pt x="1146" y="1942"/>
                  </a:cubicBezTo>
                  <a:lnTo>
                    <a:pt x="1146" y="1942"/>
                  </a:lnTo>
                  <a:cubicBezTo>
                    <a:pt x="1156" y="1900"/>
                    <a:pt x="1169" y="1856"/>
                    <a:pt x="1183" y="1813"/>
                  </a:cubicBezTo>
                  <a:lnTo>
                    <a:pt x="1183" y="1813"/>
                  </a:lnTo>
                  <a:cubicBezTo>
                    <a:pt x="1183" y="1813"/>
                    <a:pt x="1184" y="1813"/>
                    <a:pt x="1184" y="1813"/>
                  </a:cubicBezTo>
                  <a:cubicBezTo>
                    <a:pt x="1403" y="1813"/>
                    <a:pt x="1622" y="1755"/>
                    <a:pt x="1817" y="1652"/>
                  </a:cubicBezTo>
                  <a:close/>
                  <a:moveTo>
                    <a:pt x="2849" y="1"/>
                  </a:moveTo>
                  <a:cubicBezTo>
                    <a:pt x="2471" y="1"/>
                    <a:pt x="2098" y="69"/>
                    <a:pt x="1737" y="189"/>
                  </a:cubicBezTo>
                  <a:cubicBezTo>
                    <a:pt x="1303" y="345"/>
                    <a:pt x="497" y="686"/>
                    <a:pt x="310" y="1151"/>
                  </a:cubicBezTo>
                  <a:cubicBezTo>
                    <a:pt x="233" y="1305"/>
                    <a:pt x="258" y="1428"/>
                    <a:pt x="337" y="1524"/>
                  </a:cubicBezTo>
                  <a:lnTo>
                    <a:pt x="337" y="1524"/>
                  </a:lnTo>
                  <a:cubicBezTo>
                    <a:pt x="129" y="1749"/>
                    <a:pt x="0" y="2039"/>
                    <a:pt x="0" y="2392"/>
                  </a:cubicBezTo>
                  <a:cubicBezTo>
                    <a:pt x="0" y="2547"/>
                    <a:pt x="248" y="2547"/>
                    <a:pt x="341" y="2547"/>
                  </a:cubicBezTo>
                  <a:cubicBezTo>
                    <a:pt x="411" y="2551"/>
                    <a:pt x="480" y="2554"/>
                    <a:pt x="549" y="2554"/>
                  </a:cubicBezTo>
                  <a:cubicBezTo>
                    <a:pt x="1944" y="2554"/>
                    <a:pt x="3366" y="1671"/>
                    <a:pt x="3692" y="283"/>
                  </a:cubicBezTo>
                  <a:cubicBezTo>
                    <a:pt x="3723" y="127"/>
                    <a:pt x="3567" y="65"/>
                    <a:pt x="3474" y="65"/>
                  </a:cubicBezTo>
                  <a:cubicBezTo>
                    <a:pt x="3266" y="21"/>
                    <a:pt x="3057" y="1"/>
                    <a:pt x="2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27"/>
            <p:cNvSpPr/>
            <p:nvPr/>
          </p:nvSpPr>
          <p:spPr>
            <a:xfrm>
              <a:off x="364525" y="2209500"/>
              <a:ext cx="76800" cy="52900"/>
            </a:xfrm>
            <a:custGeom>
              <a:avLst/>
              <a:gdLst/>
              <a:ahLst/>
              <a:cxnLst/>
              <a:rect l="l" t="t" r="r" b="b"/>
              <a:pathLst>
                <a:path w="3072" h="2116" extrusionOk="0">
                  <a:moveTo>
                    <a:pt x="1846" y="949"/>
                  </a:moveTo>
                  <a:lnTo>
                    <a:pt x="1846" y="949"/>
                  </a:lnTo>
                  <a:cubicBezTo>
                    <a:pt x="1852" y="978"/>
                    <a:pt x="1858" y="1009"/>
                    <a:pt x="1861" y="1043"/>
                  </a:cubicBezTo>
                  <a:cubicBezTo>
                    <a:pt x="1861" y="1167"/>
                    <a:pt x="1830" y="1260"/>
                    <a:pt x="1799" y="1384"/>
                  </a:cubicBezTo>
                  <a:cubicBezTo>
                    <a:pt x="1771" y="1441"/>
                    <a:pt x="1635" y="1579"/>
                    <a:pt x="1616" y="1648"/>
                  </a:cubicBezTo>
                  <a:lnTo>
                    <a:pt x="1616" y="1648"/>
                  </a:lnTo>
                  <a:lnTo>
                    <a:pt x="1520" y="1632"/>
                  </a:lnTo>
                  <a:cubicBezTo>
                    <a:pt x="1385" y="1578"/>
                    <a:pt x="1250" y="1524"/>
                    <a:pt x="1156" y="1449"/>
                  </a:cubicBezTo>
                  <a:lnTo>
                    <a:pt x="1156" y="1449"/>
                  </a:lnTo>
                  <a:cubicBezTo>
                    <a:pt x="1217" y="1318"/>
                    <a:pt x="1294" y="1197"/>
                    <a:pt x="1384" y="1089"/>
                  </a:cubicBezTo>
                  <a:lnTo>
                    <a:pt x="1384" y="1089"/>
                  </a:lnTo>
                  <a:cubicBezTo>
                    <a:pt x="1543" y="1062"/>
                    <a:pt x="1700" y="1015"/>
                    <a:pt x="1846" y="949"/>
                  </a:cubicBezTo>
                  <a:close/>
                  <a:moveTo>
                    <a:pt x="1675" y="1628"/>
                  </a:moveTo>
                  <a:cubicBezTo>
                    <a:pt x="1686" y="1628"/>
                    <a:pt x="1697" y="1637"/>
                    <a:pt x="1706" y="1663"/>
                  </a:cubicBezTo>
                  <a:lnTo>
                    <a:pt x="1635" y="1651"/>
                  </a:lnTo>
                  <a:lnTo>
                    <a:pt x="1635" y="1651"/>
                  </a:lnTo>
                  <a:cubicBezTo>
                    <a:pt x="1647" y="1640"/>
                    <a:pt x="1661" y="1628"/>
                    <a:pt x="1675" y="1628"/>
                  </a:cubicBezTo>
                  <a:close/>
                  <a:moveTo>
                    <a:pt x="2053" y="0"/>
                  </a:moveTo>
                  <a:cubicBezTo>
                    <a:pt x="1957" y="0"/>
                    <a:pt x="1860" y="7"/>
                    <a:pt x="1768" y="19"/>
                  </a:cubicBezTo>
                  <a:cubicBezTo>
                    <a:pt x="1281" y="110"/>
                    <a:pt x="555" y="381"/>
                    <a:pt x="558" y="978"/>
                  </a:cubicBezTo>
                  <a:lnTo>
                    <a:pt x="558" y="978"/>
                  </a:lnTo>
                  <a:cubicBezTo>
                    <a:pt x="349" y="1187"/>
                    <a:pt x="170" y="1428"/>
                    <a:pt x="31" y="1694"/>
                  </a:cubicBezTo>
                  <a:cubicBezTo>
                    <a:pt x="0" y="1725"/>
                    <a:pt x="0" y="1787"/>
                    <a:pt x="62" y="1787"/>
                  </a:cubicBezTo>
                  <a:cubicBezTo>
                    <a:pt x="406" y="2004"/>
                    <a:pt x="802" y="2116"/>
                    <a:pt x="1202" y="2116"/>
                  </a:cubicBezTo>
                  <a:cubicBezTo>
                    <a:pt x="1488" y="2116"/>
                    <a:pt x="1776" y="2059"/>
                    <a:pt x="2047" y="1942"/>
                  </a:cubicBezTo>
                  <a:cubicBezTo>
                    <a:pt x="2575" y="1725"/>
                    <a:pt x="3071" y="1291"/>
                    <a:pt x="2978" y="670"/>
                  </a:cubicBezTo>
                  <a:cubicBezTo>
                    <a:pt x="2902" y="140"/>
                    <a:pt x="2477" y="0"/>
                    <a:pt x="2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9" name="Google Shape;3219;p27"/>
          <p:cNvSpPr txBox="1">
            <a:spLocks noGrp="1"/>
          </p:cNvSpPr>
          <p:nvPr>
            <p:ph type="subTitle" idx="1"/>
          </p:nvPr>
        </p:nvSpPr>
        <p:spPr>
          <a:xfrm>
            <a:off x="714300" y="2307000"/>
            <a:ext cx="32481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7"/>
          <p:cNvSpPr txBox="1">
            <a:spLocks noGrp="1"/>
          </p:cNvSpPr>
          <p:nvPr>
            <p:ph type="title"/>
          </p:nvPr>
        </p:nvSpPr>
        <p:spPr>
          <a:xfrm>
            <a:off x="5240700" y="126045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5" name="Google Shape;885;p7"/>
          <p:cNvSpPr txBox="1">
            <a:spLocks noGrp="1"/>
          </p:cNvSpPr>
          <p:nvPr>
            <p:ph type="body" idx="1"/>
          </p:nvPr>
        </p:nvSpPr>
        <p:spPr>
          <a:xfrm>
            <a:off x="5133275" y="2094450"/>
            <a:ext cx="2915400" cy="25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3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86" name="Google Shape;88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887" name="Google Shape;887;p7"/>
          <p:cNvGrpSpPr/>
          <p:nvPr/>
        </p:nvGrpSpPr>
        <p:grpSpPr>
          <a:xfrm>
            <a:off x="6364735" y="4433704"/>
            <a:ext cx="3672418" cy="1331055"/>
            <a:chOff x="-1068128" y="3996204"/>
            <a:chExt cx="3672418" cy="1331055"/>
          </a:xfrm>
        </p:grpSpPr>
        <p:sp>
          <p:nvSpPr>
            <p:cNvPr id="888" name="Google Shape;888;p7"/>
            <p:cNvSpPr/>
            <p:nvPr/>
          </p:nvSpPr>
          <p:spPr>
            <a:xfrm rot="-10594719">
              <a:off x="-1038001" y="4102993"/>
              <a:ext cx="3612164" cy="1117479"/>
            </a:xfrm>
            <a:custGeom>
              <a:avLst/>
              <a:gdLst/>
              <a:ahLst/>
              <a:cxnLst/>
              <a:rect l="l" t="t" r="r" b="b"/>
              <a:pathLst>
                <a:path w="62034" h="19192" extrusionOk="0">
                  <a:moveTo>
                    <a:pt x="11909" y="0"/>
                  </a:moveTo>
                  <a:cubicBezTo>
                    <a:pt x="10357" y="0"/>
                    <a:pt x="8959" y="416"/>
                    <a:pt x="7720" y="1498"/>
                  </a:cubicBezTo>
                  <a:cubicBezTo>
                    <a:pt x="0" y="8222"/>
                    <a:pt x="9929" y="19192"/>
                    <a:pt x="23150" y="19192"/>
                  </a:cubicBezTo>
                  <a:cubicBezTo>
                    <a:pt x="24750" y="19192"/>
                    <a:pt x="26398" y="19031"/>
                    <a:pt x="28069" y="18683"/>
                  </a:cubicBezTo>
                  <a:cubicBezTo>
                    <a:pt x="43548" y="15426"/>
                    <a:pt x="55087" y="14402"/>
                    <a:pt x="58747" y="9036"/>
                  </a:cubicBezTo>
                  <a:cubicBezTo>
                    <a:pt x="62033" y="4211"/>
                    <a:pt x="59267" y="1003"/>
                    <a:pt x="52187" y="1003"/>
                  </a:cubicBezTo>
                  <a:cubicBezTo>
                    <a:pt x="48708" y="1003"/>
                    <a:pt x="44188" y="1777"/>
                    <a:pt x="38833" y="3515"/>
                  </a:cubicBezTo>
                  <a:cubicBezTo>
                    <a:pt x="36521" y="4263"/>
                    <a:pt x="34303" y="4561"/>
                    <a:pt x="32180" y="4561"/>
                  </a:cubicBezTo>
                  <a:cubicBezTo>
                    <a:pt x="23878" y="4561"/>
                    <a:pt x="17050" y="0"/>
                    <a:pt x="11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9" name="Google Shape;889;p7"/>
            <p:cNvGrpSpPr/>
            <p:nvPr/>
          </p:nvGrpSpPr>
          <p:grpSpPr>
            <a:xfrm>
              <a:off x="-800178" y="4304942"/>
              <a:ext cx="2873315" cy="818933"/>
              <a:chOff x="-800178" y="4304942"/>
              <a:chExt cx="2873315" cy="818933"/>
            </a:xfrm>
          </p:grpSpPr>
          <p:sp>
            <p:nvSpPr>
              <p:cNvPr id="890" name="Google Shape;890;p7"/>
              <p:cNvSpPr/>
              <p:nvPr/>
            </p:nvSpPr>
            <p:spPr>
              <a:xfrm rot="-10594719">
                <a:off x="1780944" y="5070486"/>
                <a:ext cx="126240" cy="49667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853" extrusionOk="0">
                    <a:moveTo>
                      <a:pt x="986" y="1"/>
                    </a:moveTo>
                    <a:cubicBezTo>
                      <a:pt x="882" y="1"/>
                      <a:pt x="780" y="9"/>
                      <a:pt x="679" y="24"/>
                    </a:cubicBezTo>
                    <a:cubicBezTo>
                      <a:pt x="431" y="55"/>
                      <a:pt x="89" y="179"/>
                      <a:pt x="27" y="427"/>
                    </a:cubicBezTo>
                    <a:cubicBezTo>
                      <a:pt x="1" y="664"/>
                      <a:pt x="243" y="745"/>
                      <a:pt x="430" y="745"/>
                    </a:cubicBezTo>
                    <a:cubicBezTo>
                      <a:pt x="464" y="745"/>
                      <a:pt x="495" y="742"/>
                      <a:pt x="524" y="738"/>
                    </a:cubicBezTo>
                    <a:cubicBezTo>
                      <a:pt x="573" y="729"/>
                      <a:pt x="621" y="725"/>
                      <a:pt x="667" y="725"/>
                    </a:cubicBezTo>
                    <a:cubicBezTo>
                      <a:pt x="793" y="725"/>
                      <a:pt x="906" y="754"/>
                      <a:pt x="1020" y="800"/>
                    </a:cubicBezTo>
                    <a:cubicBezTo>
                      <a:pt x="1125" y="835"/>
                      <a:pt x="1229" y="852"/>
                      <a:pt x="1332" y="852"/>
                    </a:cubicBezTo>
                    <a:cubicBezTo>
                      <a:pt x="1504" y="852"/>
                      <a:pt x="1671" y="804"/>
                      <a:pt x="1826" y="707"/>
                    </a:cubicBezTo>
                    <a:cubicBezTo>
                      <a:pt x="1982" y="614"/>
                      <a:pt x="2168" y="334"/>
                      <a:pt x="1919" y="210"/>
                    </a:cubicBezTo>
                    <a:cubicBezTo>
                      <a:pt x="1617" y="71"/>
                      <a:pt x="1297" y="1"/>
                      <a:pt x="9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7"/>
              <p:cNvSpPr/>
              <p:nvPr/>
            </p:nvSpPr>
            <p:spPr>
              <a:xfrm rot="-10594719">
                <a:off x="1565235" y="5016770"/>
                <a:ext cx="124668" cy="49551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851" extrusionOk="0">
                    <a:moveTo>
                      <a:pt x="814" y="1"/>
                    </a:moveTo>
                    <a:cubicBezTo>
                      <a:pt x="564" y="1"/>
                      <a:pt x="323" y="118"/>
                      <a:pt x="156" y="285"/>
                    </a:cubicBezTo>
                    <a:cubicBezTo>
                      <a:pt x="1" y="502"/>
                      <a:pt x="280" y="595"/>
                      <a:pt x="466" y="595"/>
                    </a:cubicBezTo>
                    <a:cubicBezTo>
                      <a:pt x="621" y="595"/>
                      <a:pt x="776" y="657"/>
                      <a:pt x="900" y="781"/>
                    </a:cubicBezTo>
                    <a:cubicBezTo>
                      <a:pt x="1009" y="828"/>
                      <a:pt x="1133" y="851"/>
                      <a:pt x="1257" y="851"/>
                    </a:cubicBezTo>
                    <a:cubicBezTo>
                      <a:pt x="1381" y="851"/>
                      <a:pt x="1505" y="828"/>
                      <a:pt x="1614" y="781"/>
                    </a:cubicBezTo>
                    <a:cubicBezTo>
                      <a:pt x="1738" y="719"/>
                      <a:pt x="2141" y="502"/>
                      <a:pt x="1924" y="347"/>
                    </a:cubicBezTo>
                    <a:cubicBezTo>
                      <a:pt x="1645" y="130"/>
                      <a:pt x="1272" y="6"/>
                      <a:pt x="900" y="6"/>
                    </a:cubicBezTo>
                    <a:cubicBezTo>
                      <a:pt x="871" y="2"/>
                      <a:pt x="843" y="1"/>
                      <a:pt x="8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7"/>
              <p:cNvSpPr/>
              <p:nvPr/>
            </p:nvSpPr>
            <p:spPr>
              <a:xfrm rot="-10594719">
                <a:off x="1976086" y="4955828"/>
                <a:ext cx="95786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7" extrusionOk="0">
                    <a:moveTo>
                      <a:pt x="869" y="1"/>
                    </a:moveTo>
                    <a:cubicBezTo>
                      <a:pt x="249" y="1"/>
                      <a:pt x="1" y="776"/>
                      <a:pt x="776" y="776"/>
                    </a:cubicBezTo>
                    <a:cubicBezTo>
                      <a:pt x="1396" y="776"/>
                      <a:pt x="1645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7"/>
              <p:cNvSpPr/>
              <p:nvPr/>
            </p:nvSpPr>
            <p:spPr>
              <a:xfrm rot="-10594719">
                <a:off x="1773296" y="4958228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900" y="0"/>
                    </a:moveTo>
                    <a:cubicBezTo>
                      <a:pt x="249" y="0"/>
                      <a:pt x="1" y="776"/>
                      <a:pt x="776" y="776"/>
                    </a:cubicBezTo>
                    <a:cubicBezTo>
                      <a:pt x="1397" y="776"/>
                      <a:pt x="1645" y="0"/>
                      <a:pt x="9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7"/>
              <p:cNvSpPr/>
              <p:nvPr/>
            </p:nvSpPr>
            <p:spPr>
              <a:xfrm rot="-10594719">
                <a:off x="1864326" y="4858253"/>
                <a:ext cx="126473" cy="45999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790" extrusionOk="0">
                    <a:moveTo>
                      <a:pt x="828" y="0"/>
                    </a:moveTo>
                    <a:cubicBezTo>
                      <a:pt x="650" y="0"/>
                      <a:pt x="477" y="49"/>
                      <a:pt x="342" y="146"/>
                    </a:cubicBezTo>
                    <a:cubicBezTo>
                      <a:pt x="187" y="239"/>
                      <a:pt x="1" y="487"/>
                      <a:pt x="249" y="611"/>
                    </a:cubicBezTo>
                    <a:cubicBezTo>
                      <a:pt x="525" y="726"/>
                      <a:pt x="835" y="790"/>
                      <a:pt x="1154" y="790"/>
                    </a:cubicBezTo>
                    <a:cubicBezTo>
                      <a:pt x="1265" y="790"/>
                      <a:pt x="1377" y="782"/>
                      <a:pt x="1489" y="766"/>
                    </a:cubicBezTo>
                    <a:cubicBezTo>
                      <a:pt x="1707" y="735"/>
                      <a:pt x="2079" y="611"/>
                      <a:pt x="2110" y="363"/>
                    </a:cubicBezTo>
                    <a:cubicBezTo>
                      <a:pt x="2172" y="115"/>
                      <a:pt x="1800" y="115"/>
                      <a:pt x="1645" y="115"/>
                    </a:cubicBezTo>
                    <a:cubicBezTo>
                      <a:pt x="1595" y="123"/>
                      <a:pt x="1547" y="127"/>
                      <a:pt x="1501" y="127"/>
                    </a:cubicBezTo>
                    <a:cubicBezTo>
                      <a:pt x="1375" y="127"/>
                      <a:pt x="1262" y="98"/>
                      <a:pt x="1148" y="53"/>
                    </a:cubicBezTo>
                    <a:cubicBezTo>
                      <a:pt x="1044" y="18"/>
                      <a:pt x="935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7"/>
              <p:cNvSpPr/>
              <p:nvPr/>
            </p:nvSpPr>
            <p:spPr>
              <a:xfrm rot="-10594719">
                <a:off x="1635557" y="4850249"/>
                <a:ext cx="88566" cy="25328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435" extrusionOk="0">
                    <a:moveTo>
                      <a:pt x="931" y="1"/>
                    </a:moveTo>
                    <a:cubicBezTo>
                      <a:pt x="652" y="1"/>
                      <a:pt x="404" y="63"/>
                      <a:pt x="156" y="218"/>
                    </a:cubicBezTo>
                    <a:cubicBezTo>
                      <a:pt x="124" y="249"/>
                      <a:pt x="0" y="280"/>
                      <a:pt x="31" y="373"/>
                    </a:cubicBezTo>
                    <a:cubicBezTo>
                      <a:pt x="31" y="435"/>
                      <a:pt x="156" y="435"/>
                      <a:pt x="218" y="435"/>
                    </a:cubicBezTo>
                    <a:lnTo>
                      <a:pt x="590" y="435"/>
                    </a:lnTo>
                    <a:cubicBezTo>
                      <a:pt x="869" y="404"/>
                      <a:pt x="1148" y="342"/>
                      <a:pt x="1365" y="218"/>
                    </a:cubicBezTo>
                    <a:cubicBezTo>
                      <a:pt x="1427" y="187"/>
                      <a:pt x="1520" y="125"/>
                      <a:pt x="1520" y="63"/>
                    </a:cubicBezTo>
                    <a:cubicBezTo>
                      <a:pt x="1489" y="1"/>
                      <a:pt x="1365" y="1"/>
                      <a:pt x="13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7"/>
              <p:cNvSpPr/>
              <p:nvPr/>
            </p:nvSpPr>
            <p:spPr>
              <a:xfrm rot="-10594719">
                <a:off x="1326281" y="4893132"/>
                <a:ext cx="144524" cy="58168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999" extrusionOk="0">
                    <a:moveTo>
                      <a:pt x="782" y="1"/>
                    </a:moveTo>
                    <a:cubicBezTo>
                      <a:pt x="533" y="1"/>
                      <a:pt x="291" y="118"/>
                      <a:pt x="124" y="285"/>
                    </a:cubicBezTo>
                    <a:cubicBezTo>
                      <a:pt x="0" y="502"/>
                      <a:pt x="248" y="626"/>
                      <a:pt x="434" y="626"/>
                    </a:cubicBezTo>
                    <a:lnTo>
                      <a:pt x="434" y="595"/>
                    </a:lnTo>
                    <a:cubicBezTo>
                      <a:pt x="714" y="595"/>
                      <a:pt x="1024" y="719"/>
                      <a:pt x="1241" y="905"/>
                    </a:cubicBezTo>
                    <a:cubicBezTo>
                      <a:pt x="1365" y="967"/>
                      <a:pt x="1497" y="998"/>
                      <a:pt x="1625" y="998"/>
                    </a:cubicBezTo>
                    <a:cubicBezTo>
                      <a:pt x="1753" y="998"/>
                      <a:pt x="1877" y="967"/>
                      <a:pt x="1985" y="905"/>
                    </a:cubicBezTo>
                    <a:cubicBezTo>
                      <a:pt x="2109" y="843"/>
                      <a:pt x="2482" y="626"/>
                      <a:pt x="2296" y="440"/>
                    </a:cubicBezTo>
                    <a:cubicBezTo>
                      <a:pt x="1926" y="156"/>
                      <a:pt x="1479" y="2"/>
                      <a:pt x="1001" y="2"/>
                    </a:cubicBezTo>
                    <a:cubicBezTo>
                      <a:pt x="957" y="2"/>
                      <a:pt x="913" y="3"/>
                      <a:pt x="869" y="6"/>
                    </a:cubicBezTo>
                    <a:cubicBezTo>
                      <a:pt x="840" y="2"/>
                      <a:pt x="811" y="1"/>
                      <a:pt x="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7"/>
              <p:cNvSpPr/>
              <p:nvPr/>
            </p:nvSpPr>
            <p:spPr>
              <a:xfrm rot="-10594719">
                <a:off x="1377624" y="4771551"/>
                <a:ext cx="112090" cy="34645"/>
              </a:xfrm>
              <a:custGeom>
                <a:avLst/>
                <a:gdLst/>
                <a:ahLst/>
                <a:cxnLst/>
                <a:rect l="l" t="t" r="r" b="b"/>
                <a:pathLst>
                  <a:path w="1925" h="595" extrusionOk="0">
                    <a:moveTo>
                      <a:pt x="956" y="1"/>
                    </a:moveTo>
                    <a:cubicBezTo>
                      <a:pt x="755" y="1"/>
                      <a:pt x="563" y="59"/>
                      <a:pt x="404" y="149"/>
                    </a:cubicBezTo>
                    <a:cubicBezTo>
                      <a:pt x="280" y="211"/>
                      <a:pt x="1" y="397"/>
                      <a:pt x="249" y="460"/>
                    </a:cubicBezTo>
                    <a:lnTo>
                      <a:pt x="776" y="584"/>
                    </a:lnTo>
                    <a:cubicBezTo>
                      <a:pt x="835" y="591"/>
                      <a:pt x="895" y="595"/>
                      <a:pt x="957" y="595"/>
                    </a:cubicBezTo>
                    <a:cubicBezTo>
                      <a:pt x="1155" y="595"/>
                      <a:pt x="1362" y="554"/>
                      <a:pt x="1552" y="460"/>
                    </a:cubicBezTo>
                    <a:cubicBezTo>
                      <a:pt x="1645" y="397"/>
                      <a:pt x="1924" y="211"/>
                      <a:pt x="1676" y="149"/>
                    </a:cubicBezTo>
                    <a:lnTo>
                      <a:pt x="1180" y="25"/>
                    </a:lnTo>
                    <a:cubicBezTo>
                      <a:pt x="1105" y="9"/>
                      <a:pt x="1030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7"/>
              <p:cNvSpPr/>
              <p:nvPr/>
            </p:nvSpPr>
            <p:spPr>
              <a:xfrm rot="-10594719">
                <a:off x="1803282" y="4697382"/>
                <a:ext cx="112032" cy="48211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828" extrusionOk="0">
                    <a:moveTo>
                      <a:pt x="826" y="1"/>
                    </a:moveTo>
                    <a:cubicBezTo>
                      <a:pt x="594" y="1"/>
                      <a:pt x="368" y="69"/>
                      <a:pt x="187" y="225"/>
                    </a:cubicBezTo>
                    <a:cubicBezTo>
                      <a:pt x="0" y="349"/>
                      <a:pt x="31" y="535"/>
                      <a:pt x="280" y="535"/>
                    </a:cubicBezTo>
                    <a:lnTo>
                      <a:pt x="249" y="535"/>
                    </a:lnTo>
                    <a:cubicBezTo>
                      <a:pt x="404" y="567"/>
                      <a:pt x="559" y="629"/>
                      <a:pt x="683" y="753"/>
                    </a:cubicBezTo>
                    <a:cubicBezTo>
                      <a:pt x="749" y="808"/>
                      <a:pt x="838" y="828"/>
                      <a:pt x="935" y="828"/>
                    </a:cubicBezTo>
                    <a:cubicBezTo>
                      <a:pt x="1110" y="828"/>
                      <a:pt x="1307" y="762"/>
                      <a:pt x="1427" y="722"/>
                    </a:cubicBezTo>
                    <a:cubicBezTo>
                      <a:pt x="1520" y="691"/>
                      <a:pt x="1924" y="473"/>
                      <a:pt x="1738" y="318"/>
                    </a:cubicBezTo>
                    <a:cubicBezTo>
                      <a:pt x="1520" y="132"/>
                      <a:pt x="1241" y="39"/>
                      <a:pt x="962" y="8"/>
                    </a:cubicBezTo>
                    <a:cubicBezTo>
                      <a:pt x="917" y="3"/>
                      <a:pt x="871" y="1"/>
                      <a:pt x="8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7"/>
              <p:cNvSpPr/>
              <p:nvPr/>
            </p:nvSpPr>
            <p:spPr>
              <a:xfrm rot="-10594719">
                <a:off x="1895778" y="4578886"/>
                <a:ext cx="113837" cy="36159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621" extrusionOk="0">
                    <a:moveTo>
                      <a:pt x="1210" y="1"/>
                    </a:moveTo>
                    <a:cubicBezTo>
                      <a:pt x="807" y="1"/>
                      <a:pt x="1" y="621"/>
                      <a:pt x="745" y="621"/>
                    </a:cubicBezTo>
                    <a:cubicBezTo>
                      <a:pt x="1148" y="621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7"/>
              <p:cNvSpPr/>
              <p:nvPr/>
            </p:nvSpPr>
            <p:spPr>
              <a:xfrm rot="-10594719">
                <a:off x="1667823" y="4452968"/>
                <a:ext cx="119311" cy="43903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754" extrusionOk="0">
                    <a:moveTo>
                      <a:pt x="754" y="0"/>
                    </a:moveTo>
                    <a:cubicBezTo>
                      <a:pt x="504" y="0"/>
                      <a:pt x="264" y="123"/>
                      <a:pt x="125" y="346"/>
                    </a:cubicBezTo>
                    <a:cubicBezTo>
                      <a:pt x="1" y="563"/>
                      <a:pt x="218" y="749"/>
                      <a:pt x="435" y="749"/>
                    </a:cubicBezTo>
                    <a:lnTo>
                      <a:pt x="1180" y="749"/>
                    </a:lnTo>
                    <a:cubicBezTo>
                      <a:pt x="1208" y="752"/>
                      <a:pt x="1237" y="754"/>
                      <a:pt x="1265" y="754"/>
                    </a:cubicBezTo>
                    <a:cubicBezTo>
                      <a:pt x="1515" y="754"/>
                      <a:pt x="1757" y="634"/>
                      <a:pt x="1924" y="439"/>
                    </a:cubicBezTo>
                    <a:cubicBezTo>
                      <a:pt x="2048" y="191"/>
                      <a:pt x="1831" y="5"/>
                      <a:pt x="1583" y="5"/>
                    </a:cubicBezTo>
                    <a:lnTo>
                      <a:pt x="839" y="5"/>
                    </a:lnTo>
                    <a:cubicBezTo>
                      <a:pt x="810" y="2"/>
                      <a:pt x="782" y="0"/>
                      <a:pt x="7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7"/>
              <p:cNvSpPr/>
              <p:nvPr/>
            </p:nvSpPr>
            <p:spPr>
              <a:xfrm rot="-10594719">
                <a:off x="1579763" y="4538236"/>
                <a:ext cx="113896" cy="34412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591" extrusionOk="0">
                    <a:moveTo>
                      <a:pt x="1211" y="1"/>
                    </a:moveTo>
                    <a:cubicBezTo>
                      <a:pt x="838" y="1"/>
                      <a:pt x="1" y="590"/>
                      <a:pt x="776" y="590"/>
                    </a:cubicBezTo>
                    <a:cubicBezTo>
                      <a:pt x="1149" y="590"/>
                      <a:pt x="1955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7"/>
              <p:cNvSpPr/>
              <p:nvPr/>
            </p:nvSpPr>
            <p:spPr>
              <a:xfrm rot="-10594719">
                <a:off x="1579808" y="4655738"/>
                <a:ext cx="106675" cy="39652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681" extrusionOk="0">
                    <a:moveTo>
                      <a:pt x="915" y="1"/>
                    </a:moveTo>
                    <a:cubicBezTo>
                      <a:pt x="727" y="1"/>
                      <a:pt x="543" y="49"/>
                      <a:pt x="373" y="155"/>
                    </a:cubicBezTo>
                    <a:cubicBezTo>
                      <a:pt x="249" y="217"/>
                      <a:pt x="1" y="434"/>
                      <a:pt x="280" y="527"/>
                    </a:cubicBezTo>
                    <a:lnTo>
                      <a:pt x="683" y="651"/>
                    </a:lnTo>
                    <a:cubicBezTo>
                      <a:pt x="762" y="671"/>
                      <a:pt x="844" y="681"/>
                      <a:pt x="926" y="681"/>
                    </a:cubicBezTo>
                    <a:cubicBezTo>
                      <a:pt x="1105" y="681"/>
                      <a:pt x="1289" y="633"/>
                      <a:pt x="1459" y="527"/>
                    </a:cubicBezTo>
                    <a:cubicBezTo>
                      <a:pt x="1583" y="465"/>
                      <a:pt x="1831" y="248"/>
                      <a:pt x="1552" y="155"/>
                    </a:cubicBezTo>
                    <a:lnTo>
                      <a:pt x="1180" y="31"/>
                    </a:lnTo>
                    <a:cubicBezTo>
                      <a:pt x="1091" y="11"/>
                      <a:pt x="1003" y="1"/>
                      <a:pt x="9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7"/>
              <p:cNvSpPr/>
              <p:nvPr/>
            </p:nvSpPr>
            <p:spPr>
              <a:xfrm rot="-10594719">
                <a:off x="1253171" y="4536196"/>
                <a:ext cx="131888" cy="69813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199" extrusionOk="0">
                    <a:moveTo>
                      <a:pt x="979" y="0"/>
                    </a:moveTo>
                    <a:cubicBezTo>
                      <a:pt x="813" y="0"/>
                      <a:pt x="636" y="53"/>
                      <a:pt x="497" y="92"/>
                    </a:cubicBezTo>
                    <a:cubicBezTo>
                      <a:pt x="403" y="123"/>
                      <a:pt x="0" y="341"/>
                      <a:pt x="186" y="496"/>
                    </a:cubicBezTo>
                    <a:lnTo>
                      <a:pt x="1055" y="1116"/>
                    </a:lnTo>
                    <a:cubicBezTo>
                      <a:pt x="1127" y="1176"/>
                      <a:pt x="1222" y="1199"/>
                      <a:pt x="1323" y="1199"/>
                    </a:cubicBezTo>
                    <a:cubicBezTo>
                      <a:pt x="1482" y="1199"/>
                      <a:pt x="1654" y="1142"/>
                      <a:pt x="1768" y="1085"/>
                    </a:cubicBezTo>
                    <a:cubicBezTo>
                      <a:pt x="1861" y="1054"/>
                      <a:pt x="2265" y="868"/>
                      <a:pt x="2079" y="713"/>
                    </a:cubicBezTo>
                    <a:lnTo>
                      <a:pt x="1241" y="61"/>
                    </a:lnTo>
                    <a:cubicBezTo>
                      <a:pt x="1163" y="17"/>
                      <a:pt x="1073" y="0"/>
                      <a:pt x="9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7"/>
              <p:cNvSpPr/>
              <p:nvPr/>
            </p:nvSpPr>
            <p:spPr>
              <a:xfrm rot="-10594719">
                <a:off x="1324781" y="4401406"/>
                <a:ext cx="110227" cy="62419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1072" extrusionOk="0">
                    <a:moveTo>
                      <a:pt x="707" y="1"/>
                    </a:moveTo>
                    <a:cubicBezTo>
                      <a:pt x="508" y="1"/>
                      <a:pt x="317" y="77"/>
                      <a:pt x="187" y="229"/>
                    </a:cubicBezTo>
                    <a:cubicBezTo>
                      <a:pt x="1" y="415"/>
                      <a:pt x="94" y="725"/>
                      <a:pt x="342" y="787"/>
                    </a:cubicBezTo>
                    <a:lnTo>
                      <a:pt x="962" y="1035"/>
                    </a:lnTo>
                    <a:cubicBezTo>
                      <a:pt x="1037" y="1060"/>
                      <a:pt x="1114" y="1072"/>
                      <a:pt x="1190" y="1072"/>
                    </a:cubicBezTo>
                    <a:cubicBezTo>
                      <a:pt x="1399" y="1072"/>
                      <a:pt x="1602" y="986"/>
                      <a:pt x="1738" y="849"/>
                    </a:cubicBezTo>
                    <a:cubicBezTo>
                      <a:pt x="1893" y="663"/>
                      <a:pt x="1831" y="353"/>
                      <a:pt x="1583" y="291"/>
                    </a:cubicBezTo>
                    <a:lnTo>
                      <a:pt x="962" y="43"/>
                    </a:lnTo>
                    <a:cubicBezTo>
                      <a:pt x="879" y="15"/>
                      <a:pt x="792" y="1"/>
                      <a:pt x="7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7"/>
              <p:cNvSpPr/>
              <p:nvPr/>
            </p:nvSpPr>
            <p:spPr>
              <a:xfrm rot="-10594719">
                <a:off x="1535351" y="4341719"/>
                <a:ext cx="103007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645" extrusionOk="0">
                    <a:moveTo>
                      <a:pt x="925" y="1"/>
                    </a:moveTo>
                    <a:cubicBezTo>
                      <a:pt x="724" y="1"/>
                      <a:pt x="532" y="58"/>
                      <a:pt x="373" y="149"/>
                    </a:cubicBezTo>
                    <a:cubicBezTo>
                      <a:pt x="249" y="211"/>
                      <a:pt x="1" y="428"/>
                      <a:pt x="249" y="490"/>
                    </a:cubicBezTo>
                    <a:lnTo>
                      <a:pt x="652" y="614"/>
                    </a:lnTo>
                    <a:cubicBezTo>
                      <a:pt x="731" y="634"/>
                      <a:pt x="812" y="644"/>
                      <a:pt x="895" y="644"/>
                    </a:cubicBezTo>
                    <a:cubicBezTo>
                      <a:pt x="1074" y="644"/>
                      <a:pt x="1258" y="596"/>
                      <a:pt x="1428" y="490"/>
                    </a:cubicBezTo>
                    <a:cubicBezTo>
                      <a:pt x="1521" y="428"/>
                      <a:pt x="1769" y="242"/>
                      <a:pt x="1521" y="149"/>
                    </a:cubicBezTo>
                    <a:lnTo>
                      <a:pt x="1148" y="25"/>
                    </a:lnTo>
                    <a:cubicBezTo>
                      <a:pt x="1074" y="8"/>
                      <a:pt x="999" y="1"/>
                      <a:pt x="9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7"/>
              <p:cNvSpPr/>
              <p:nvPr/>
            </p:nvSpPr>
            <p:spPr>
              <a:xfrm rot="-10594719">
                <a:off x="1118834" y="4308400"/>
                <a:ext cx="117506" cy="54616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938" extrusionOk="0">
                    <a:moveTo>
                      <a:pt x="1418" y="1"/>
                    </a:moveTo>
                    <a:cubicBezTo>
                      <a:pt x="1366" y="1"/>
                      <a:pt x="1316" y="5"/>
                      <a:pt x="1273" y="11"/>
                    </a:cubicBezTo>
                    <a:lnTo>
                      <a:pt x="528" y="135"/>
                    </a:lnTo>
                    <a:cubicBezTo>
                      <a:pt x="311" y="197"/>
                      <a:pt x="1" y="445"/>
                      <a:pt x="63" y="693"/>
                    </a:cubicBezTo>
                    <a:cubicBezTo>
                      <a:pt x="130" y="872"/>
                      <a:pt x="341" y="938"/>
                      <a:pt x="535" y="938"/>
                    </a:cubicBezTo>
                    <a:cubicBezTo>
                      <a:pt x="611" y="938"/>
                      <a:pt x="684" y="928"/>
                      <a:pt x="745" y="910"/>
                    </a:cubicBezTo>
                    <a:lnTo>
                      <a:pt x="1490" y="786"/>
                    </a:lnTo>
                    <a:cubicBezTo>
                      <a:pt x="1707" y="755"/>
                      <a:pt x="2017" y="507"/>
                      <a:pt x="1955" y="259"/>
                    </a:cubicBezTo>
                    <a:cubicBezTo>
                      <a:pt x="1881" y="60"/>
                      <a:pt x="1628" y="1"/>
                      <a:pt x="14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7"/>
              <p:cNvSpPr/>
              <p:nvPr/>
            </p:nvSpPr>
            <p:spPr>
              <a:xfrm rot="-10594719">
                <a:off x="780859" y="4335661"/>
                <a:ext cx="95786" cy="48037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25" extrusionOk="0">
                    <a:moveTo>
                      <a:pt x="1144" y="0"/>
                    </a:moveTo>
                    <a:cubicBezTo>
                      <a:pt x="983" y="0"/>
                      <a:pt x="816" y="51"/>
                      <a:pt x="714" y="102"/>
                    </a:cubicBezTo>
                    <a:lnTo>
                      <a:pt x="466" y="226"/>
                    </a:lnTo>
                    <a:cubicBezTo>
                      <a:pt x="311" y="289"/>
                      <a:pt x="1" y="506"/>
                      <a:pt x="187" y="692"/>
                    </a:cubicBezTo>
                    <a:cubicBezTo>
                      <a:pt x="257" y="790"/>
                      <a:pt x="378" y="825"/>
                      <a:pt x="507" y="825"/>
                    </a:cubicBezTo>
                    <a:cubicBezTo>
                      <a:pt x="662" y="825"/>
                      <a:pt x="829" y="774"/>
                      <a:pt x="931" y="723"/>
                    </a:cubicBezTo>
                    <a:lnTo>
                      <a:pt x="1180" y="599"/>
                    </a:lnTo>
                    <a:cubicBezTo>
                      <a:pt x="1335" y="537"/>
                      <a:pt x="1645" y="320"/>
                      <a:pt x="1490" y="133"/>
                    </a:cubicBezTo>
                    <a:cubicBezTo>
                      <a:pt x="1406" y="35"/>
                      <a:pt x="1277" y="0"/>
                      <a:pt x="1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7"/>
              <p:cNvSpPr/>
              <p:nvPr/>
            </p:nvSpPr>
            <p:spPr>
              <a:xfrm rot="-10594719">
                <a:off x="896926" y="4426275"/>
                <a:ext cx="104812" cy="39303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675" extrusionOk="0">
                    <a:moveTo>
                      <a:pt x="1130" y="0"/>
                    </a:moveTo>
                    <a:cubicBezTo>
                      <a:pt x="769" y="0"/>
                      <a:pt x="422" y="122"/>
                      <a:pt x="124" y="328"/>
                    </a:cubicBezTo>
                    <a:cubicBezTo>
                      <a:pt x="62" y="390"/>
                      <a:pt x="0" y="452"/>
                      <a:pt x="0" y="545"/>
                    </a:cubicBezTo>
                    <a:cubicBezTo>
                      <a:pt x="31" y="638"/>
                      <a:pt x="155" y="669"/>
                      <a:pt x="218" y="669"/>
                    </a:cubicBezTo>
                    <a:cubicBezTo>
                      <a:pt x="254" y="673"/>
                      <a:pt x="290" y="675"/>
                      <a:pt x="326" y="675"/>
                    </a:cubicBezTo>
                    <a:cubicBezTo>
                      <a:pt x="508" y="675"/>
                      <a:pt x="686" y="625"/>
                      <a:pt x="844" y="543"/>
                    </a:cubicBezTo>
                    <a:lnTo>
                      <a:pt x="844" y="543"/>
                    </a:lnTo>
                    <a:cubicBezTo>
                      <a:pt x="857" y="544"/>
                      <a:pt x="871" y="544"/>
                      <a:pt x="884" y="544"/>
                    </a:cubicBezTo>
                    <a:cubicBezTo>
                      <a:pt x="1071" y="544"/>
                      <a:pt x="1248" y="496"/>
                      <a:pt x="1396" y="390"/>
                    </a:cubicBezTo>
                    <a:cubicBezTo>
                      <a:pt x="1520" y="359"/>
                      <a:pt x="1800" y="111"/>
                      <a:pt x="1520" y="49"/>
                    </a:cubicBezTo>
                    <a:cubicBezTo>
                      <a:pt x="1390" y="16"/>
                      <a:pt x="1259" y="0"/>
                      <a:pt x="1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7"/>
              <p:cNvSpPr/>
              <p:nvPr/>
            </p:nvSpPr>
            <p:spPr>
              <a:xfrm rot="-10594719">
                <a:off x="1035410" y="4484473"/>
                <a:ext cx="146329" cy="7435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277" extrusionOk="0">
                    <a:moveTo>
                      <a:pt x="1964" y="0"/>
                    </a:moveTo>
                    <a:cubicBezTo>
                      <a:pt x="1894" y="0"/>
                      <a:pt x="1826" y="10"/>
                      <a:pt x="1769" y="27"/>
                    </a:cubicBezTo>
                    <a:lnTo>
                      <a:pt x="528" y="430"/>
                    </a:lnTo>
                    <a:cubicBezTo>
                      <a:pt x="280" y="492"/>
                      <a:pt x="0" y="709"/>
                      <a:pt x="62" y="988"/>
                    </a:cubicBezTo>
                    <a:cubicBezTo>
                      <a:pt x="129" y="1188"/>
                      <a:pt x="339" y="1277"/>
                      <a:pt x="532" y="1277"/>
                    </a:cubicBezTo>
                    <a:cubicBezTo>
                      <a:pt x="609" y="1277"/>
                      <a:pt x="683" y="1263"/>
                      <a:pt x="745" y="1236"/>
                    </a:cubicBezTo>
                    <a:lnTo>
                      <a:pt x="1986" y="864"/>
                    </a:lnTo>
                    <a:cubicBezTo>
                      <a:pt x="2203" y="771"/>
                      <a:pt x="2513" y="585"/>
                      <a:pt x="2420" y="306"/>
                    </a:cubicBezTo>
                    <a:cubicBezTo>
                      <a:pt x="2374" y="77"/>
                      <a:pt x="2160" y="0"/>
                      <a:pt x="19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7"/>
              <p:cNvSpPr/>
              <p:nvPr/>
            </p:nvSpPr>
            <p:spPr>
              <a:xfrm rot="-10594719">
                <a:off x="1152901" y="4685992"/>
                <a:ext cx="99397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26" extrusionOk="0">
                    <a:moveTo>
                      <a:pt x="785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25"/>
                      <a:pt x="435" y="625"/>
                    </a:cubicBezTo>
                    <a:lnTo>
                      <a:pt x="838" y="625"/>
                    </a:lnTo>
                    <a:cubicBezTo>
                      <a:pt x="1117" y="625"/>
                      <a:pt x="1365" y="532"/>
                      <a:pt x="1583" y="315"/>
                    </a:cubicBezTo>
                    <a:cubicBezTo>
                      <a:pt x="1707" y="98"/>
                      <a:pt x="1458" y="5"/>
                      <a:pt x="1272" y="5"/>
                    </a:cubicBezTo>
                    <a:lnTo>
                      <a:pt x="869" y="5"/>
                    </a:lnTo>
                    <a:cubicBezTo>
                      <a:pt x="841" y="2"/>
                      <a:pt x="812" y="0"/>
                      <a:pt x="7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7"/>
              <p:cNvSpPr/>
              <p:nvPr/>
            </p:nvSpPr>
            <p:spPr>
              <a:xfrm rot="-10594719">
                <a:off x="1100228" y="4854235"/>
                <a:ext cx="153608" cy="70337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1208" extrusionOk="0">
                    <a:moveTo>
                      <a:pt x="729" y="0"/>
                    </a:moveTo>
                    <a:cubicBezTo>
                      <a:pt x="520" y="0"/>
                      <a:pt x="320" y="76"/>
                      <a:pt x="156" y="240"/>
                    </a:cubicBezTo>
                    <a:cubicBezTo>
                      <a:pt x="0" y="426"/>
                      <a:pt x="62" y="736"/>
                      <a:pt x="311" y="798"/>
                    </a:cubicBezTo>
                    <a:lnTo>
                      <a:pt x="1675" y="1171"/>
                    </a:lnTo>
                    <a:cubicBezTo>
                      <a:pt x="1750" y="1195"/>
                      <a:pt x="1827" y="1207"/>
                      <a:pt x="1904" y="1207"/>
                    </a:cubicBezTo>
                    <a:cubicBezTo>
                      <a:pt x="2112" y="1207"/>
                      <a:pt x="2315" y="1121"/>
                      <a:pt x="2451" y="984"/>
                    </a:cubicBezTo>
                    <a:cubicBezTo>
                      <a:pt x="2637" y="798"/>
                      <a:pt x="2544" y="488"/>
                      <a:pt x="2296" y="426"/>
                    </a:cubicBezTo>
                    <a:lnTo>
                      <a:pt x="931" y="23"/>
                    </a:lnTo>
                    <a:cubicBezTo>
                      <a:pt x="863" y="8"/>
                      <a:pt x="796" y="0"/>
                      <a:pt x="7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7"/>
              <p:cNvSpPr/>
              <p:nvPr/>
            </p:nvSpPr>
            <p:spPr>
              <a:xfrm rot="-10594719">
                <a:off x="909141" y="4699932"/>
                <a:ext cx="84956" cy="50657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870" extrusionOk="0">
                    <a:moveTo>
                      <a:pt x="652" y="1"/>
                    </a:moveTo>
                    <a:cubicBezTo>
                      <a:pt x="342" y="1"/>
                      <a:pt x="93" y="187"/>
                      <a:pt x="31" y="466"/>
                    </a:cubicBezTo>
                    <a:cubicBezTo>
                      <a:pt x="0" y="745"/>
                      <a:pt x="310" y="838"/>
                      <a:pt x="559" y="838"/>
                    </a:cubicBezTo>
                    <a:lnTo>
                      <a:pt x="559" y="869"/>
                    </a:lnTo>
                    <a:lnTo>
                      <a:pt x="807" y="869"/>
                    </a:lnTo>
                    <a:cubicBezTo>
                      <a:pt x="1055" y="869"/>
                      <a:pt x="1396" y="652"/>
                      <a:pt x="1427" y="404"/>
                    </a:cubicBezTo>
                    <a:cubicBezTo>
                      <a:pt x="1458" y="125"/>
                      <a:pt x="1148" y="1"/>
                      <a:pt x="9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7"/>
              <p:cNvSpPr/>
              <p:nvPr/>
            </p:nvSpPr>
            <p:spPr>
              <a:xfrm rot="-10594719">
                <a:off x="661505" y="4790849"/>
                <a:ext cx="119253" cy="43961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755" extrusionOk="0">
                    <a:moveTo>
                      <a:pt x="775" y="1"/>
                    </a:moveTo>
                    <a:cubicBezTo>
                      <a:pt x="503" y="1"/>
                      <a:pt x="264" y="121"/>
                      <a:pt x="125" y="316"/>
                    </a:cubicBezTo>
                    <a:cubicBezTo>
                      <a:pt x="1" y="564"/>
                      <a:pt x="218" y="750"/>
                      <a:pt x="435" y="750"/>
                    </a:cubicBezTo>
                    <a:lnTo>
                      <a:pt x="1210" y="750"/>
                    </a:lnTo>
                    <a:cubicBezTo>
                      <a:pt x="1238" y="753"/>
                      <a:pt x="1267" y="755"/>
                      <a:pt x="1295" y="755"/>
                    </a:cubicBezTo>
                    <a:cubicBezTo>
                      <a:pt x="1545" y="755"/>
                      <a:pt x="1784" y="632"/>
                      <a:pt x="1924" y="409"/>
                    </a:cubicBezTo>
                    <a:cubicBezTo>
                      <a:pt x="2048" y="192"/>
                      <a:pt x="1831" y="6"/>
                      <a:pt x="1614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7"/>
              <p:cNvSpPr/>
              <p:nvPr/>
            </p:nvSpPr>
            <p:spPr>
              <a:xfrm rot="-10594719">
                <a:off x="716042" y="4640466"/>
                <a:ext cx="115642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59" extrusionOk="0">
                    <a:moveTo>
                      <a:pt x="1210" y="0"/>
                    </a:moveTo>
                    <a:cubicBezTo>
                      <a:pt x="838" y="0"/>
                      <a:pt x="0" y="559"/>
                      <a:pt x="776" y="559"/>
                    </a:cubicBezTo>
                    <a:cubicBezTo>
                      <a:pt x="1148" y="559"/>
                      <a:pt x="1985" y="0"/>
                      <a:pt x="1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7"/>
              <p:cNvSpPr/>
              <p:nvPr/>
            </p:nvSpPr>
            <p:spPr>
              <a:xfrm rot="-10594719">
                <a:off x="596313" y="4488004"/>
                <a:ext cx="97591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76" h="777" extrusionOk="0">
                    <a:moveTo>
                      <a:pt x="652" y="1"/>
                    </a:moveTo>
                    <a:cubicBezTo>
                      <a:pt x="404" y="1"/>
                      <a:pt x="63" y="187"/>
                      <a:pt x="32" y="435"/>
                    </a:cubicBezTo>
                    <a:cubicBezTo>
                      <a:pt x="1" y="683"/>
                      <a:pt x="342" y="776"/>
                      <a:pt x="528" y="776"/>
                    </a:cubicBezTo>
                    <a:lnTo>
                      <a:pt x="1024" y="776"/>
                    </a:lnTo>
                    <a:cubicBezTo>
                      <a:pt x="1272" y="776"/>
                      <a:pt x="1614" y="590"/>
                      <a:pt x="1645" y="342"/>
                    </a:cubicBezTo>
                    <a:cubicBezTo>
                      <a:pt x="1676" y="63"/>
                      <a:pt x="1365" y="1"/>
                      <a:pt x="1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7"/>
              <p:cNvSpPr/>
              <p:nvPr/>
            </p:nvSpPr>
            <p:spPr>
              <a:xfrm rot="-10594719">
                <a:off x="411673" y="4405110"/>
                <a:ext cx="113837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59" extrusionOk="0">
                    <a:moveTo>
                      <a:pt x="1210" y="1"/>
                    </a:moveTo>
                    <a:cubicBezTo>
                      <a:pt x="807" y="1"/>
                      <a:pt x="0" y="559"/>
                      <a:pt x="745" y="559"/>
                    </a:cubicBezTo>
                    <a:cubicBezTo>
                      <a:pt x="1148" y="559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7"/>
              <p:cNvSpPr/>
              <p:nvPr/>
            </p:nvSpPr>
            <p:spPr>
              <a:xfrm rot="-10594719">
                <a:off x="260348" y="4417234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869" y="0"/>
                    </a:moveTo>
                    <a:cubicBezTo>
                      <a:pt x="248" y="0"/>
                      <a:pt x="0" y="776"/>
                      <a:pt x="776" y="776"/>
                    </a:cubicBezTo>
                    <a:cubicBezTo>
                      <a:pt x="1396" y="776"/>
                      <a:pt x="1644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7"/>
              <p:cNvSpPr/>
              <p:nvPr/>
            </p:nvSpPr>
            <p:spPr>
              <a:xfrm rot="-10594719">
                <a:off x="298549" y="4538806"/>
                <a:ext cx="92176" cy="38255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657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56"/>
                      <a:pt x="466" y="656"/>
                    </a:cubicBezTo>
                    <a:lnTo>
                      <a:pt x="714" y="656"/>
                    </a:lnTo>
                    <a:cubicBezTo>
                      <a:pt x="993" y="656"/>
                      <a:pt x="1242" y="532"/>
                      <a:pt x="1459" y="346"/>
                    </a:cubicBezTo>
                    <a:cubicBezTo>
                      <a:pt x="1583" y="98"/>
                      <a:pt x="1335" y="5"/>
                      <a:pt x="1149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7"/>
              <p:cNvSpPr/>
              <p:nvPr/>
            </p:nvSpPr>
            <p:spPr>
              <a:xfrm rot="-10594719">
                <a:off x="400126" y="4620999"/>
                <a:ext cx="95786" cy="46989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07" extrusionOk="0">
                    <a:moveTo>
                      <a:pt x="869" y="0"/>
                    </a:moveTo>
                    <a:cubicBezTo>
                      <a:pt x="249" y="0"/>
                      <a:pt x="1" y="807"/>
                      <a:pt x="776" y="807"/>
                    </a:cubicBezTo>
                    <a:cubicBezTo>
                      <a:pt x="1397" y="807"/>
                      <a:pt x="1645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7"/>
              <p:cNvSpPr/>
              <p:nvPr/>
            </p:nvSpPr>
            <p:spPr>
              <a:xfrm rot="-10594719">
                <a:off x="569542" y="4609361"/>
                <a:ext cx="93981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559" extrusionOk="0">
                    <a:moveTo>
                      <a:pt x="900" y="0"/>
                    </a:moveTo>
                    <a:cubicBezTo>
                      <a:pt x="652" y="0"/>
                      <a:pt x="373" y="94"/>
                      <a:pt x="187" y="280"/>
                    </a:cubicBezTo>
                    <a:cubicBezTo>
                      <a:pt x="1" y="497"/>
                      <a:pt x="311" y="559"/>
                      <a:pt x="466" y="559"/>
                    </a:cubicBezTo>
                    <a:lnTo>
                      <a:pt x="714" y="559"/>
                    </a:lnTo>
                    <a:cubicBezTo>
                      <a:pt x="994" y="559"/>
                      <a:pt x="1242" y="466"/>
                      <a:pt x="1459" y="280"/>
                    </a:cubicBezTo>
                    <a:cubicBezTo>
                      <a:pt x="1614" y="63"/>
                      <a:pt x="1304" y="0"/>
                      <a:pt x="11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7"/>
              <p:cNvSpPr/>
              <p:nvPr/>
            </p:nvSpPr>
            <p:spPr>
              <a:xfrm rot="-10594719">
                <a:off x="262558" y="4750610"/>
                <a:ext cx="176259" cy="32781"/>
              </a:xfrm>
              <a:custGeom>
                <a:avLst/>
                <a:gdLst/>
                <a:ahLst/>
                <a:cxnLst/>
                <a:rect l="l" t="t" r="r" b="b"/>
                <a:pathLst>
                  <a:path w="3027" h="563" extrusionOk="0">
                    <a:moveTo>
                      <a:pt x="2121" y="1"/>
                    </a:moveTo>
                    <a:cubicBezTo>
                      <a:pt x="1644" y="1"/>
                      <a:pt x="1156" y="49"/>
                      <a:pt x="669" y="155"/>
                    </a:cubicBezTo>
                    <a:cubicBezTo>
                      <a:pt x="545" y="186"/>
                      <a:pt x="48" y="248"/>
                      <a:pt x="17" y="434"/>
                    </a:cubicBezTo>
                    <a:cubicBezTo>
                      <a:pt x="1" y="534"/>
                      <a:pt x="109" y="562"/>
                      <a:pt x="223" y="562"/>
                    </a:cubicBezTo>
                    <a:cubicBezTo>
                      <a:pt x="321" y="562"/>
                      <a:pt x="423" y="541"/>
                      <a:pt x="451" y="527"/>
                    </a:cubicBezTo>
                    <a:lnTo>
                      <a:pt x="482" y="527"/>
                    </a:lnTo>
                    <a:cubicBezTo>
                      <a:pt x="763" y="467"/>
                      <a:pt x="1069" y="433"/>
                      <a:pt x="1376" y="433"/>
                    </a:cubicBezTo>
                    <a:cubicBezTo>
                      <a:pt x="1545" y="433"/>
                      <a:pt x="1714" y="443"/>
                      <a:pt x="1878" y="465"/>
                    </a:cubicBezTo>
                    <a:cubicBezTo>
                      <a:pt x="1921" y="470"/>
                      <a:pt x="1964" y="473"/>
                      <a:pt x="2009" y="473"/>
                    </a:cubicBezTo>
                    <a:cubicBezTo>
                      <a:pt x="2221" y="473"/>
                      <a:pt x="2448" y="413"/>
                      <a:pt x="2654" y="310"/>
                    </a:cubicBezTo>
                    <a:cubicBezTo>
                      <a:pt x="2716" y="279"/>
                      <a:pt x="3026" y="62"/>
                      <a:pt x="2778" y="31"/>
                    </a:cubicBezTo>
                    <a:cubicBezTo>
                      <a:pt x="2562" y="11"/>
                      <a:pt x="2343" y="1"/>
                      <a:pt x="2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7"/>
              <p:cNvSpPr/>
              <p:nvPr/>
            </p:nvSpPr>
            <p:spPr>
              <a:xfrm rot="-10594719">
                <a:off x="61020" y="4723690"/>
                <a:ext cx="93981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08" extrusionOk="0">
                    <a:moveTo>
                      <a:pt x="869" y="1"/>
                    </a:moveTo>
                    <a:cubicBezTo>
                      <a:pt x="217" y="1"/>
                      <a:pt x="0" y="807"/>
                      <a:pt x="745" y="807"/>
                    </a:cubicBezTo>
                    <a:cubicBezTo>
                      <a:pt x="1396" y="807"/>
                      <a:pt x="1613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7"/>
              <p:cNvSpPr/>
              <p:nvPr/>
            </p:nvSpPr>
            <p:spPr>
              <a:xfrm rot="-10594719">
                <a:off x="-30399" y="4853917"/>
                <a:ext cx="124260" cy="31792"/>
              </a:xfrm>
              <a:custGeom>
                <a:avLst/>
                <a:gdLst/>
                <a:ahLst/>
                <a:cxnLst/>
                <a:rect l="l" t="t" r="r" b="b"/>
                <a:pathLst>
                  <a:path w="2134" h="546" extrusionOk="0">
                    <a:moveTo>
                      <a:pt x="1850" y="1"/>
                    </a:moveTo>
                    <a:cubicBezTo>
                      <a:pt x="1808" y="1"/>
                      <a:pt x="1769" y="3"/>
                      <a:pt x="1746" y="3"/>
                    </a:cubicBezTo>
                    <a:lnTo>
                      <a:pt x="877" y="127"/>
                    </a:lnTo>
                    <a:cubicBezTo>
                      <a:pt x="598" y="127"/>
                      <a:pt x="350" y="220"/>
                      <a:pt x="133" y="375"/>
                    </a:cubicBezTo>
                    <a:cubicBezTo>
                      <a:pt x="1" y="507"/>
                      <a:pt x="134" y="545"/>
                      <a:pt x="256" y="545"/>
                    </a:cubicBezTo>
                    <a:cubicBezTo>
                      <a:pt x="306" y="545"/>
                      <a:pt x="354" y="539"/>
                      <a:pt x="381" y="530"/>
                    </a:cubicBezTo>
                    <a:lnTo>
                      <a:pt x="1250" y="406"/>
                    </a:lnTo>
                    <a:cubicBezTo>
                      <a:pt x="1529" y="406"/>
                      <a:pt x="1777" y="313"/>
                      <a:pt x="1994" y="158"/>
                    </a:cubicBezTo>
                    <a:cubicBezTo>
                      <a:pt x="2134" y="18"/>
                      <a:pt x="1977" y="1"/>
                      <a:pt x="18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7"/>
              <p:cNvSpPr/>
              <p:nvPr/>
            </p:nvSpPr>
            <p:spPr>
              <a:xfrm rot="-10594719">
                <a:off x="111684" y="4611706"/>
                <a:ext cx="130083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533" extrusionOk="0">
                    <a:moveTo>
                      <a:pt x="900" y="0"/>
                    </a:moveTo>
                    <a:cubicBezTo>
                      <a:pt x="621" y="0"/>
                      <a:pt x="373" y="93"/>
                      <a:pt x="155" y="279"/>
                    </a:cubicBezTo>
                    <a:cubicBezTo>
                      <a:pt x="0" y="496"/>
                      <a:pt x="311" y="528"/>
                      <a:pt x="435" y="528"/>
                    </a:cubicBezTo>
                    <a:lnTo>
                      <a:pt x="1303" y="528"/>
                    </a:lnTo>
                    <a:cubicBezTo>
                      <a:pt x="1332" y="531"/>
                      <a:pt x="1361" y="532"/>
                      <a:pt x="1390" y="532"/>
                    </a:cubicBezTo>
                    <a:cubicBezTo>
                      <a:pt x="1639" y="532"/>
                      <a:pt x="1881" y="415"/>
                      <a:pt x="2048" y="248"/>
                    </a:cubicBezTo>
                    <a:cubicBezTo>
                      <a:pt x="2234" y="62"/>
                      <a:pt x="1924" y="0"/>
                      <a:pt x="17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7"/>
              <p:cNvSpPr/>
              <p:nvPr/>
            </p:nvSpPr>
            <p:spPr>
              <a:xfrm rot="-10594719">
                <a:off x="86956" y="4479838"/>
                <a:ext cx="115701" cy="30743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528" extrusionOk="0">
                    <a:moveTo>
                      <a:pt x="1211" y="1"/>
                    </a:moveTo>
                    <a:cubicBezTo>
                      <a:pt x="869" y="1"/>
                      <a:pt x="1" y="528"/>
                      <a:pt x="745" y="528"/>
                    </a:cubicBezTo>
                    <a:cubicBezTo>
                      <a:pt x="1118" y="528"/>
                      <a:pt x="1986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7"/>
              <p:cNvSpPr/>
              <p:nvPr/>
            </p:nvSpPr>
            <p:spPr>
              <a:xfrm rot="-10594719">
                <a:off x="62376" y="4370819"/>
                <a:ext cx="90371" cy="41923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720" extrusionOk="0">
                    <a:moveTo>
                      <a:pt x="776" y="1"/>
                    </a:moveTo>
                    <a:cubicBezTo>
                      <a:pt x="509" y="1"/>
                      <a:pt x="292" y="121"/>
                      <a:pt x="125" y="316"/>
                    </a:cubicBezTo>
                    <a:cubicBezTo>
                      <a:pt x="0" y="564"/>
                      <a:pt x="218" y="719"/>
                      <a:pt x="435" y="719"/>
                    </a:cubicBezTo>
                    <a:lnTo>
                      <a:pt x="683" y="719"/>
                    </a:lnTo>
                    <a:cubicBezTo>
                      <a:pt x="962" y="719"/>
                      <a:pt x="1241" y="626"/>
                      <a:pt x="1427" y="378"/>
                    </a:cubicBezTo>
                    <a:cubicBezTo>
                      <a:pt x="1551" y="161"/>
                      <a:pt x="1303" y="6"/>
                      <a:pt x="1117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7"/>
              <p:cNvSpPr/>
              <p:nvPr/>
            </p:nvSpPr>
            <p:spPr>
              <a:xfrm rot="-10594719">
                <a:off x="-212795" y="4459478"/>
                <a:ext cx="93981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69" extrusionOk="0">
                    <a:moveTo>
                      <a:pt x="869" y="0"/>
                    </a:moveTo>
                    <a:cubicBezTo>
                      <a:pt x="217" y="0"/>
                      <a:pt x="0" y="869"/>
                      <a:pt x="776" y="869"/>
                    </a:cubicBezTo>
                    <a:cubicBezTo>
                      <a:pt x="1427" y="869"/>
                      <a:pt x="1613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7"/>
              <p:cNvSpPr/>
              <p:nvPr/>
            </p:nvSpPr>
            <p:spPr>
              <a:xfrm rot="-10594719">
                <a:off x="-145853" y="4541382"/>
                <a:ext cx="112032" cy="69580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1195" extrusionOk="0">
                    <a:moveTo>
                      <a:pt x="1447" y="1"/>
                    </a:moveTo>
                    <a:cubicBezTo>
                      <a:pt x="1214" y="1"/>
                      <a:pt x="989" y="70"/>
                      <a:pt x="807" y="225"/>
                    </a:cubicBezTo>
                    <a:lnTo>
                      <a:pt x="186" y="722"/>
                    </a:lnTo>
                    <a:cubicBezTo>
                      <a:pt x="0" y="877"/>
                      <a:pt x="93" y="1125"/>
                      <a:pt x="311" y="1187"/>
                    </a:cubicBezTo>
                    <a:cubicBezTo>
                      <a:pt x="356" y="1192"/>
                      <a:pt x="402" y="1195"/>
                      <a:pt x="448" y="1195"/>
                    </a:cubicBezTo>
                    <a:cubicBezTo>
                      <a:pt x="688" y="1195"/>
                      <a:pt x="935" y="1126"/>
                      <a:pt x="1117" y="970"/>
                    </a:cubicBezTo>
                    <a:lnTo>
                      <a:pt x="1086" y="970"/>
                    </a:lnTo>
                    <a:lnTo>
                      <a:pt x="1706" y="474"/>
                    </a:lnTo>
                    <a:cubicBezTo>
                      <a:pt x="1924" y="319"/>
                      <a:pt x="1799" y="70"/>
                      <a:pt x="1582" y="8"/>
                    </a:cubicBezTo>
                    <a:cubicBezTo>
                      <a:pt x="1537" y="3"/>
                      <a:pt x="1492" y="1"/>
                      <a:pt x="14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7"/>
              <p:cNvSpPr/>
              <p:nvPr/>
            </p:nvSpPr>
            <p:spPr>
              <a:xfrm rot="-10594719">
                <a:off x="-117570" y="4693484"/>
                <a:ext cx="106617" cy="28938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497" extrusionOk="0">
                    <a:moveTo>
                      <a:pt x="1272" y="0"/>
                    </a:moveTo>
                    <a:cubicBezTo>
                      <a:pt x="1024" y="0"/>
                      <a:pt x="0" y="496"/>
                      <a:pt x="527" y="496"/>
                    </a:cubicBezTo>
                    <a:cubicBezTo>
                      <a:pt x="807" y="496"/>
                      <a:pt x="1830" y="0"/>
                      <a:pt x="12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7"/>
              <p:cNvSpPr/>
              <p:nvPr/>
            </p:nvSpPr>
            <p:spPr>
              <a:xfrm rot="-10594719">
                <a:off x="-219900" y="4883379"/>
                <a:ext cx="128336" cy="46406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797" extrusionOk="0">
                    <a:moveTo>
                      <a:pt x="1893" y="0"/>
                    </a:moveTo>
                    <a:cubicBezTo>
                      <a:pt x="1750" y="0"/>
                      <a:pt x="1587" y="34"/>
                      <a:pt x="1521" y="51"/>
                    </a:cubicBezTo>
                    <a:lnTo>
                      <a:pt x="528" y="299"/>
                    </a:lnTo>
                    <a:cubicBezTo>
                      <a:pt x="404" y="361"/>
                      <a:pt x="1" y="485"/>
                      <a:pt x="32" y="671"/>
                    </a:cubicBezTo>
                    <a:cubicBezTo>
                      <a:pt x="46" y="768"/>
                      <a:pt x="151" y="797"/>
                      <a:pt x="272" y="797"/>
                    </a:cubicBezTo>
                    <a:cubicBezTo>
                      <a:pt x="423" y="797"/>
                      <a:pt x="600" y="751"/>
                      <a:pt x="652" y="733"/>
                    </a:cubicBezTo>
                    <a:lnTo>
                      <a:pt x="1645" y="485"/>
                    </a:lnTo>
                    <a:cubicBezTo>
                      <a:pt x="1769" y="454"/>
                      <a:pt x="2203" y="330"/>
                      <a:pt x="2141" y="113"/>
                    </a:cubicBezTo>
                    <a:cubicBezTo>
                      <a:pt x="2127" y="26"/>
                      <a:pt x="2018" y="0"/>
                      <a:pt x="18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7"/>
              <p:cNvSpPr/>
              <p:nvPr/>
            </p:nvSpPr>
            <p:spPr>
              <a:xfrm rot="-10594719">
                <a:off x="-435485" y="4915741"/>
                <a:ext cx="135557" cy="51705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888" extrusionOk="0">
                    <a:moveTo>
                      <a:pt x="743" y="1"/>
                    </a:moveTo>
                    <a:cubicBezTo>
                      <a:pt x="508" y="1"/>
                      <a:pt x="283" y="140"/>
                      <a:pt x="125" y="325"/>
                    </a:cubicBezTo>
                    <a:cubicBezTo>
                      <a:pt x="1" y="573"/>
                      <a:pt x="249" y="728"/>
                      <a:pt x="466" y="759"/>
                    </a:cubicBezTo>
                    <a:lnTo>
                      <a:pt x="1459" y="883"/>
                    </a:lnTo>
                    <a:cubicBezTo>
                      <a:pt x="1487" y="886"/>
                      <a:pt x="1516" y="888"/>
                      <a:pt x="1544" y="888"/>
                    </a:cubicBezTo>
                    <a:cubicBezTo>
                      <a:pt x="1794" y="888"/>
                      <a:pt x="2036" y="768"/>
                      <a:pt x="2203" y="573"/>
                    </a:cubicBezTo>
                    <a:cubicBezTo>
                      <a:pt x="2327" y="325"/>
                      <a:pt x="2079" y="170"/>
                      <a:pt x="1862" y="138"/>
                    </a:cubicBezTo>
                    <a:lnTo>
                      <a:pt x="870" y="14"/>
                    </a:lnTo>
                    <a:cubicBezTo>
                      <a:pt x="827" y="5"/>
                      <a:pt x="785" y="1"/>
                      <a:pt x="7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7"/>
              <p:cNvSpPr/>
              <p:nvPr/>
            </p:nvSpPr>
            <p:spPr>
              <a:xfrm rot="-10594719">
                <a:off x="-367530" y="4751000"/>
                <a:ext cx="106617" cy="44776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769" extrusionOk="0">
                    <a:moveTo>
                      <a:pt x="894" y="1"/>
                    </a:moveTo>
                    <a:cubicBezTo>
                      <a:pt x="693" y="1"/>
                      <a:pt x="501" y="59"/>
                      <a:pt x="342" y="149"/>
                    </a:cubicBezTo>
                    <a:cubicBezTo>
                      <a:pt x="187" y="242"/>
                      <a:pt x="1" y="398"/>
                      <a:pt x="218" y="491"/>
                    </a:cubicBezTo>
                    <a:lnTo>
                      <a:pt x="714" y="739"/>
                    </a:lnTo>
                    <a:cubicBezTo>
                      <a:pt x="793" y="758"/>
                      <a:pt x="874" y="769"/>
                      <a:pt x="957" y="769"/>
                    </a:cubicBezTo>
                    <a:cubicBezTo>
                      <a:pt x="1136" y="769"/>
                      <a:pt x="1320" y="721"/>
                      <a:pt x="1490" y="615"/>
                    </a:cubicBezTo>
                    <a:cubicBezTo>
                      <a:pt x="1614" y="553"/>
                      <a:pt x="1831" y="398"/>
                      <a:pt x="1614" y="273"/>
                    </a:cubicBezTo>
                    <a:lnTo>
                      <a:pt x="1117" y="25"/>
                    </a:lnTo>
                    <a:cubicBezTo>
                      <a:pt x="1043" y="9"/>
                      <a:pt x="968" y="1"/>
                      <a:pt x="8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7"/>
              <p:cNvSpPr/>
              <p:nvPr/>
            </p:nvSpPr>
            <p:spPr>
              <a:xfrm rot="-10594719">
                <a:off x="-335072" y="4573098"/>
                <a:ext cx="84956" cy="40060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688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3"/>
                      <a:pt x="280" y="688"/>
                      <a:pt x="466" y="688"/>
                    </a:cubicBezTo>
                    <a:lnTo>
                      <a:pt x="590" y="688"/>
                    </a:lnTo>
                    <a:cubicBezTo>
                      <a:pt x="869" y="688"/>
                      <a:pt x="1117" y="595"/>
                      <a:pt x="1303" y="377"/>
                    </a:cubicBezTo>
                    <a:cubicBezTo>
                      <a:pt x="1459" y="129"/>
                      <a:pt x="1210" y="5"/>
                      <a:pt x="993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7"/>
              <p:cNvSpPr/>
              <p:nvPr/>
            </p:nvSpPr>
            <p:spPr>
              <a:xfrm rot="-10594719">
                <a:off x="-414983" y="4513806"/>
                <a:ext cx="77735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808" extrusionOk="0">
                    <a:moveTo>
                      <a:pt x="652" y="1"/>
                    </a:moveTo>
                    <a:cubicBezTo>
                      <a:pt x="435" y="1"/>
                      <a:pt x="63" y="187"/>
                      <a:pt x="32" y="466"/>
                    </a:cubicBezTo>
                    <a:cubicBezTo>
                      <a:pt x="1" y="714"/>
                      <a:pt x="342" y="807"/>
                      <a:pt x="559" y="807"/>
                    </a:cubicBezTo>
                    <a:lnTo>
                      <a:pt x="683" y="807"/>
                    </a:lnTo>
                    <a:cubicBezTo>
                      <a:pt x="900" y="807"/>
                      <a:pt x="1272" y="621"/>
                      <a:pt x="1303" y="342"/>
                    </a:cubicBezTo>
                    <a:cubicBezTo>
                      <a:pt x="1334" y="94"/>
                      <a:pt x="993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7"/>
              <p:cNvSpPr/>
              <p:nvPr/>
            </p:nvSpPr>
            <p:spPr>
              <a:xfrm rot="-10594719">
                <a:off x="-638248" y="4580252"/>
                <a:ext cx="83500" cy="47862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822" extrusionOk="0">
                    <a:moveTo>
                      <a:pt x="1017" y="0"/>
                    </a:moveTo>
                    <a:cubicBezTo>
                      <a:pt x="951" y="0"/>
                      <a:pt x="895" y="6"/>
                      <a:pt x="869" y="15"/>
                    </a:cubicBezTo>
                    <a:cubicBezTo>
                      <a:pt x="621" y="15"/>
                      <a:pt x="373" y="139"/>
                      <a:pt x="218" y="356"/>
                    </a:cubicBezTo>
                    <a:lnTo>
                      <a:pt x="94" y="604"/>
                    </a:lnTo>
                    <a:cubicBezTo>
                      <a:pt x="1" y="821"/>
                      <a:pt x="497" y="821"/>
                      <a:pt x="590" y="821"/>
                    </a:cubicBezTo>
                    <a:cubicBezTo>
                      <a:pt x="838" y="790"/>
                      <a:pt x="1087" y="666"/>
                      <a:pt x="1242" y="449"/>
                    </a:cubicBezTo>
                    <a:lnTo>
                      <a:pt x="1366" y="201"/>
                    </a:lnTo>
                    <a:cubicBezTo>
                      <a:pt x="1433" y="43"/>
                      <a:pt x="1190" y="0"/>
                      <a:pt x="10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7"/>
              <p:cNvSpPr/>
              <p:nvPr/>
            </p:nvSpPr>
            <p:spPr>
              <a:xfrm rot="-10594719">
                <a:off x="-500255" y="4633121"/>
                <a:ext cx="108422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009" extrusionOk="0">
                    <a:moveTo>
                      <a:pt x="1326" y="0"/>
                    </a:moveTo>
                    <a:cubicBezTo>
                      <a:pt x="1187" y="0"/>
                      <a:pt x="1039" y="39"/>
                      <a:pt x="931" y="85"/>
                    </a:cubicBezTo>
                    <a:lnTo>
                      <a:pt x="434" y="333"/>
                    </a:lnTo>
                    <a:cubicBezTo>
                      <a:pt x="248" y="427"/>
                      <a:pt x="0" y="644"/>
                      <a:pt x="155" y="861"/>
                    </a:cubicBezTo>
                    <a:cubicBezTo>
                      <a:pt x="248" y="969"/>
                      <a:pt x="388" y="1008"/>
                      <a:pt x="531" y="1008"/>
                    </a:cubicBezTo>
                    <a:cubicBezTo>
                      <a:pt x="675" y="1008"/>
                      <a:pt x="822" y="969"/>
                      <a:pt x="931" y="923"/>
                    </a:cubicBezTo>
                    <a:lnTo>
                      <a:pt x="1427" y="675"/>
                    </a:lnTo>
                    <a:cubicBezTo>
                      <a:pt x="1582" y="582"/>
                      <a:pt x="1861" y="364"/>
                      <a:pt x="1675" y="147"/>
                    </a:cubicBezTo>
                    <a:cubicBezTo>
                      <a:pt x="1598" y="39"/>
                      <a:pt x="1466" y="0"/>
                      <a:pt x="1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7"/>
              <p:cNvSpPr/>
              <p:nvPr/>
            </p:nvSpPr>
            <p:spPr>
              <a:xfrm rot="-10594719">
                <a:off x="-591684" y="4775174"/>
                <a:ext cx="79541" cy="47687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819" extrusionOk="0">
                    <a:moveTo>
                      <a:pt x="909" y="1"/>
                    </a:moveTo>
                    <a:cubicBezTo>
                      <a:pt x="683" y="1"/>
                      <a:pt x="458" y="90"/>
                      <a:pt x="311" y="237"/>
                    </a:cubicBezTo>
                    <a:lnTo>
                      <a:pt x="186" y="361"/>
                    </a:lnTo>
                    <a:cubicBezTo>
                      <a:pt x="0" y="485"/>
                      <a:pt x="62" y="764"/>
                      <a:pt x="311" y="795"/>
                    </a:cubicBezTo>
                    <a:cubicBezTo>
                      <a:pt x="371" y="810"/>
                      <a:pt x="435" y="818"/>
                      <a:pt x="500" y="818"/>
                    </a:cubicBezTo>
                    <a:cubicBezTo>
                      <a:pt x="704" y="818"/>
                      <a:pt x="922" y="743"/>
                      <a:pt x="1086" y="578"/>
                    </a:cubicBezTo>
                    <a:lnTo>
                      <a:pt x="1210" y="454"/>
                    </a:lnTo>
                    <a:cubicBezTo>
                      <a:pt x="1365" y="330"/>
                      <a:pt x="1303" y="51"/>
                      <a:pt x="1086" y="20"/>
                    </a:cubicBezTo>
                    <a:cubicBezTo>
                      <a:pt x="1028" y="7"/>
                      <a:pt x="968" y="1"/>
                      <a:pt x="9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7"/>
              <p:cNvSpPr/>
              <p:nvPr/>
            </p:nvSpPr>
            <p:spPr>
              <a:xfrm rot="-10594719">
                <a:off x="-638440" y="4931436"/>
                <a:ext cx="149997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533" extrusionOk="0">
                    <a:moveTo>
                      <a:pt x="815" y="1"/>
                    </a:moveTo>
                    <a:cubicBezTo>
                      <a:pt x="570" y="1"/>
                      <a:pt x="351" y="118"/>
                      <a:pt x="156" y="285"/>
                    </a:cubicBezTo>
                    <a:cubicBezTo>
                      <a:pt x="1" y="502"/>
                      <a:pt x="280" y="533"/>
                      <a:pt x="435" y="533"/>
                    </a:cubicBezTo>
                    <a:lnTo>
                      <a:pt x="1676" y="533"/>
                    </a:lnTo>
                    <a:cubicBezTo>
                      <a:pt x="1955" y="533"/>
                      <a:pt x="2234" y="440"/>
                      <a:pt x="2452" y="253"/>
                    </a:cubicBezTo>
                    <a:cubicBezTo>
                      <a:pt x="2576" y="36"/>
                      <a:pt x="2296" y="5"/>
                      <a:pt x="2141" y="5"/>
                    </a:cubicBezTo>
                    <a:lnTo>
                      <a:pt x="901" y="5"/>
                    </a:lnTo>
                    <a:cubicBezTo>
                      <a:pt x="872" y="2"/>
                      <a:pt x="843" y="1"/>
                      <a:pt x="8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7"/>
              <p:cNvSpPr/>
              <p:nvPr/>
            </p:nvSpPr>
            <p:spPr>
              <a:xfrm rot="-10594719">
                <a:off x="-799362" y="4868291"/>
                <a:ext cx="115642" cy="30802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29" extrusionOk="0">
                    <a:moveTo>
                      <a:pt x="1241" y="1"/>
                    </a:moveTo>
                    <a:cubicBezTo>
                      <a:pt x="869" y="1"/>
                      <a:pt x="0" y="528"/>
                      <a:pt x="776" y="528"/>
                    </a:cubicBezTo>
                    <a:cubicBezTo>
                      <a:pt x="1117" y="528"/>
                      <a:pt x="1985" y="1"/>
                      <a:pt x="12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7"/>
              <p:cNvSpPr/>
              <p:nvPr/>
            </p:nvSpPr>
            <p:spPr>
              <a:xfrm rot="-10594719">
                <a:off x="-732763" y="4721604"/>
                <a:ext cx="113022" cy="51472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884" extrusionOk="0">
                    <a:moveTo>
                      <a:pt x="1487" y="0"/>
                    </a:moveTo>
                    <a:cubicBezTo>
                      <a:pt x="1452" y="0"/>
                      <a:pt x="1420" y="3"/>
                      <a:pt x="1391" y="7"/>
                    </a:cubicBezTo>
                    <a:lnTo>
                      <a:pt x="647" y="131"/>
                    </a:lnTo>
                    <a:cubicBezTo>
                      <a:pt x="399" y="162"/>
                      <a:pt x="58" y="286"/>
                      <a:pt x="27" y="566"/>
                    </a:cubicBezTo>
                    <a:cubicBezTo>
                      <a:pt x="0" y="803"/>
                      <a:pt x="242" y="883"/>
                      <a:pt x="429" y="883"/>
                    </a:cubicBezTo>
                    <a:cubicBezTo>
                      <a:pt x="463" y="883"/>
                      <a:pt x="495" y="881"/>
                      <a:pt x="523" y="876"/>
                    </a:cubicBezTo>
                    <a:lnTo>
                      <a:pt x="1267" y="752"/>
                    </a:lnTo>
                    <a:cubicBezTo>
                      <a:pt x="1515" y="721"/>
                      <a:pt x="1857" y="597"/>
                      <a:pt x="1888" y="317"/>
                    </a:cubicBezTo>
                    <a:cubicBezTo>
                      <a:pt x="1940" y="81"/>
                      <a:pt x="1680" y="0"/>
                      <a:pt x="14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7"/>
              <p:cNvSpPr/>
              <p:nvPr/>
            </p:nvSpPr>
            <p:spPr>
              <a:xfrm rot="-10594719">
                <a:off x="-778463" y="4637919"/>
                <a:ext cx="113837" cy="34354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90" extrusionOk="0">
                    <a:moveTo>
                      <a:pt x="1179" y="0"/>
                    </a:moveTo>
                    <a:cubicBezTo>
                      <a:pt x="807" y="0"/>
                      <a:pt x="0" y="590"/>
                      <a:pt x="745" y="590"/>
                    </a:cubicBezTo>
                    <a:cubicBezTo>
                      <a:pt x="1117" y="590"/>
                      <a:pt x="1954" y="0"/>
                      <a:pt x="11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2" name="Google Shape;942;p7"/>
          <p:cNvGrpSpPr/>
          <p:nvPr/>
        </p:nvGrpSpPr>
        <p:grpSpPr>
          <a:xfrm rot="-10799883" flipH="1">
            <a:off x="-1195356" y="-924940"/>
            <a:ext cx="4843774" cy="2185315"/>
            <a:chOff x="5619200" y="4458200"/>
            <a:chExt cx="1647150" cy="742900"/>
          </a:xfrm>
        </p:grpSpPr>
        <p:sp>
          <p:nvSpPr>
            <p:cNvPr id="943" name="Google Shape;943;p7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7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7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7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7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8" name="Google Shape;948;p7"/>
          <p:cNvGrpSpPr/>
          <p:nvPr/>
        </p:nvGrpSpPr>
        <p:grpSpPr>
          <a:xfrm rot="-2452161">
            <a:off x="5263268" y="4452240"/>
            <a:ext cx="1019006" cy="1634773"/>
            <a:chOff x="2402100" y="3854125"/>
            <a:chExt cx="435600" cy="698825"/>
          </a:xfrm>
        </p:grpSpPr>
        <p:sp>
          <p:nvSpPr>
            <p:cNvPr id="949" name="Google Shape;949;p7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7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7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7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7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7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7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7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7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7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7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7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7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7"/>
          <p:cNvGrpSpPr/>
          <p:nvPr/>
        </p:nvGrpSpPr>
        <p:grpSpPr>
          <a:xfrm rot="8607250">
            <a:off x="-672758" y="173948"/>
            <a:ext cx="1219989" cy="1925352"/>
            <a:chOff x="322650" y="2571325"/>
            <a:chExt cx="573100" cy="904450"/>
          </a:xfrm>
        </p:grpSpPr>
        <p:sp>
          <p:nvSpPr>
            <p:cNvPr id="963" name="Google Shape;963;p7"/>
            <p:cNvSpPr/>
            <p:nvPr/>
          </p:nvSpPr>
          <p:spPr>
            <a:xfrm>
              <a:off x="423450" y="2666625"/>
              <a:ext cx="95400" cy="131175"/>
            </a:xfrm>
            <a:custGeom>
              <a:avLst/>
              <a:gdLst/>
              <a:ahLst/>
              <a:cxnLst/>
              <a:rect l="l" t="t" r="r" b="b"/>
              <a:pathLst>
                <a:path w="3816" h="5247" extrusionOk="0">
                  <a:moveTo>
                    <a:pt x="199" y="1"/>
                  </a:moveTo>
                  <a:cubicBezTo>
                    <a:pt x="164" y="1"/>
                    <a:pt x="129" y="2"/>
                    <a:pt x="94" y="4"/>
                  </a:cubicBezTo>
                  <a:cubicBezTo>
                    <a:pt x="1" y="1059"/>
                    <a:pt x="745" y="1958"/>
                    <a:pt x="1521" y="2672"/>
                  </a:cubicBezTo>
                  <a:cubicBezTo>
                    <a:pt x="2327" y="3385"/>
                    <a:pt x="3227" y="4006"/>
                    <a:pt x="3692" y="4936"/>
                  </a:cubicBezTo>
                  <a:lnTo>
                    <a:pt x="3816" y="5247"/>
                  </a:lnTo>
                  <a:cubicBezTo>
                    <a:pt x="3537" y="3851"/>
                    <a:pt x="2978" y="2548"/>
                    <a:pt x="2172" y="1369"/>
                  </a:cubicBezTo>
                  <a:cubicBezTo>
                    <a:pt x="1696" y="685"/>
                    <a:pt x="1020" y="1"/>
                    <a:pt x="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7"/>
            <p:cNvSpPr/>
            <p:nvPr/>
          </p:nvSpPr>
          <p:spPr>
            <a:xfrm>
              <a:off x="510300" y="2571325"/>
              <a:ext cx="155125" cy="237325"/>
            </a:xfrm>
            <a:custGeom>
              <a:avLst/>
              <a:gdLst/>
              <a:ahLst/>
              <a:cxnLst/>
              <a:rect l="l" t="t" r="r" b="b"/>
              <a:pathLst>
                <a:path w="6205" h="9493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4343" y="435"/>
                    <a:pt x="3010" y="2048"/>
                    <a:pt x="2203" y="3754"/>
                  </a:cubicBezTo>
                  <a:cubicBezTo>
                    <a:pt x="1397" y="5460"/>
                    <a:pt x="931" y="7352"/>
                    <a:pt x="1" y="8996"/>
                  </a:cubicBezTo>
                  <a:lnTo>
                    <a:pt x="218" y="9493"/>
                  </a:lnTo>
                  <a:lnTo>
                    <a:pt x="2544" y="6639"/>
                  </a:lnTo>
                  <a:cubicBezTo>
                    <a:pt x="2917" y="6205"/>
                    <a:pt x="3258" y="5770"/>
                    <a:pt x="3537" y="5274"/>
                  </a:cubicBezTo>
                  <a:cubicBezTo>
                    <a:pt x="4530" y="3537"/>
                    <a:pt x="4592" y="1211"/>
                    <a:pt x="6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7"/>
            <p:cNvSpPr/>
            <p:nvPr/>
          </p:nvSpPr>
          <p:spPr>
            <a:xfrm>
              <a:off x="548300" y="2691425"/>
              <a:ext cx="236550" cy="266900"/>
            </a:xfrm>
            <a:custGeom>
              <a:avLst/>
              <a:gdLst/>
              <a:ahLst/>
              <a:cxnLst/>
              <a:rect l="l" t="t" r="r" b="b"/>
              <a:pathLst>
                <a:path w="9462" h="10676" extrusionOk="0">
                  <a:moveTo>
                    <a:pt x="9224" y="1"/>
                  </a:moveTo>
                  <a:cubicBezTo>
                    <a:pt x="7570" y="1"/>
                    <a:pt x="5960" y="617"/>
                    <a:pt x="4747" y="1742"/>
                  </a:cubicBezTo>
                  <a:cubicBezTo>
                    <a:pt x="2588" y="3791"/>
                    <a:pt x="2114" y="7045"/>
                    <a:pt x="654" y="9656"/>
                  </a:cubicBezTo>
                  <a:lnTo>
                    <a:pt x="654" y="9656"/>
                  </a:lnTo>
                  <a:cubicBezTo>
                    <a:pt x="1708" y="8788"/>
                    <a:pt x="3146" y="8364"/>
                    <a:pt x="4343" y="7636"/>
                  </a:cubicBezTo>
                  <a:cubicBezTo>
                    <a:pt x="7011" y="5992"/>
                    <a:pt x="8283" y="2890"/>
                    <a:pt x="9462" y="5"/>
                  </a:cubicBezTo>
                  <a:cubicBezTo>
                    <a:pt x="9382" y="2"/>
                    <a:pt x="9303" y="1"/>
                    <a:pt x="9224" y="1"/>
                  </a:cubicBezTo>
                  <a:close/>
                  <a:moveTo>
                    <a:pt x="654" y="9656"/>
                  </a:moveTo>
                  <a:cubicBezTo>
                    <a:pt x="451" y="9823"/>
                    <a:pt x="263" y="10006"/>
                    <a:pt x="94" y="10210"/>
                  </a:cubicBezTo>
                  <a:lnTo>
                    <a:pt x="1" y="10675"/>
                  </a:lnTo>
                  <a:cubicBezTo>
                    <a:pt x="241" y="10351"/>
                    <a:pt x="456" y="10009"/>
                    <a:pt x="654" y="96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7"/>
            <p:cNvSpPr/>
            <p:nvPr/>
          </p:nvSpPr>
          <p:spPr>
            <a:xfrm>
              <a:off x="322650" y="2792325"/>
              <a:ext cx="214050" cy="94475"/>
            </a:xfrm>
            <a:custGeom>
              <a:avLst/>
              <a:gdLst/>
              <a:ahLst/>
              <a:cxnLst/>
              <a:rect l="l" t="t" r="r" b="b"/>
              <a:pathLst>
                <a:path w="8562" h="3779" extrusionOk="0">
                  <a:moveTo>
                    <a:pt x="129" y="1"/>
                  </a:moveTo>
                  <a:cubicBezTo>
                    <a:pt x="86" y="1"/>
                    <a:pt x="43" y="1"/>
                    <a:pt x="0" y="1"/>
                  </a:cubicBezTo>
                  <a:cubicBezTo>
                    <a:pt x="652" y="374"/>
                    <a:pt x="1024" y="1056"/>
                    <a:pt x="1489" y="1645"/>
                  </a:cubicBezTo>
                  <a:cubicBezTo>
                    <a:pt x="2666" y="3032"/>
                    <a:pt x="4368" y="3778"/>
                    <a:pt x="6106" y="3778"/>
                  </a:cubicBezTo>
                  <a:cubicBezTo>
                    <a:pt x="6934" y="3778"/>
                    <a:pt x="7771" y="3609"/>
                    <a:pt x="8561" y="3258"/>
                  </a:cubicBezTo>
                  <a:lnTo>
                    <a:pt x="8158" y="2979"/>
                  </a:lnTo>
                  <a:cubicBezTo>
                    <a:pt x="5926" y="1053"/>
                    <a:pt x="3091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7"/>
            <p:cNvSpPr/>
            <p:nvPr/>
          </p:nvSpPr>
          <p:spPr>
            <a:xfrm>
              <a:off x="386225" y="2924175"/>
              <a:ext cx="215625" cy="317975"/>
            </a:xfrm>
            <a:custGeom>
              <a:avLst/>
              <a:gdLst/>
              <a:ahLst/>
              <a:cxnLst/>
              <a:rect l="l" t="t" r="r" b="b"/>
              <a:pathLst>
                <a:path w="8625" h="12719" extrusionOk="0">
                  <a:moveTo>
                    <a:pt x="63" y="1"/>
                  </a:moveTo>
                  <a:cubicBezTo>
                    <a:pt x="1" y="2606"/>
                    <a:pt x="94" y="5367"/>
                    <a:pt x="1459" y="7600"/>
                  </a:cubicBezTo>
                  <a:cubicBezTo>
                    <a:pt x="3010" y="10144"/>
                    <a:pt x="5894" y="11509"/>
                    <a:pt x="8593" y="12719"/>
                  </a:cubicBezTo>
                  <a:lnTo>
                    <a:pt x="8593" y="12563"/>
                  </a:lnTo>
                  <a:cubicBezTo>
                    <a:pt x="8624" y="10392"/>
                    <a:pt x="7942" y="8283"/>
                    <a:pt x="6639" y="6546"/>
                  </a:cubicBezTo>
                  <a:cubicBezTo>
                    <a:pt x="4778" y="4064"/>
                    <a:pt x="1831" y="2544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7"/>
            <p:cNvSpPr/>
            <p:nvPr/>
          </p:nvSpPr>
          <p:spPr>
            <a:xfrm>
              <a:off x="579325" y="2835775"/>
              <a:ext cx="316425" cy="283075"/>
            </a:xfrm>
            <a:custGeom>
              <a:avLst/>
              <a:gdLst/>
              <a:ahLst/>
              <a:cxnLst/>
              <a:rect l="l" t="t" r="r" b="b"/>
              <a:pathLst>
                <a:path w="12657" h="11323" extrusionOk="0">
                  <a:moveTo>
                    <a:pt x="12656" y="0"/>
                  </a:moveTo>
                  <a:cubicBezTo>
                    <a:pt x="10175" y="94"/>
                    <a:pt x="7786" y="1055"/>
                    <a:pt x="5925" y="2730"/>
                  </a:cubicBezTo>
                  <a:cubicBezTo>
                    <a:pt x="4095" y="4374"/>
                    <a:pt x="2668" y="6421"/>
                    <a:pt x="1707" y="8717"/>
                  </a:cubicBezTo>
                  <a:cubicBezTo>
                    <a:pt x="1303" y="9616"/>
                    <a:pt x="869" y="10640"/>
                    <a:pt x="1" y="11105"/>
                  </a:cubicBezTo>
                  <a:lnTo>
                    <a:pt x="559" y="11322"/>
                  </a:lnTo>
                  <a:cubicBezTo>
                    <a:pt x="2606" y="8810"/>
                    <a:pt x="5770" y="7445"/>
                    <a:pt x="8035" y="5119"/>
                  </a:cubicBezTo>
                  <a:cubicBezTo>
                    <a:pt x="9648" y="3475"/>
                    <a:pt x="10795" y="1365"/>
                    <a:pt x="12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7"/>
            <p:cNvSpPr/>
            <p:nvPr/>
          </p:nvSpPr>
          <p:spPr>
            <a:xfrm>
              <a:off x="509000" y="2776025"/>
              <a:ext cx="101375" cy="699750"/>
            </a:xfrm>
            <a:custGeom>
              <a:avLst/>
              <a:gdLst/>
              <a:ahLst/>
              <a:cxnLst/>
              <a:rect l="l" t="t" r="r" b="b"/>
              <a:pathLst>
                <a:path w="4055" h="27990" extrusionOk="0">
                  <a:moveTo>
                    <a:pt x="520" y="0"/>
                  </a:moveTo>
                  <a:cubicBezTo>
                    <a:pt x="350" y="0"/>
                    <a:pt x="126" y="122"/>
                    <a:pt x="146" y="281"/>
                  </a:cubicBezTo>
                  <a:cubicBezTo>
                    <a:pt x="983" y="4965"/>
                    <a:pt x="1852" y="9618"/>
                    <a:pt x="2689" y="14302"/>
                  </a:cubicBezTo>
                  <a:cubicBezTo>
                    <a:pt x="3124" y="16628"/>
                    <a:pt x="3589" y="19017"/>
                    <a:pt x="3062" y="21343"/>
                  </a:cubicBezTo>
                  <a:cubicBezTo>
                    <a:pt x="2534" y="23701"/>
                    <a:pt x="1294" y="25748"/>
                    <a:pt x="84" y="27795"/>
                  </a:cubicBezTo>
                  <a:cubicBezTo>
                    <a:pt x="1" y="27928"/>
                    <a:pt x="122" y="27990"/>
                    <a:pt x="272" y="27990"/>
                  </a:cubicBezTo>
                  <a:cubicBezTo>
                    <a:pt x="402" y="27990"/>
                    <a:pt x="554" y="27944"/>
                    <a:pt x="611" y="27857"/>
                  </a:cubicBezTo>
                  <a:cubicBezTo>
                    <a:pt x="1666" y="26058"/>
                    <a:pt x="2751" y="24259"/>
                    <a:pt x="3372" y="22274"/>
                  </a:cubicBezTo>
                  <a:cubicBezTo>
                    <a:pt x="4054" y="20040"/>
                    <a:pt x="3899" y="17838"/>
                    <a:pt x="3527" y="15574"/>
                  </a:cubicBezTo>
                  <a:cubicBezTo>
                    <a:pt x="2658" y="10424"/>
                    <a:pt x="1666" y="5275"/>
                    <a:pt x="704" y="126"/>
                  </a:cubicBezTo>
                  <a:cubicBezTo>
                    <a:pt x="693" y="38"/>
                    <a:pt x="615" y="0"/>
                    <a:pt x="5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0" name="Google Shape;970;p7"/>
          <p:cNvGrpSpPr/>
          <p:nvPr/>
        </p:nvGrpSpPr>
        <p:grpSpPr>
          <a:xfrm rot="9764690">
            <a:off x="2589182" y="-1536019"/>
            <a:ext cx="1546779" cy="2481535"/>
            <a:chOff x="2402100" y="3854125"/>
            <a:chExt cx="435600" cy="698825"/>
          </a:xfrm>
        </p:grpSpPr>
        <p:sp>
          <p:nvSpPr>
            <p:cNvPr id="971" name="Google Shape;971;p7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7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7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7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7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7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7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7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7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7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7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7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7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Google Shape;984;p7"/>
          <p:cNvGrpSpPr/>
          <p:nvPr/>
        </p:nvGrpSpPr>
        <p:grpSpPr>
          <a:xfrm>
            <a:off x="952179" y="620766"/>
            <a:ext cx="548733" cy="498301"/>
            <a:chOff x="3652400" y="3788700"/>
            <a:chExt cx="700450" cy="636075"/>
          </a:xfrm>
        </p:grpSpPr>
        <p:sp>
          <p:nvSpPr>
            <p:cNvPr id="985" name="Google Shape;985;p7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7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7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7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7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7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7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7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7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7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7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7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7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7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7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9"/>
          <p:cNvSpPr txBox="1">
            <a:spLocks noGrp="1"/>
          </p:cNvSpPr>
          <p:nvPr>
            <p:ph type="title"/>
          </p:nvPr>
        </p:nvSpPr>
        <p:spPr>
          <a:xfrm>
            <a:off x="714300" y="1757163"/>
            <a:ext cx="31098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059" name="Google Shape;105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1060" name="Google Shape;1060;p9"/>
          <p:cNvGrpSpPr/>
          <p:nvPr/>
        </p:nvGrpSpPr>
        <p:grpSpPr>
          <a:xfrm rot="10800000" flipH="1">
            <a:off x="1513733" y="-704506"/>
            <a:ext cx="6608366" cy="2210425"/>
            <a:chOff x="5619200" y="4458200"/>
            <a:chExt cx="1647150" cy="742900"/>
          </a:xfrm>
        </p:grpSpPr>
        <p:sp>
          <p:nvSpPr>
            <p:cNvPr id="1061" name="Google Shape;1061;p9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9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9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9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9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6" name="Google Shape;1066;p9"/>
          <p:cNvSpPr/>
          <p:nvPr/>
        </p:nvSpPr>
        <p:spPr>
          <a:xfrm rot="-10000102">
            <a:off x="7637339" y="-195273"/>
            <a:ext cx="2002471" cy="1790385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7" name="Google Shape;1067;p9"/>
          <p:cNvGrpSpPr/>
          <p:nvPr/>
        </p:nvGrpSpPr>
        <p:grpSpPr>
          <a:xfrm>
            <a:off x="-738087" y="3748295"/>
            <a:ext cx="6319506" cy="2428630"/>
            <a:chOff x="4178350" y="2375050"/>
            <a:chExt cx="938350" cy="515775"/>
          </a:xfrm>
        </p:grpSpPr>
        <p:sp>
          <p:nvSpPr>
            <p:cNvPr id="1068" name="Google Shape;1068;p9"/>
            <p:cNvSpPr/>
            <p:nvPr/>
          </p:nvSpPr>
          <p:spPr>
            <a:xfrm>
              <a:off x="4178350" y="2375050"/>
              <a:ext cx="938350" cy="470050"/>
            </a:xfrm>
            <a:custGeom>
              <a:avLst/>
              <a:gdLst/>
              <a:ahLst/>
              <a:cxnLst/>
              <a:rect l="l" t="t" r="r" b="b"/>
              <a:pathLst>
                <a:path w="37534" h="18802" extrusionOk="0">
                  <a:moveTo>
                    <a:pt x="19941" y="1"/>
                  </a:moveTo>
                  <a:cubicBezTo>
                    <a:pt x="19829" y="1"/>
                    <a:pt x="19717" y="2"/>
                    <a:pt x="19604" y="4"/>
                  </a:cubicBezTo>
                  <a:cubicBezTo>
                    <a:pt x="17557" y="35"/>
                    <a:pt x="15789" y="780"/>
                    <a:pt x="13804" y="1121"/>
                  </a:cubicBezTo>
                  <a:cubicBezTo>
                    <a:pt x="11260" y="1617"/>
                    <a:pt x="8903" y="2765"/>
                    <a:pt x="6949" y="4440"/>
                  </a:cubicBezTo>
                  <a:cubicBezTo>
                    <a:pt x="2792" y="7914"/>
                    <a:pt x="248" y="12970"/>
                    <a:pt x="0" y="18367"/>
                  </a:cubicBezTo>
                  <a:lnTo>
                    <a:pt x="714" y="18802"/>
                  </a:lnTo>
                  <a:lnTo>
                    <a:pt x="36913" y="18678"/>
                  </a:lnTo>
                  <a:cubicBezTo>
                    <a:pt x="37534" y="16816"/>
                    <a:pt x="36727" y="14800"/>
                    <a:pt x="35952" y="12970"/>
                  </a:cubicBezTo>
                  <a:cubicBezTo>
                    <a:pt x="34711" y="10147"/>
                    <a:pt x="33377" y="7263"/>
                    <a:pt x="31392" y="4998"/>
                  </a:cubicBezTo>
                  <a:cubicBezTo>
                    <a:pt x="28520" y="1733"/>
                    <a:pt x="24234" y="1"/>
                    <a:pt x="19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9"/>
            <p:cNvSpPr/>
            <p:nvPr/>
          </p:nvSpPr>
          <p:spPr>
            <a:xfrm>
              <a:off x="4192225" y="2449850"/>
              <a:ext cx="867875" cy="411650"/>
            </a:xfrm>
            <a:custGeom>
              <a:avLst/>
              <a:gdLst/>
              <a:ahLst/>
              <a:cxnLst/>
              <a:rect l="l" t="t" r="r" b="b"/>
              <a:pathLst>
                <a:path w="34715" h="16466" extrusionOk="0">
                  <a:moveTo>
                    <a:pt x="18380" y="0"/>
                  </a:moveTo>
                  <a:cubicBezTo>
                    <a:pt x="17829" y="0"/>
                    <a:pt x="17276" y="28"/>
                    <a:pt x="16723" y="83"/>
                  </a:cubicBezTo>
                  <a:cubicBezTo>
                    <a:pt x="13063" y="455"/>
                    <a:pt x="9589" y="1944"/>
                    <a:pt x="6766" y="4302"/>
                  </a:cubicBezTo>
                  <a:cubicBezTo>
                    <a:pt x="3105" y="7403"/>
                    <a:pt x="1492" y="11839"/>
                    <a:pt x="35" y="16275"/>
                  </a:cubicBezTo>
                  <a:cubicBezTo>
                    <a:pt x="1" y="16377"/>
                    <a:pt x="123" y="16421"/>
                    <a:pt x="298" y="16421"/>
                  </a:cubicBezTo>
                  <a:cubicBezTo>
                    <a:pt x="604" y="16421"/>
                    <a:pt x="1072" y="16286"/>
                    <a:pt x="1151" y="16089"/>
                  </a:cubicBezTo>
                  <a:lnTo>
                    <a:pt x="1120" y="16089"/>
                  </a:lnTo>
                  <a:cubicBezTo>
                    <a:pt x="2299" y="12491"/>
                    <a:pt x="3540" y="8768"/>
                    <a:pt x="6083" y="5884"/>
                  </a:cubicBezTo>
                  <a:cubicBezTo>
                    <a:pt x="8906" y="2689"/>
                    <a:pt x="12908" y="765"/>
                    <a:pt x="17188" y="548"/>
                  </a:cubicBezTo>
                  <a:cubicBezTo>
                    <a:pt x="17428" y="536"/>
                    <a:pt x="17667" y="530"/>
                    <a:pt x="17906" y="530"/>
                  </a:cubicBezTo>
                  <a:cubicBezTo>
                    <a:pt x="21865" y="530"/>
                    <a:pt x="25631" y="2217"/>
                    <a:pt x="28293" y="5201"/>
                  </a:cubicBezTo>
                  <a:cubicBezTo>
                    <a:pt x="31023" y="8241"/>
                    <a:pt x="33566" y="11994"/>
                    <a:pt x="32946" y="16306"/>
                  </a:cubicBezTo>
                  <a:cubicBezTo>
                    <a:pt x="32924" y="16418"/>
                    <a:pt x="33055" y="16465"/>
                    <a:pt x="33235" y="16465"/>
                  </a:cubicBezTo>
                  <a:cubicBezTo>
                    <a:pt x="33554" y="16465"/>
                    <a:pt x="34023" y="16318"/>
                    <a:pt x="34063" y="16120"/>
                  </a:cubicBezTo>
                  <a:cubicBezTo>
                    <a:pt x="34714" y="11436"/>
                    <a:pt x="31798" y="7217"/>
                    <a:pt x="28634" y="4053"/>
                  </a:cubicBezTo>
                  <a:cubicBezTo>
                    <a:pt x="25844" y="1317"/>
                    <a:pt x="22177" y="0"/>
                    <a:pt x="18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9"/>
            <p:cNvSpPr/>
            <p:nvPr/>
          </p:nvSpPr>
          <p:spPr>
            <a:xfrm>
              <a:off x="4252800" y="2496850"/>
              <a:ext cx="761025" cy="376950"/>
            </a:xfrm>
            <a:custGeom>
              <a:avLst/>
              <a:gdLst/>
              <a:ahLst/>
              <a:cxnLst/>
              <a:rect l="l" t="t" r="r" b="b"/>
              <a:pathLst>
                <a:path w="30441" h="15078" extrusionOk="0">
                  <a:moveTo>
                    <a:pt x="13814" y="1"/>
                  </a:moveTo>
                  <a:cubicBezTo>
                    <a:pt x="10218" y="1"/>
                    <a:pt x="7746" y="1872"/>
                    <a:pt x="5273" y="4345"/>
                  </a:cubicBezTo>
                  <a:cubicBezTo>
                    <a:pt x="2575" y="7074"/>
                    <a:pt x="62" y="10952"/>
                    <a:pt x="0" y="14922"/>
                  </a:cubicBezTo>
                  <a:cubicBezTo>
                    <a:pt x="0" y="15030"/>
                    <a:pt x="134" y="15078"/>
                    <a:pt x="309" y="15078"/>
                  </a:cubicBezTo>
                  <a:cubicBezTo>
                    <a:pt x="639" y="15078"/>
                    <a:pt x="1117" y="14907"/>
                    <a:pt x="1117" y="14643"/>
                  </a:cubicBezTo>
                  <a:cubicBezTo>
                    <a:pt x="1179" y="10890"/>
                    <a:pt x="3629" y="7074"/>
                    <a:pt x="6173" y="4500"/>
                  </a:cubicBezTo>
                  <a:cubicBezTo>
                    <a:pt x="7414" y="3259"/>
                    <a:pt x="8716" y="1863"/>
                    <a:pt x="10392" y="1150"/>
                  </a:cubicBezTo>
                  <a:cubicBezTo>
                    <a:pt x="11295" y="765"/>
                    <a:pt x="12261" y="601"/>
                    <a:pt x="13235" y="601"/>
                  </a:cubicBezTo>
                  <a:cubicBezTo>
                    <a:pt x="14537" y="601"/>
                    <a:pt x="15855" y="893"/>
                    <a:pt x="17061" y="1336"/>
                  </a:cubicBezTo>
                  <a:cubicBezTo>
                    <a:pt x="23047" y="3507"/>
                    <a:pt x="28104" y="8346"/>
                    <a:pt x="29282" y="14736"/>
                  </a:cubicBezTo>
                  <a:cubicBezTo>
                    <a:pt x="29303" y="14849"/>
                    <a:pt x="29438" y="14897"/>
                    <a:pt x="29607" y="14897"/>
                  </a:cubicBezTo>
                  <a:cubicBezTo>
                    <a:pt x="29952" y="14897"/>
                    <a:pt x="30441" y="14696"/>
                    <a:pt x="30399" y="14426"/>
                  </a:cubicBezTo>
                  <a:cubicBezTo>
                    <a:pt x="29717" y="10549"/>
                    <a:pt x="27638" y="7074"/>
                    <a:pt x="24536" y="4655"/>
                  </a:cubicBezTo>
                  <a:cubicBezTo>
                    <a:pt x="21558" y="2329"/>
                    <a:pt x="17898" y="95"/>
                    <a:pt x="13990" y="2"/>
                  </a:cubicBezTo>
                  <a:cubicBezTo>
                    <a:pt x="13931" y="1"/>
                    <a:pt x="13872" y="1"/>
                    <a:pt x="138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9"/>
            <p:cNvSpPr/>
            <p:nvPr/>
          </p:nvSpPr>
          <p:spPr>
            <a:xfrm>
              <a:off x="4311275" y="2568125"/>
              <a:ext cx="619300" cy="306050"/>
            </a:xfrm>
            <a:custGeom>
              <a:avLst/>
              <a:gdLst/>
              <a:ahLst/>
              <a:cxnLst/>
              <a:rect l="l" t="t" r="r" b="b"/>
              <a:pathLst>
                <a:path w="24772" h="12242" extrusionOk="0">
                  <a:moveTo>
                    <a:pt x="11588" y="1"/>
                  </a:moveTo>
                  <a:cubicBezTo>
                    <a:pt x="5191" y="1"/>
                    <a:pt x="1980" y="5894"/>
                    <a:pt x="50" y="11389"/>
                  </a:cubicBezTo>
                  <a:cubicBezTo>
                    <a:pt x="1" y="11523"/>
                    <a:pt x="143" y="11580"/>
                    <a:pt x="341" y="11580"/>
                  </a:cubicBezTo>
                  <a:cubicBezTo>
                    <a:pt x="648" y="11580"/>
                    <a:pt x="1091" y="11441"/>
                    <a:pt x="1166" y="11234"/>
                  </a:cubicBezTo>
                  <a:lnTo>
                    <a:pt x="1197" y="11234"/>
                  </a:lnTo>
                  <a:cubicBezTo>
                    <a:pt x="2977" y="6003"/>
                    <a:pt x="5858" y="679"/>
                    <a:pt x="11490" y="679"/>
                  </a:cubicBezTo>
                  <a:cubicBezTo>
                    <a:pt x="12337" y="679"/>
                    <a:pt x="13247" y="800"/>
                    <a:pt x="14225" y="1059"/>
                  </a:cubicBezTo>
                  <a:cubicBezTo>
                    <a:pt x="19282" y="2424"/>
                    <a:pt x="23593" y="6488"/>
                    <a:pt x="23531" y="12009"/>
                  </a:cubicBezTo>
                  <a:cubicBezTo>
                    <a:pt x="23531" y="12175"/>
                    <a:pt x="23689" y="12241"/>
                    <a:pt x="23885" y="12241"/>
                  </a:cubicBezTo>
                  <a:cubicBezTo>
                    <a:pt x="24205" y="12241"/>
                    <a:pt x="24629" y="12065"/>
                    <a:pt x="24648" y="11854"/>
                  </a:cubicBezTo>
                  <a:cubicBezTo>
                    <a:pt x="24772" y="5216"/>
                    <a:pt x="18723" y="532"/>
                    <a:pt x="12457" y="36"/>
                  </a:cubicBezTo>
                  <a:cubicBezTo>
                    <a:pt x="12161" y="12"/>
                    <a:pt x="11871" y="1"/>
                    <a:pt x="115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9"/>
            <p:cNvSpPr/>
            <p:nvPr/>
          </p:nvSpPr>
          <p:spPr>
            <a:xfrm>
              <a:off x="4374000" y="2647325"/>
              <a:ext cx="513325" cy="228750"/>
            </a:xfrm>
            <a:custGeom>
              <a:avLst/>
              <a:gdLst/>
              <a:ahLst/>
              <a:cxnLst/>
              <a:rect l="l" t="t" r="r" b="b"/>
              <a:pathLst>
                <a:path w="20533" h="9150" extrusionOk="0">
                  <a:moveTo>
                    <a:pt x="9607" y="1"/>
                  </a:moveTo>
                  <a:cubicBezTo>
                    <a:pt x="5109" y="1"/>
                    <a:pt x="1077" y="4840"/>
                    <a:pt x="22" y="8841"/>
                  </a:cubicBezTo>
                  <a:cubicBezTo>
                    <a:pt x="0" y="8928"/>
                    <a:pt x="119" y="8966"/>
                    <a:pt x="287" y="8966"/>
                  </a:cubicBezTo>
                  <a:cubicBezTo>
                    <a:pt x="599" y="8966"/>
                    <a:pt x="1078" y="8837"/>
                    <a:pt x="1139" y="8655"/>
                  </a:cubicBezTo>
                  <a:cubicBezTo>
                    <a:pt x="1697" y="6546"/>
                    <a:pt x="2845" y="4654"/>
                    <a:pt x="4427" y="3165"/>
                  </a:cubicBezTo>
                  <a:cubicBezTo>
                    <a:pt x="5078" y="2451"/>
                    <a:pt x="5823" y="1831"/>
                    <a:pt x="6629" y="1273"/>
                  </a:cubicBezTo>
                  <a:cubicBezTo>
                    <a:pt x="7450" y="714"/>
                    <a:pt x="8375" y="495"/>
                    <a:pt x="9317" y="495"/>
                  </a:cubicBezTo>
                  <a:cubicBezTo>
                    <a:pt x="10155" y="495"/>
                    <a:pt x="11006" y="669"/>
                    <a:pt x="11809" y="931"/>
                  </a:cubicBezTo>
                  <a:cubicBezTo>
                    <a:pt x="15532" y="2172"/>
                    <a:pt x="18386" y="5212"/>
                    <a:pt x="19347" y="9058"/>
                  </a:cubicBezTo>
                  <a:cubicBezTo>
                    <a:pt x="19363" y="9123"/>
                    <a:pt x="19453" y="9150"/>
                    <a:pt x="19574" y="9150"/>
                  </a:cubicBezTo>
                  <a:cubicBezTo>
                    <a:pt x="19922" y="9150"/>
                    <a:pt x="20533" y="8932"/>
                    <a:pt x="20464" y="8748"/>
                  </a:cubicBezTo>
                  <a:cubicBezTo>
                    <a:pt x="19254" y="3878"/>
                    <a:pt x="14756" y="1"/>
                    <a:pt x="96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9"/>
            <p:cNvSpPr/>
            <p:nvPr/>
          </p:nvSpPr>
          <p:spPr>
            <a:xfrm>
              <a:off x="4437575" y="2724875"/>
              <a:ext cx="345675" cy="156550"/>
            </a:xfrm>
            <a:custGeom>
              <a:avLst/>
              <a:gdLst/>
              <a:ahLst/>
              <a:cxnLst/>
              <a:rect l="l" t="t" r="r" b="b"/>
              <a:pathLst>
                <a:path w="13827" h="6262" extrusionOk="0">
                  <a:moveTo>
                    <a:pt x="7587" y="0"/>
                  </a:moveTo>
                  <a:cubicBezTo>
                    <a:pt x="4082" y="0"/>
                    <a:pt x="1318" y="2440"/>
                    <a:pt x="116" y="5615"/>
                  </a:cubicBezTo>
                  <a:cubicBezTo>
                    <a:pt x="1" y="5927"/>
                    <a:pt x="260" y="6074"/>
                    <a:pt x="557" y="6074"/>
                  </a:cubicBezTo>
                  <a:cubicBezTo>
                    <a:pt x="820" y="6074"/>
                    <a:pt x="1114" y="5958"/>
                    <a:pt x="1201" y="5739"/>
                  </a:cubicBezTo>
                  <a:cubicBezTo>
                    <a:pt x="2132" y="3258"/>
                    <a:pt x="4148" y="1024"/>
                    <a:pt x="6971" y="838"/>
                  </a:cubicBezTo>
                  <a:cubicBezTo>
                    <a:pt x="7119" y="826"/>
                    <a:pt x="7266" y="820"/>
                    <a:pt x="7412" y="820"/>
                  </a:cubicBezTo>
                  <a:cubicBezTo>
                    <a:pt x="10202" y="820"/>
                    <a:pt x="12561" y="3035"/>
                    <a:pt x="12679" y="5894"/>
                  </a:cubicBezTo>
                  <a:cubicBezTo>
                    <a:pt x="12692" y="6152"/>
                    <a:pt x="12913" y="6262"/>
                    <a:pt x="13158" y="6262"/>
                  </a:cubicBezTo>
                  <a:cubicBezTo>
                    <a:pt x="13473" y="6262"/>
                    <a:pt x="13826" y="6081"/>
                    <a:pt x="13826" y="5801"/>
                  </a:cubicBezTo>
                  <a:cubicBezTo>
                    <a:pt x="13671" y="2451"/>
                    <a:pt x="11003" y="32"/>
                    <a:pt x="7653" y="1"/>
                  </a:cubicBezTo>
                  <a:cubicBezTo>
                    <a:pt x="7631" y="1"/>
                    <a:pt x="7609" y="0"/>
                    <a:pt x="75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9"/>
            <p:cNvSpPr/>
            <p:nvPr/>
          </p:nvSpPr>
          <p:spPr>
            <a:xfrm>
              <a:off x="4481575" y="2799000"/>
              <a:ext cx="244675" cy="91825"/>
            </a:xfrm>
            <a:custGeom>
              <a:avLst/>
              <a:gdLst/>
              <a:ahLst/>
              <a:cxnLst/>
              <a:rect l="l" t="t" r="r" b="b"/>
              <a:pathLst>
                <a:path w="9787" h="3673" extrusionOk="0">
                  <a:moveTo>
                    <a:pt x="5465" y="1"/>
                  </a:moveTo>
                  <a:cubicBezTo>
                    <a:pt x="5004" y="1"/>
                    <a:pt x="4566" y="48"/>
                    <a:pt x="4187" y="138"/>
                  </a:cubicBezTo>
                  <a:cubicBezTo>
                    <a:pt x="3350" y="324"/>
                    <a:pt x="2512" y="634"/>
                    <a:pt x="1768" y="1068"/>
                  </a:cubicBezTo>
                  <a:cubicBezTo>
                    <a:pt x="868" y="1627"/>
                    <a:pt x="496" y="2681"/>
                    <a:pt x="31" y="3612"/>
                  </a:cubicBezTo>
                  <a:cubicBezTo>
                    <a:pt x="1" y="3652"/>
                    <a:pt x="91" y="3673"/>
                    <a:pt x="233" y="3673"/>
                  </a:cubicBezTo>
                  <a:cubicBezTo>
                    <a:pt x="528" y="3673"/>
                    <a:pt x="1043" y="3583"/>
                    <a:pt x="1147" y="3395"/>
                  </a:cubicBezTo>
                  <a:cubicBezTo>
                    <a:pt x="1972" y="1802"/>
                    <a:pt x="2823" y="444"/>
                    <a:pt x="4823" y="444"/>
                  </a:cubicBezTo>
                  <a:cubicBezTo>
                    <a:pt x="5004" y="444"/>
                    <a:pt x="5196" y="456"/>
                    <a:pt x="5397" y="479"/>
                  </a:cubicBezTo>
                  <a:cubicBezTo>
                    <a:pt x="6700" y="665"/>
                    <a:pt x="8282" y="1316"/>
                    <a:pt x="8592" y="2681"/>
                  </a:cubicBezTo>
                  <a:cubicBezTo>
                    <a:pt x="8608" y="2736"/>
                    <a:pt x="8693" y="2759"/>
                    <a:pt x="8810" y="2759"/>
                  </a:cubicBezTo>
                  <a:cubicBezTo>
                    <a:pt x="9157" y="2759"/>
                    <a:pt x="9786" y="2556"/>
                    <a:pt x="9740" y="2371"/>
                  </a:cubicBezTo>
                  <a:cubicBezTo>
                    <a:pt x="9346" y="698"/>
                    <a:pt x="7235" y="1"/>
                    <a:pt x="54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5" name="Google Shape;1075;p9"/>
          <p:cNvGrpSpPr/>
          <p:nvPr/>
        </p:nvGrpSpPr>
        <p:grpSpPr>
          <a:xfrm rot="-1665452" flipH="1">
            <a:off x="4128258" y="3652658"/>
            <a:ext cx="2662557" cy="2828652"/>
            <a:chOff x="4159600" y="887163"/>
            <a:chExt cx="1265600" cy="1344550"/>
          </a:xfrm>
        </p:grpSpPr>
        <p:sp>
          <p:nvSpPr>
            <p:cNvPr id="1076" name="Google Shape;1076;p9"/>
            <p:cNvSpPr/>
            <p:nvPr/>
          </p:nvSpPr>
          <p:spPr>
            <a:xfrm>
              <a:off x="4159600" y="887163"/>
              <a:ext cx="1265600" cy="1344550"/>
            </a:xfrm>
            <a:custGeom>
              <a:avLst/>
              <a:gdLst/>
              <a:ahLst/>
              <a:cxnLst/>
              <a:rect l="l" t="t" r="r" b="b"/>
              <a:pathLst>
                <a:path w="50624" h="53782" extrusionOk="0">
                  <a:moveTo>
                    <a:pt x="24646" y="1"/>
                  </a:moveTo>
                  <a:cubicBezTo>
                    <a:pt x="24468" y="1"/>
                    <a:pt x="24287" y="13"/>
                    <a:pt x="24102" y="38"/>
                  </a:cubicBezTo>
                  <a:cubicBezTo>
                    <a:pt x="22706" y="224"/>
                    <a:pt x="21528" y="1123"/>
                    <a:pt x="20628" y="2178"/>
                  </a:cubicBezTo>
                  <a:cubicBezTo>
                    <a:pt x="17681" y="5714"/>
                    <a:pt x="17867" y="11391"/>
                    <a:pt x="21000" y="14741"/>
                  </a:cubicBezTo>
                  <a:cubicBezTo>
                    <a:pt x="22086" y="15857"/>
                    <a:pt x="23575" y="17067"/>
                    <a:pt x="23296" y="18618"/>
                  </a:cubicBezTo>
                  <a:cubicBezTo>
                    <a:pt x="23075" y="19846"/>
                    <a:pt x="21785" y="20490"/>
                    <a:pt x="20503" y="20490"/>
                  </a:cubicBezTo>
                  <a:cubicBezTo>
                    <a:pt x="20165" y="20490"/>
                    <a:pt x="19828" y="20446"/>
                    <a:pt x="19511" y="20355"/>
                  </a:cubicBezTo>
                  <a:cubicBezTo>
                    <a:pt x="18022" y="19952"/>
                    <a:pt x="16813" y="18866"/>
                    <a:pt x="15417" y="18091"/>
                  </a:cubicBezTo>
                  <a:cubicBezTo>
                    <a:pt x="13952" y="17299"/>
                    <a:pt x="12329" y="16903"/>
                    <a:pt x="10707" y="16903"/>
                  </a:cubicBezTo>
                  <a:cubicBezTo>
                    <a:pt x="8963" y="16903"/>
                    <a:pt x="7220" y="17361"/>
                    <a:pt x="5677" y="18277"/>
                  </a:cubicBezTo>
                  <a:cubicBezTo>
                    <a:pt x="5025" y="18649"/>
                    <a:pt x="4374" y="19176"/>
                    <a:pt x="4250" y="19921"/>
                  </a:cubicBezTo>
                  <a:cubicBezTo>
                    <a:pt x="4219" y="20479"/>
                    <a:pt x="4343" y="21007"/>
                    <a:pt x="4622" y="21472"/>
                  </a:cubicBezTo>
                  <a:cubicBezTo>
                    <a:pt x="6607" y="25504"/>
                    <a:pt x="10981" y="27893"/>
                    <a:pt x="15386" y="28730"/>
                  </a:cubicBezTo>
                  <a:cubicBezTo>
                    <a:pt x="16906" y="29009"/>
                    <a:pt x="18519" y="29196"/>
                    <a:pt x="19822" y="30064"/>
                  </a:cubicBezTo>
                  <a:cubicBezTo>
                    <a:pt x="21093" y="30933"/>
                    <a:pt x="21869" y="32825"/>
                    <a:pt x="20876" y="34066"/>
                  </a:cubicBezTo>
                  <a:cubicBezTo>
                    <a:pt x="20283" y="34807"/>
                    <a:pt x="19277" y="35036"/>
                    <a:pt x="18281" y="35036"/>
                  </a:cubicBezTo>
                  <a:cubicBezTo>
                    <a:pt x="18026" y="35036"/>
                    <a:pt x="17772" y="35021"/>
                    <a:pt x="17526" y="34996"/>
                  </a:cubicBezTo>
                  <a:cubicBezTo>
                    <a:pt x="14083" y="34655"/>
                    <a:pt x="10826" y="33166"/>
                    <a:pt x="7383" y="33135"/>
                  </a:cubicBezTo>
                  <a:cubicBezTo>
                    <a:pt x="3940" y="33135"/>
                    <a:pt x="0" y="35492"/>
                    <a:pt x="217" y="38936"/>
                  </a:cubicBezTo>
                  <a:cubicBezTo>
                    <a:pt x="404" y="42069"/>
                    <a:pt x="3909" y="43961"/>
                    <a:pt x="7011" y="44302"/>
                  </a:cubicBezTo>
                  <a:cubicBezTo>
                    <a:pt x="10144" y="44643"/>
                    <a:pt x="13432" y="44085"/>
                    <a:pt x="16409" y="45108"/>
                  </a:cubicBezTo>
                  <a:cubicBezTo>
                    <a:pt x="19387" y="46163"/>
                    <a:pt x="21838" y="49823"/>
                    <a:pt x="20039" y="52429"/>
                  </a:cubicBezTo>
                  <a:cubicBezTo>
                    <a:pt x="20039" y="52429"/>
                    <a:pt x="20984" y="53782"/>
                    <a:pt x="23076" y="53782"/>
                  </a:cubicBezTo>
                  <a:cubicBezTo>
                    <a:pt x="23870" y="53782"/>
                    <a:pt x="24828" y="53587"/>
                    <a:pt x="25963" y="53049"/>
                  </a:cubicBezTo>
                  <a:cubicBezTo>
                    <a:pt x="29329" y="51475"/>
                    <a:pt x="26087" y="44984"/>
                    <a:pt x="29757" y="44984"/>
                  </a:cubicBezTo>
                  <a:cubicBezTo>
                    <a:pt x="29775" y="44984"/>
                    <a:pt x="29792" y="44984"/>
                    <a:pt x="29810" y="44984"/>
                  </a:cubicBezTo>
                  <a:cubicBezTo>
                    <a:pt x="30958" y="44984"/>
                    <a:pt x="32105" y="45419"/>
                    <a:pt x="33222" y="45698"/>
                  </a:cubicBezTo>
                  <a:cubicBezTo>
                    <a:pt x="34398" y="46006"/>
                    <a:pt x="35607" y="46153"/>
                    <a:pt x="36817" y="46153"/>
                  </a:cubicBezTo>
                  <a:cubicBezTo>
                    <a:pt x="41703" y="46153"/>
                    <a:pt x="46605" y="43745"/>
                    <a:pt x="49414" y="39742"/>
                  </a:cubicBezTo>
                  <a:cubicBezTo>
                    <a:pt x="50065" y="38843"/>
                    <a:pt x="50624" y="37757"/>
                    <a:pt x="50469" y="36640"/>
                  </a:cubicBezTo>
                  <a:cubicBezTo>
                    <a:pt x="50252" y="35027"/>
                    <a:pt x="48483" y="34004"/>
                    <a:pt x="46839" y="33973"/>
                  </a:cubicBezTo>
                  <a:cubicBezTo>
                    <a:pt x="46804" y="33972"/>
                    <a:pt x="46769" y="33972"/>
                    <a:pt x="46734" y="33972"/>
                  </a:cubicBezTo>
                  <a:cubicBezTo>
                    <a:pt x="45100" y="33972"/>
                    <a:pt x="43612" y="34669"/>
                    <a:pt x="42125" y="35337"/>
                  </a:cubicBezTo>
                  <a:cubicBezTo>
                    <a:pt x="40127" y="36196"/>
                    <a:pt x="37937" y="36981"/>
                    <a:pt x="35810" y="36981"/>
                  </a:cubicBezTo>
                  <a:cubicBezTo>
                    <a:pt x="34865" y="36981"/>
                    <a:pt x="33933" y="36826"/>
                    <a:pt x="33036" y="36454"/>
                  </a:cubicBezTo>
                  <a:cubicBezTo>
                    <a:pt x="30151" y="35275"/>
                    <a:pt x="28724" y="30747"/>
                    <a:pt x="31330" y="28978"/>
                  </a:cubicBezTo>
                  <a:cubicBezTo>
                    <a:pt x="32167" y="28420"/>
                    <a:pt x="33222" y="28265"/>
                    <a:pt x="34215" y="28079"/>
                  </a:cubicBezTo>
                  <a:cubicBezTo>
                    <a:pt x="36944" y="27645"/>
                    <a:pt x="39736" y="26962"/>
                    <a:pt x="41938" y="25256"/>
                  </a:cubicBezTo>
                  <a:cubicBezTo>
                    <a:pt x="44110" y="23581"/>
                    <a:pt x="45537" y="20634"/>
                    <a:pt x="44761" y="17998"/>
                  </a:cubicBezTo>
                  <a:cubicBezTo>
                    <a:pt x="44175" y="16083"/>
                    <a:pt x="42149" y="14691"/>
                    <a:pt x="40229" y="14691"/>
                  </a:cubicBezTo>
                  <a:cubicBezTo>
                    <a:pt x="39505" y="14691"/>
                    <a:pt x="38796" y="14889"/>
                    <a:pt x="38185" y="15330"/>
                  </a:cubicBezTo>
                  <a:cubicBezTo>
                    <a:pt x="35808" y="17113"/>
                    <a:pt x="35224" y="21685"/>
                    <a:pt x="32480" y="21685"/>
                  </a:cubicBezTo>
                  <a:cubicBezTo>
                    <a:pt x="32359" y="21685"/>
                    <a:pt x="32235" y="21676"/>
                    <a:pt x="32105" y="21658"/>
                  </a:cubicBezTo>
                  <a:cubicBezTo>
                    <a:pt x="30864" y="21472"/>
                    <a:pt x="29996" y="20293"/>
                    <a:pt x="29562" y="19083"/>
                  </a:cubicBezTo>
                  <a:cubicBezTo>
                    <a:pt x="28321" y="15547"/>
                    <a:pt x="29748" y="11701"/>
                    <a:pt x="29934" y="7947"/>
                  </a:cubicBezTo>
                  <a:cubicBezTo>
                    <a:pt x="30140" y="4380"/>
                    <a:pt x="28049" y="1"/>
                    <a:pt x="2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9"/>
            <p:cNvSpPr/>
            <p:nvPr/>
          </p:nvSpPr>
          <p:spPr>
            <a:xfrm>
              <a:off x="4735775" y="97803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1" y="683"/>
                    <a:pt x="776" y="683"/>
                  </a:cubicBezTo>
                  <a:cubicBezTo>
                    <a:pt x="1210" y="683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9"/>
            <p:cNvSpPr/>
            <p:nvPr/>
          </p:nvSpPr>
          <p:spPr>
            <a:xfrm>
              <a:off x="4695450" y="10268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1" y="559"/>
                    <a:pt x="745" y="559"/>
                  </a:cubicBezTo>
                  <a:cubicBezTo>
                    <a:pt x="1117" y="559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9"/>
            <p:cNvSpPr/>
            <p:nvPr/>
          </p:nvSpPr>
          <p:spPr>
            <a:xfrm>
              <a:off x="4665975" y="1081963"/>
              <a:ext cx="47350" cy="18625"/>
            </a:xfrm>
            <a:custGeom>
              <a:avLst/>
              <a:gdLst/>
              <a:ahLst/>
              <a:cxnLst/>
              <a:rect l="l" t="t" r="r" b="b"/>
              <a:pathLst>
                <a:path w="1894" h="745" extrusionOk="0">
                  <a:moveTo>
                    <a:pt x="1149" y="0"/>
                  </a:moveTo>
                  <a:cubicBezTo>
                    <a:pt x="652" y="0"/>
                    <a:pt x="1" y="745"/>
                    <a:pt x="745" y="745"/>
                  </a:cubicBezTo>
                  <a:cubicBezTo>
                    <a:pt x="1242" y="745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9"/>
            <p:cNvSpPr/>
            <p:nvPr/>
          </p:nvSpPr>
          <p:spPr>
            <a:xfrm>
              <a:off x="4713300" y="113623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48" y="1"/>
                  </a:moveTo>
                  <a:cubicBezTo>
                    <a:pt x="682" y="1"/>
                    <a:pt x="0" y="683"/>
                    <a:pt x="714" y="683"/>
                  </a:cubicBezTo>
                  <a:cubicBezTo>
                    <a:pt x="1179" y="683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9"/>
            <p:cNvSpPr/>
            <p:nvPr/>
          </p:nvSpPr>
          <p:spPr>
            <a:xfrm>
              <a:off x="4745850" y="1218438"/>
              <a:ext cx="48900" cy="14775"/>
            </a:xfrm>
            <a:custGeom>
              <a:avLst/>
              <a:gdLst/>
              <a:ahLst/>
              <a:cxnLst/>
              <a:rect l="l" t="t" r="r" b="b"/>
              <a:pathLst>
                <a:path w="1956" h="591" extrusionOk="0">
                  <a:moveTo>
                    <a:pt x="1211" y="1"/>
                  </a:moveTo>
                  <a:cubicBezTo>
                    <a:pt x="807" y="1"/>
                    <a:pt x="1" y="590"/>
                    <a:pt x="745" y="590"/>
                  </a:cubicBezTo>
                  <a:cubicBezTo>
                    <a:pt x="1149" y="590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9"/>
            <p:cNvSpPr/>
            <p:nvPr/>
          </p:nvSpPr>
          <p:spPr>
            <a:xfrm>
              <a:off x="4675300" y="1188963"/>
              <a:ext cx="48875" cy="13225"/>
            </a:xfrm>
            <a:custGeom>
              <a:avLst/>
              <a:gdLst/>
              <a:ahLst/>
              <a:cxnLst/>
              <a:rect l="l" t="t" r="r" b="b"/>
              <a:pathLst>
                <a:path w="1955" h="529" extrusionOk="0">
                  <a:moveTo>
                    <a:pt x="1210" y="1"/>
                  </a:moveTo>
                  <a:cubicBezTo>
                    <a:pt x="838" y="1"/>
                    <a:pt x="0" y="528"/>
                    <a:pt x="745" y="528"/>
                  </a:cubicBezTo>
                  <a:cubicBezTo>
                    <a:pt x="1117" y="528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9"/>
            <p:cNvSpPr/>
            <p:nvPr/>
          </p:nvSpPr>
          <p:spPr>
            <a:xfrm>
              <a:off x="4790050" y="1182613"/>
              <a:ext cx="27950" cy="15700"/>
            </a:xfrm>
            <a:custGeom>
              <a:avLst/>
              <a:gdLst/>
              <a:ahLst/>
              <a:cxnLst/>
              <a:rect l="l" t="t" r="r" b="b"/>
              <a:pathLst>
                <a:path w="1118" h="628" extrusionOk="0">
                  <a:moveTo>
                    <a:pt x="859" y="1"/>
                  </a:moveTo>
                  <a:cubicBezTo>
                    <a:pt x="530" y="1"/>
                    <a:pt x="1" y="154"/>
                    <a:pt x="1" y="410"/>
                  </a:cubicBezTo>
                  <a:lnTo>
                    <a:pt x="1" y="534"/>
                  </a:lnTo>
                  <a:cubicBezTo>
                    <a:pt x="1" y="598"/>
                    <a:pt x="99" y="627"/>
                    <a:pt x="237" y="627"/>
                  </a:cubicBezTo>
                  <a:cubicBezTo>
                    <a:pt x="565" y="627"/>
                    <a:pt x="1118" y="464"/>
                    <a:pt x="1118" y="224"/>
                  </a:cubicBezTo>
                  <a:lnTo>
                    <a:pt x="1118" y="100"/>
                  </a:lnTo>
                  <a:cubicBezTo>
                    <a:pt x="1118" y="32"/>
                    <a:pt x="1009" y="1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9"/>
            <p:cNvSpPr/>
            <p:nvPr/>
          </p:nvSpPr>
          <p:spPr>
            <a:xfrm>
              <a:off x="4759825" y="1112213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79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41" y="714"/>
                    <a:pt x="1923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9"/>
            <p:cNvSpPr/>
            <p:nvPr/>
          </p:nvSpPr>
          <p:spPr>
            <a:xfrm>
              <a:off x="4745850" y="1033113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90"/>
                    <a:pt x="745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9"/>
            <p:cNvSpPr/>
            <p:nvPr/>
          </p:nvSpPr>
          <p:spPr>
            <a:xfrm>
              <a:off x="4835825" y="1085838"/>
              <a:ext cx="44225" cy="10875"/>
            </a:xfrm>
            <a:custGeom>
              <a:avLst/>
              <a:gdLst/>
              <a:ahLst/>
              <a:cxnLst/>
              <a:rect l="l" t="t" r="r" b="b"/>
              <a:pathLst>
                <a:path w="1769" h="435" extrusionOk="0">
                  <a:moveTo>
                    <a:pt x="1241" y="0"/>
                  </a:moveTo>
                  <a:cubicBezTo>
                    <a:pt x="1024" y="0"/>
                    <a:pt x="0" y="435"/>
                    <a:pt x="527" y="435"/>
                  </a:cubicBezTo>
                  <a:cubicBezTo>
                    <a:pt x="745" y="435"/>
                    <a:pt x="1768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9"/>
            <p:cNvSpPr/>
            <p:nvPr/>
          </p:nvSpPr>
          <p:spPr>
            <a:xfrm>
              <a:off x="4823400" y="1141663"/>
              <a:ext cx="48900" cy="13225"/>
            </a:xfrm>
            <a:custGeom>
              <a:avLst/>
              <a:gdLst/>
              <a:ahLst/>
              <a:cxnLst/>
              <a:rect l="l" t="t" r="r" b="b"/>
              <a:pathLst>
                <a:path w="1956" h="529" extrusionOk="0">
                  <a:moveTo>
                    <a:pt x="1211" y="1"/>
                  </a:moveTo>
                  <a:cubicBezTo>
                    <a:pt x="869" y="1"/>
                    <a:pt x="1" y="528"/>
                    <a:pt x="745" y="528"/>
                  </a:cubicBezTo>
                  <a:cubicBezTo>
                    <a:pt x="1086" y="528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9"/>
            <p:cNvSpPr/>
            <p:nvPr/>
          </p:nvSpPr>
          <p:spPr>
            <a:xfrm>
              <a:off x="4817200" y="10199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9"/>
            <p:cNvSpPr/>
            <p:nvPr/>
          </p:nvSpPr>
          <p:spPr>
            <a:xfrm>
              <a:off x="4793950" y="941588"/>
              <a:ext cx="39575" cy="22525"/>
            </a:xfrm>
            <a:custGeom>
              <a:avLst/>
              <a:gdLst/>
              <a:ahLst/>
              <a:cxnLst/>
              <a:rect l="l" t="t" r="r" b="b"/>
              <a:pathLst>
                <a:path w="1583" h="901" extrusionOk="0">
                  <a:moveTo>
                    <a:pt x="838" y="1"/>
                  </a:moveTo>
                  <a:cubicBezTo>
                    <a:pt x="186" y="1"/>
                    <a:pt x="0" y="900"/>
                    <a:pt x="745" y="900"/>
                  </a:cubicBezTo>
                  <a:cubicBezTo>
                    <a:pt x="1427" y="900"/>
                    <a:pt x="1582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9"/>
            <p:cNvSpPr/>
            <p:nvPr/>
          </p:nvSpPr>
          <p:spPr>
            <a:xfrm>
              <a:off x="4736550" y="933063"/>
              <a:ext cx="48100" cy="19425"/>
            </a:xfrm>
            <a:custGeom>
              <a:avLst/>
              <a:gdLst/>
              <a:ahLst/>
              <a:cxnLst/>
              <a:rect l="l" t="t" r="r" b="b"/>
              <a:pathLst>
                <a:path w="1924" h="777" extrusionOk="0">
                  <a:moveTo>
                    <a:pt x="1148" y="1"/>
                  </a:moveTo>
                  <a:cubicBezTo>
                    <a:pt x="652" y="1"/>
                    <a:pt x="1" y="776"/>
                    <a:pt x="745" y="776"/>
                  </a:cubicBezTo>
                  <a:cubicBezTo>
                    <a:pt x="1241" y="776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9"/>
            <p:cNvSpPr/>
            <p:nvPr/>
          </p:nvSpPr>
          <p:spPr>
            <a:xfrm>
              <a:off x="4797050" y="130141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9"/>
            <p:cNvSpPr/>
            <p:nvPr/>
          </p:nvSpPr>
          <p:spPr>
            <a:xfrm>
              <a:off x="47730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76" y="1"/>
                    <a:pt x="1" y="652"/>
                    <a:pt x="745" y="652"/>
                  </a:cubicBezTo>
                  <a:cubicBezTo>
                    <a:pt x="1179" y="652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9"/>
            <p:cNvSpPr/>
            <p:nvPr/>
          </p:nvSpPr>
          <p:spPr>
            <a:xfrm>
              <a:off x="4849000" y="1418513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1"/>
                  </a:moveTo>
                  <a:cubicBezTo>
                    <a:pt x="1024" y="1"/>
                    <a:pt x="0" y="466"/>
                    <a:pt x="528" y="466"/>
                  </a:cubicBezTo>
                  <a:cubicBezTo>
                    <a:pt x="776" y="466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9"/>
            <p:cNvSpPr/>
            <p:nvPr/>
          </p:nvSpPr>
          <p:spPr>
            <a:xfrm>
              <a:off x="4797050" y="146271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9"/>
            <p:cNvSpPr/>
            <p:nvPr/>
          </p:nvSpPr>
          <p:spPr>
            <a:xfrm>
              <a:off x="4666750" y="1428588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56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9"/>
            <p:cNvSpPr/>
            <p:nvPr/>
          </p:nvSpPr>
          <p:spPr>
            <a:xfrm>
              <a:off x="4605500" y="1475138"/>
              <a:ext cx="40350" cy="20175"/>
            </a:xfrm>
            <a:custGeom>
              <a:avLst/>
              <a:gdLst/>
              <a:ahLst/>
              <a:cxnLst/>
              <a:rect l="l" t="t" r="r" b="b"/>
              <a:pathLst>
                <a:path w="1614" h="807" extrusionOk="0">
                  <a:moveTo>
                    <a:pt x="869" y="0"/>
                  </a:moveTo>
                  <a:cubicBezTo>
                    <a:pt x="218" y="0"/>
                    <a:pt x="0" y="807"/>
                    <a:pt x="745" y="807"/>
                  </a:cubicBezTo>
                  <a:cubicBezTo>
                    <a:pt x="1396" y="807"/>
                    <a:pt x="1613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9"/>
            <p:cNvSpPr/>
            <p:nvPr/>
          </p:nvSpPr>
          <p:spPr>
            <a:xfrm>
              <a:off x="4523300" y="1526313"/>
              <a:ext cx="49650" cy="12425"/>
            </a:xfrm>
            <a:custGeom>
              <a:avLst/>
              <a:gdLst/>
              <a:ahLst/>
              <a:cxnLst/>
              <a:rect l="l" t="t" r="r" b="b"/>
              <a:pathLst>
                <a:path w="1986" h="497" extrusionOk="0">
                  <a:moveTo>
                    <a:pt x="1241" y="0"/>
                  </a:moveTo>
                  <a:cubicBezTo>
                    <a:pt x="900" y="0"/>
                    <a:pt x="0" y="497"/>
                    <a:pt x="745" y="497"/>
                  </a:cubicBezTo>
                  <a:cubicBezTo>
                    <a:pt x="1086" y="497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9"/>
            <p:cNvSpPr/>
            <p:nvPr/>
          </p:nvSpPr>
          <p:spPr>
            <a:xfrm>
              <a:off x="4420150" y="14914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69" y="0"/>
                  </a:moveTo>
                  <a:cubicBezTo>
                    <a:pt x="218" y="0"/>
                    <a:pt x="1" y="838"/>
                    <a:pt x="776" y="838"/>
                  </a:cubicBezTo>
                  <a:cubicBezTo>
                    <a:pt x="1397" y="838"/>
                    <a:pt x="161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9"/>
            <p:cNvSpPr/>
            <p:nvPr/>
          </p:nvSpPr>
          <p:spPr>
            <a:xfrm>
              <a:off x="4325550" y="138516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79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9"/>
            <p:cNvSpPr/>
            <p:nvPr/>
          </p:nvSpPr>
          <p:spPr>
            <a:xfrm>
              <a:off x="4386800" y="14379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38" y="0"/>
                  </a:moveTo>
                  <a:cubicBezTo>
                    <a:pt x="187" y="0"/>
                    <a:pt x="1" y="838"/>
                    <a:pt x="745" y="838"/>
                  </a:cubicBezTo>
                  <a:cubicBezTo>
                    <a:pt x="1397" y="838"/>
                    <a:pt x="1614" y="0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9"/>
            <p:cNvSpPr/>
            <p:nvPr/>
          </p:nvSpPr>
          <p:spPr>
            <a:xfrm>
              <a:off x="4489950" y="1434813"/>
              <a:ext cx="48875" cy="19400"/>
            </a:xfrm>
            <a:custGeom>
              <a:avLst/>
              <a:gdLst/>
              <a:ahLst/>
              <a:cxnLst/>
              <a:rect l="l" t="t" r="r" b="b"/>
              <a:pathLst>
                <a:path w="1955" h="776" extrusionOk="0">
                  <a:moveTo>
                    <a:pt x="1179" y="0"/>
                  </a:moveTo>
                  <a:cubicBezTo>
                    <a:pt x="652" y="0"/>
                    <a:pt x="0" y="776"/>
                    <a:pt x="776" y="776"/>
                  </a:cubicBezTo>
                  <a:cubicBezTo>
                    <a:pt x="1272" y="776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9"/>
            <p:cNvSpPr/>
            <p:nvPr/>
          </p:nvSpPr>
          <p:spPr>
            <a:xfrm>
              <a:off x="44124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210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9"/>
            <p:cNvSpPr/>
            <p:nvPr/>
          </p:nvSpPr>
          <p:spPr>
            <a:xfrm>
              <a:off x="4390700" y="135106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2" y="0"/>
                  </a:moveTo>
                  <a:cubicBezTo>
                    <a:pt x="1024" y="0"/>
                    <a:pt x="0" y="465"/>
                    <a:pt x="558" y="465"/>
                  </a:cubicBezTo>
                  <a:cubicBezTo>
                    <a:pt x="807" y="465"/>
                    <a:pt x="183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9"/>
            <p:cNvSpPr/>
            <p:nvPr/>
          </p:nvSpPr>
          <p:spPr>
            <a:xfrm>
              <a:off x="4480650" y="1385163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9"/>
            <p:cNvSpPr/>
            <p:nvPr/>
          </p:nvSpPr>
          <p:spPr>
            <a:xfrm>
              <a:off x="4614800" y="154026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0" y="683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9"/>
            <p:cNvSpPr/>
            <p:nvPr/>
          </p:nvSpPr>
          <p:spPr>
            <a:xfrm>
              <a:off x="4665200" y="15953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9" y="589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9"/>
            <p:cNvSpPr/>
            <p:nvPr/>
          </p:nvSpPr>
          <p:spPr>
            <a:xfrm>
              <a:off x="4699325" y="148366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79" y="652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9"/>
            <p:cNvSpPr/>
            <p:nvPr/>
          </p:nvSpPr>
          <p:spPr>
            <a:xfrm>
              <a:off x="4773775" y="1538713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8" y="1"/>
                    <a:pt x="1" y="807"/>
                    <a:pt x="745" y="807"/>
                  </a:cubicBezTo>
                  <a:cubicBezTo>
                    <a:pt x="1396" y="807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9"/>
            <p:cNvSpPr/>
            <p:nvPr/>
          </p:nvSpPr>
          <p:spPr>
            <a:xfrm>
              <a:off x="4708625" y="15317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9"/>
            <p:cNvSpPr/>
            <p:nvPr/>
          </p:nvSpPr>
          <p:spPr>
            <a:xfrm>
              <a:off x="4847450" y="1533288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9"/>
            <p:cNvSpPr/>
            <p:nvPr/>
          </p:nvSpPr>
          <p:spPr>
            <a:xfrm>
              <a:off x="4893975" y="1486763"/>
              <a:ext cx="48875" cy="17075"/>
            </a:xfrm>
            <a:custGeom>
              <a:avLst/>
              <a:gdLst/>
              <a:ahLst/>
              <a:cxnLst/>
              <a:rect l="l" t="t" r="r" b="b"/>
              <a:pathLst>
                <a:path w="1955" h="683" extrusionOk="0">
                  <a:moveTo>
                    <a:pt x="1210" y="0"/>
                  </a:moveTo>
                  <a:cubicBezTo>
                    <a:pt x="745" y="0"/>
                    <a:pt x="1" y="683"/>
                    <a:pt x="776" y="683"/>
                  </a:cubicBezTo>
                  <a:cubicBezTo>
                    <a:pt x="1210" y="683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9"/>
            <p:cNvSpPr/>
            <p:nvPr/>
          </p:nvSpPr>
          <p:spPr>
            <a:xfrm>
              <a:off x="4935075" y="153948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1" y="776"/>
                    <a:pt x="776" y="776"/>
                  </a:cubicBezTo>
                  <a:cubicBezTo>
                    <a:pt x="1396" y="776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9"/>
            <p:cNvSpPr/>
            <p:nvPr/>
          </p:nvSpPr>
          <p:spPr>
            <a:xfrm>
              <a:off x="5052175" y="1534063"/>
              <a:ext cx="48875" cy="16300"/>
            </a:xfrm>
            <a:custGeom>
              <a:avLst/>
              <a:gdLst/>
              <a:ahLst/>
              <a:cxnLst/>
              <a:rect l="l" t="t" r="r" b="b"/>
              <a:pathLst>
                <a:path w="1955" h="652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179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9"/>
            <p:cNvSpPr/>
            <p:nvPr/>
          </p:nvSpPr>
          <p:spPr>
            <a:xfrm>
              <a:off x="4990125" y="1492963"/>
              <a:ext cx="45800" cy="11650"/>
            </a:xfrm>
            <a:custGeom>
              <a:avLst/>
              <a:gdLst/>
              <a:ahLst/>
              <a:cxnLst/>
              <a:rect l="l" t="t" r="r" b="b"/>
              <a:pathLst>
                <a:path w="1832" h="466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9"/>
            <p:cNvSpPr/>
            <p:nvPr/>
          </p:nvSpPr>
          <p:spPr>
            <a:xfrm>
              <a:off x="5147550" y="15014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9"/>
            <p:cNvSpPr/>
            <p:nvPr/>
          </p:nvSpPr>
          <p:spPr>
            <a:xfrm>
              <a:off x="5080100" y="1468138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7" y="1"/>
                    <a:pt x="0" y="807"/>
                    <a:pt x="745" y="807"/>
                  </a:cubicBezTo>
                  <a:cubicBezTo>
                    <a:pt x="1396" y="807"/>
                    <a:pt x="1613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9"/>
            <p:cNvSpPr/>
            <p:nvPr/>
          </p:nvSpPr>
          <p:spPr>
            <a:xfrm>
              <a:off x="5047525" y="1438688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0"/>
                  </a:moveTo>
                  <a:cubicBezTo>
                    <a:pt x="1024" y="0"/>
                    <a:pt x="0" y="465"/>
                    <a:pt x="528" y="465"/>
                  </a:cubicBezTo>
                  <a:cubicBezTo>
                    <a:pt x="776" y="465"/>
                    <a:pt x="180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9"/>
            <p:cNvSpPr/>
            <p:nvPr/>
          </p:nvSpPr>
          <p:spPr>
            <a:xfrm>
              <a:off x="5082425" y="13432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9"/>
            <p:cNvSpPr/>
            <p:nvPr/>
          </p:nvSpPr>
          <p:spPr>
            <a:xfrm>
              <a:off x="5102575" y="1403788"/>
              <a:ext cx="49650" cy="13975"/>
            </a:xfrm>
            <a:custGeom>
              <a:avLst/>
              <a:gdLst/>
              <a:ahLst/>
              <a:cxnLst/>
              <a:rect l="l" t="t" r="r" b="b"/>
              <a:pathLst>
                <a:path w="1986" h="559" extrusionOk="0">
                  <a:moveTo>
                    <a:pt x="1211" y="0"/>
                  </a:moveTo>
                  <a:cubicBezTo>
                    <a:pt x="838" y="0"/>
                    <a:pt x="1" y="559"/>
                    <a:pt x="776" y="559"/>
                  </a:cubicBezTo>
                  <a:cubicBezTo>
                    <a:pt x="1148" y="559"/>
                    <a:pt x="1986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9"/>
            <p:cNvSpPr/>
            <p:nvPr/>
          </p:nvSpPr>
          <p:spPr>
            <a:xfrm>
              <a:off x="5170825" y="142238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89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9"/>
            <p:cNvSpPr/>
            <p:nvPr/>
          </p:nvSpPr>
          <p:spPr>
            <a:xfrm>
              <a:off x="5211150" y="1368113"/>
              <a:ext cx="47325" cy="17850"/>
            </a:xfrm>
            <a:custGeom>
              <a:avLst/>
              <a:gdLst/>
              <a:ahLst/>
              <a:cxnLst/>
              <a:rect l="l" t="t" r="r" b="b"/>
              <a:pathLst>
                <a:path w="1893" h="714" extrusionOk="0">
                  <a:moveTo>
                    <a:pt x="1148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10" y="714"/>
                    <a:pt x="1893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9"/>
            <p:cNvSpPr/>
            <p:nvPr/>
          </p:nvSpPr>
          <p:spPr>
            <a:xfrm>
              <a:off x="5144450" y="13432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9"/>
            <p:cNvSpPr/>
            <p:nvPr/>
          </p:nvSpPr>
          <p:spPr>
            <a:xfrm>
              <a:off x="5170050" y="13091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0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9"/>
            <p:cNvSpPr/>
            <p:nvPr/>
          </p:nvSpPr>
          <p:spPr>
            <a:xfrm>
              <a:off x="4761375" y="1715538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9"/>
            <p:cNvSpPr/>
            <p:nvPr/>
          </p:nvSpPr>
          <p:spPr>
            <a:xfrm>
              <a:off x="4726475" y="166123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9"/>
            <p:cNvSpPr/>
            <p:nvPr/>
          </p:nvSpPr>
          <p:spPr>
            <a:xfrm>
              <a:off x="4748950" y="1626338"/>
              <a:ext cx="49675" cy="14000"/>
            </a:xfrm>
            <a:custGeom>
              <a:avLst/>
              <a:gdLst/>
              <a:ahLst/>
              <a:cxnLst/>
              <a:rect l="l" t="t" r="r" b="b"/>
              <a:pathLst>
                <a:path w="1987" h="560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18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9"/>
            <p:cNvSpPr/>
            <p:nvPr/>
          </p:nvSpPr>
          <p:spPr>
            <a:xfrm>
              <a:off x="4823400" y="1627113"/>
              <a:ext cx="48900" cy="12450"/>
            </a:xfrm>
            <a:custGeom>
              <a:avLst/>
              <a:gdLst/>
              <a:ahLst/>
              <a:cxnLst/>
              <a:rect l="l" t="t" r="r" b="b"/>
              <a:pathLst>
                <a:path w="1956" h="498" extrusionOk="0">
                  <a:moveTo>
                    <a:pt x="1211" y="1"/>
                  </a:moveTo>
                  <a:cubicBezTo>
                    <a:pt x="869" y="1"/>
                    <a:pt x="1" y="497"/>
                    <a:pt x="745" y="497"/>
                  </a:cubicBezTo>
                  <a:cubicBezTo>
                    <a:pt x="1055" y="497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9"/>
            <p:cNvSpPr/>
            <p:nvPr/>
          </p:nvSpPr>
          <p:spPr>
            <a:xfrm>
              <a:off x="4826500" y="1686063"/>
              <a:ext cx="48900" cy="15525"/>
            </a:xfrm>
            <a:custGeom>
              <a:avLst/>
              <a:gdLst/>
              <a:ahLst/>
              <a:cxnLst/>
              <a:rect l="l" t="t" r="r" b="b"/>
              <a:pathLst>
                <a:path w="1956" h="621" extrusionOk="0">
                  <a:moveTo>
                    <a:pt x="1211" y="0"/>
                  </a:moveTo>
                  <a:cubicBezTo>
                    <a:pt x="807" y="0"/>
                    <a:pt x="1" y="621"/>
                    <a:pt x="776" y="621"/>
                  </a:cubicBezTo>
                  <a:cubicBezTo>
                    <a:pt x="1180" y="621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9"/>
            <p:cNvSpPr/>
            <p:nvPr/>
          </p:nvSpPr>
          <p:spPr>
            <a:xfrm>
              <a:off x="4853650" y="1797738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8" y="589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9"/>
            <p:cNvSpPr/>
            <p:nvPr/>
          </p:nvSpPr>
          <p:spPr>
            <a:xfrm>
              <a:off x="4736550" y="1811688"/>
              <a:ext cx="48100" cy="19400"/>
            </a:xfrm>
            <a:custGeom>
              <a:avLst/>
              <a:gdLst/>
              <a:ahLst/>
              <a:cxnLst/>
              <a:rect l="l" t="t" r="r" b="b"/>
              <a:pathLst>
                <a:path w="1924" h="776" extrusionOk="0">
                  <a:moveTo>
                    <a:pt x="1148" y="0"/>
                  </a:moveTo>
                  <a:cubicBezTo>
                    <a:pt x="652" y="0"/>
                    <a:pt x="1" y="776"/>
                    <a:pt x="745" y="776"/>
                  </a:cubicBezTo>
                  <a:cubicBezTo>
                    <a:pt x="1241" y="776"/>
                    <a:pt x="1924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9"/>
            <p:cNvSpPr/>
            <p:nvPr/>
          </p:nvSpPr>
          <p:spPr>
            <a:xfrm>
              <a:off x="4709400" y="1769813"/>
              <a:ext cx="48125" cy="16300"/>
            </a:xfrm>
            <a:custGeom>
              <a:avLst/>
              <a:gdLst/>
              <a:ahLst/>
              <a:cxnLst/>
              <a:rect l="l" t="t" r="r" b="b"/>
              <a:pathLst>
                <a:path w="1925" h="652" extrusionOk="0">
                  <a:moveTo>
                    <a:pt x="1180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80" y="652"/>
                    <a:pt x="1924" y="0"/>
                    <a:pt x="1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9"/>
            <p:cNvSpPr/>
            <p:nvPr/>
          </p:nvSpPr>
          <p:spPr>
            <a:xfrm>
              <a:off x="4789275" y="177368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9"/>
            <p:cNvSpPr/>
            <p:nvPr/>
          </p:nvSpPr>
          <p:spPr>
            <a:xfrm>
              <a:off x="4614800" y="1852788"/>
              <a:ext cx="48100" cy="18625"/>
            </a:xfrm>
            <a:custGeom>
              <a:avLst/>
              <a:gdLst/>
              <a:ahLst/>
              <a:cxnLst/>
              <a:rect l="l" t="t" r="r" b="b"/>
              <a:pathLst>
                <a:path w="1924" h="745" extrusionOk="0">
                  <a:moveTo>
                    <a:pt x="1179" y="0"/>
                  </a:moveTo>
                  <a:cubicBezTo>
                    <a:pt x="683" y="0"/>
                    <a:pt x="1" y="745"/>
                    <a:pt x="776" y="745"/>
                  </a:cubicBezTo>
                  <a:cubicBezTo>
                    <a:pt x="1241" y="745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9"/>
            <p:cNvSpPr/>
            <p:nvPr/>
          </p:nvSpPr>
          <p:spPr>
            <a:xfrm>
              <a:off x="4577575" y="17907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1" y="621"/>
                    <a:pt x="745" y="621"/>
                  </a:cubicBezTo>
                  <a:cubicBezTo>
                    <a:pt x="1148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9"/>
            <p:cNvSpPr/>
            <p:nvPr/>
          </p:nvSpPr>
          <p:spPr>
            <a:xfrm>
              <a:off x="4478325" y="183651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9"/>
            <p:cNvSpPr/>
            <p:nvPr/>
          </p:nvSpPr>
          <p:spPr>
            <a:xfrm>
              <a:off x="4523300" y="1889238"/>
              <a:ext cx="49650" cy="13200"/>
            </a:xfrm>
            <a:custGeom>
              <a:avLst/>
              <a:gdLst/>
              <a:ahLst/>
              <a:cxnLst/>
              <a:rect l="l" t="t" r="r" b="b"/>
              <a:pathLst>
                <a:path w="1986" h="528" extrusionOk="0">
                  <a:moveTo>
                    <a:pt x="1241" y="0"/>
                  </a:moveTo>
                  <a:cubicBezTo>
                    <a:pt x="869" y="0"/>
                    <a:pt x="0" y="528"/>
                    <a:pt x="776" y="528"/>
                  </a:cubicBezTo>
                  <a:cubicBezTo>
                    <a:pt x="1117" y="528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9"/>
            <p:cNvSpPr/>
            <p:nvPr/>
          </p:nvSpPr>
          <p:spPr>
            <a:xfrm>
              <a:off x="4406200" y="188303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76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9"/>
            <p:cNvSpPr/>
            <p:nvPr/>
          </p:nvSpPr>
          <p:spPr>
            <a:xfrm>
              <a:off x="4296850" y="1914038"/>
              <a:ext cx="45000" cy="10900"/>
            </a:xfrm>
            <a:custGeom>
              <a:avLst/>
              <a:gdLst/>
              <a:ahLst/>
              <a:cxnLst/>
              <a:rect l="l" t="t" r="r" b="b"/>
              <a:pathLst>
                <a:path w="1800" h="436" extrusionOk="0">
                  <a:moveTo>
                    <a:pt x="1272" y="1"/>
                  </a:moveTo>
                  <a:cubicBezTo>
                    <a:pt x="1024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9"/>
            <p:cNvSpPr/>
            <p:nvPr/>
          </p:nvSpPr>
          <p:spPr>
            <a:xfrm>
              <a:off x="4226275" y="1896988"/>
              <a:ext cx="45025" cy="10875"/>
            </a:xfrm>
            <a:custGeom>
              <a:avLst/>
              <a:gdLst/>
              <a:ahLst/>
              <a:cxnLst/>
              <a:rect l="l" t="t" r="r" b="b"/>
              <a:pathLst>
                <a:path w="1801" h="435" extrusionOk="0">
                  <a:moveTo>
                    <a:pt x="1242" y="1"/>
                  </a:moveTo>
                  <a:cubicBezTo>
                    <a:pt x="1025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9"/>
            <p:cNvSpPr/>
            <p:nvPr/>
          </p:nvSpPr>
          <p:spPr>
            <a:xfrm>
              <a:off x="4203800" y="184116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9"/>
            <p:cNvSpPr/>
            <p:nvPr/>
          </p:nvSpPr>
          <p:spPr>
            <a:xfrm>
              <a:off x="4278250" y="1868288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7" y="1"/>
                    <a:pt x="0" y="838"/>
                    <a:pt x="776" y="838"/>
                  </a:cubicBezTo>
                  <a:cubicBezTo>
                    <a:pt x="1427" y="838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9"/>
            <p:cNvSpPr/>
            <p:nvPr/>
          </p:nvSpPr>
          <p:spPr>
            <a:xfrm>
              <a:off x="4347250" y="1849688"/>
              <a:ext cx="45025" cy="11650"/>
            </a:xfrm>
            <a:custGeom>
              <a:avLst/>
              <a:gdLst/>
              <a:ahLst/>
              <a:cxnLst/>
              <a:rect l="l" t="t" r="r" b="b"/>
              <a:pathLst>
                <a:path w="1801" h="466" extrusionOk="0">
                  <a:moveTo>
                    <a:pt x="1273" y="0"/>
                  </a:moveTo>
                  <a:cubicBezTo>
                    <a:pt x="1025" y="0"/>
                    <a:pt x="1" y="466"/>
                    <a:pt x="528" y="466"/>
                  </a:cubicBezTo>
                  <a:cubicBezTo>
                    <a:pt x="776" y="466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9"/>
            <p:cNvSpPr/>
            <p:nvPr/>
          </p:nvSpPr>
          <p:spPr>
            <a:xfrm>
              <a:off x="4279025" y="182176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6" y="1"/>
                    <a:pt x="0" y="838"/>
                    <a:pt x="745" y="838"/>
                  </a:cubicBezTo>
                  <a:cubicBezTo>
                    <a:pt x="1396" y="838"/>
                    <a:pt x="1613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9"/>
            <p:cNvSpPr/>
            <p:nvPr/>
          </p:nvSpPr>
          <p:spPr>
            <a:xfrm>
              <a:off x="4267375" y="1777563"/>
              <a:ext cx="49675" cy="13975"/>
            </a:xfrm>
            <a:custGeom>
              <a:avLst/>
              <a:gdLst/>
              <a:ahLst/>
              <a:cxnLst/>
              <a:rect l="l" t="t" r="r" b="b"/>
              <a:pathLst>
                <a:path w="1987" h="559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49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9"/>
            <p:cNvSpPr/>
            <p:nvPr/>
          </p:nvSpPr>
          <p:spPr>
            <a:xfrm>
              <a:off x="4380600" y="177911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3" y="1"/>
                  </a:moveTo>
                  <a:cubicBezTo>
                    <a:pt x="1024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9"/>
            <p:cNvSpPr/>
            <p:nvPr/>
          </p:nvSpPr>
          <p:spPr>
            <a:xfrm>
              <a:off x="4466675" y="1789188"/>
              <a:ext cx="48900" cy="17100"/>
            </a:xfrm>
            <a:custGeom>
              <a:avLst/>
              <a:gdLst/>
              <a:ahLst/>
              <a:cxnLst/>
              <a:rect l="l" t="t" r="r" b="b"/>
              <a:pathLst>
                <a:path w="1956" h="684" extrusionOk="0">
                  <a:moveTo>
                    <a:pt x="1180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1" y="683"/>
                    <a:pt x="1955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9"/>
            <p:cNvSpPr/>
            <p:nvPr/>
          </p:nvSpPr>
          <p:spPr>
            <a:xfrm>
              <a:off x="4412400" y="18310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1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9"/>
            <p:cNvSpPr/>
            <p:nvPr/>
          </p:nvSpPr>
          <p:spPr>
            <a:xfrm>
              <a:off x="4500025" y="1963688"/>
              <a:ext cx="48875" cy="12425"/>
            </a:xfrm>
            <a:custGeom>
              <a:avLst/>
              <a:gdLst/>
              <a:ahLst/>
              <a:cxnLst/>
              <a:rect l="l" t="t" r="r" b="b"/>
              <a:pathLst>
                <a:path w="1955" h="497" extrusionOk="0">
                  <a:moveTo>
                    <a:pt x="1211" y="0"/>
                  </a:moveTo>
                  <a:cubicBezTo>
                    <a:pt x="900" y="0"/>
                    <a:pt x="1" y="496"/>
                    <a:pt x="745" y="496"/>
                  </a:cubicBezTo>
                  <a:cubicBezTo>
                    <a:pt x="1086" y="496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9"/>
            <p:cNvSpPr/>
            <p:nvPr/>
          </p:nvSpPr>
          <p:spPr>
            <a:xfrm>
              <a:off x="4376725" y="195281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9"/>
            <p:cNvSpPr/>
            <p:nvPr/>
          </p:nvSpPr>
          <p:spPr>
            <a:xfrm>
              <a:off x="4432575" y="1948163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0" y="652"/>
                    <a:pt x="776" y="652"/>
                  </a:cubicBezTo>
                  <a:cubicBezTo>
                    <a:pt x="1210" y="652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9"/>
            <p:cNvSpPr/>
            <p:nvPr/>
          </p:nvSpPr>
          <p:spPr>
            <a:xfrm>
              <a:off x="4634975" y="194118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0" y="683"/>
                    <a:pt x="745" y="683"/>
                  </a:cubicBezTo>
                  <a:cubicBezTo>
                    <a:pt x="1210" y="683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9"/>
            <p:cNvSpPr/>
            <p:nvPr/>
          </p:nvSpPr>
          <p:spPr>
            <a:xfrm>
              <a:off x="4548100" y="1961363"/>
              <a:ext cx="47350" cy="17075"/>
            </a:xfrm>
            <a:custGeom>
              <a:avLst/>
              <a:gdLst/>
              <a:ahLst/>
              <a:cxnLst/>
              <a:rect l="l" t="t" r="r" b="b"/>
              <a:pathLst>
                <a:path w="1894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9"/>
            <p:cNvSpPr/>
            <p:nvPr/>
          </p:nvSpPr>
          <p:spPr>
            <a:xfrm>
              <a:off x="4712525" y="1913263"/>
              <a:ext cx="48875" cy="12450"/>
            </a:xfrm>
            <a:custGeom>
              <a:avLst/>
              <a:gdLst/>
              <a:ahLst/>
              <a:cxnLst/>
              <a:rect l="l" t="t" r="r" b="b"/>
              <a:pathLst>
                <a:path w="1955" h="498" extrusionOk="0">
                  <a:moveTo>
                    <a:pt x="1210" y="1"/>
                  </a:moveTo>
                  <a:cubicBezTo>
                    <a:pt x="838" y="1"/>
                    <a:pt x="0" y="497"/>
                    <a:pt x="745" y="497"/>
                  </a:cubicBezTo>
                  <a:cubicBezTo>
                    <a:pt x="1086" y="497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9"/>
            <p:cNvSpPr/>
            <p:nvPr/>
          </p:nvSpPr>
          <p:spPr>
            <a:xfrm>
              <a:off x="4689250" y="198383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0" y="776"/>
                    <a:pt x="776" y="776"/>
                  </a:cubicBezTo>
                  <a:cubicBezTo>
                    <a:pt x="1396" y="776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9"/>
            <p:cNvSpPr/>
            <p:nvPr/>
          </p:nvSpPr>
          <p:spPr>
            <a:xfrm>
              <a:off x="4755950" y="200013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69" y="0"/>
                    <a:pt x="0" y="527"/>
                    <a:pt x="745" y="527"/>
                  </a:cubicBezTo>
                  <a:cubicBezTo>
                    <a:pt x="1086" y="527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9"/>
            <p:cNvSpPr/>
            <p:nvPr/>
          </p:nvSpPr>
          <p:spPr>
            <a:xfrm>
              <a:off x="4662875" y="203733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9"/>
                    <a:pt x="745" y="839"/>
                  </a:cubicBezTo>
                  <a:cubicBezTo>
                    <a:pt x="1397" y="83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9"/>
            <p:cNvSpPr/>
            <p:nvPr/>
          </p:nvSpPr>
          <p:spPr>
            <a:xfrm>
              <a:off x="4692350" y="208001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1"/>
                    <a:pt x="745" y="651"/>
                  </a:cubicBezTo>
                  <a:cubicBezTo>
                    <a:pt x="1179" y="651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9"/>
            <p:cNvSpPr/>
            <p:nvPr/>
          </p:nvSpPr>
          <p:spPr>
            <a:xfrm>
              <a:off x="4783850" y="21110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397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9"/>
            <p:cNvSpPr/>
            <p:nvPr/>
          </p:nvSpPr>
          <p:spPr>
            <a:xfrm>
              <a:off x="4719500" y="2147463"/>
              <a:ext cx="48100" cy="15550"/>
            </a:xfrm>
            <a:custGeom>
              <a:avLst/>
              <a:gdLst/>
              <a:ahLst/>
              <a:cxnLst/>
              <a:rect l="l" t="t" r="r" b="b"/>
              <a:pathLst>
                <a:path w="1924" h="622" extrusionOk="0">
                  <a:moveTo>
                    <a:pt x="1179" y="1"/>
                  </a:moveTo>
                  <a:cubicBezTo>
                    <a:pt x="745" y="1"/>
                    <a:pt x="0" y="621"/>
                    <a:pt x="745" y="621"/>
                  </a:cubicBezTo>
                  <a:cubicBezTo>
                    <a:pt x="1179" y="621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9"/>
            <p:cNvSpPr/>
            <p:nvPr/>
          </p:nvSpPr>
          <p:spPr>
            <a:xfrm>
              <a:off x="4766025" y="2066813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776" y="1"/>
                    <a:pt x="0" y="621"/>
                    <a:pt x="745" y="621"/>
                  </a:cubicBezTo>
                  <a:cubicBezTo>
                    <a:pt x="1179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9"/>
            <p:cNvSpPr/>
            <p:nvPr/>
          </p:nvSpPr>
          <p:spPr>
            <a:xfrm>
              <a:off x="4774550" y="1948938"/>
              <a:ext cx="40350" cy="21750"/>
            </a:xfrm>
            <a:custGeom>
              <a:avLst/>
              <a:gdLst/>
              <a:ahLst/>
              <a:cxnLst/>
              <a:rect l="l" t="t" r="r" b="b"/>
              <a:pathLst>
                <a:path w="1614" h="870" extrusionOk="0">
                  <a:moveTo>
                    <a:pt x="838" y="1"/>
                  </a:moveTo>
                  <a:cubicBezTo>
                    <a:pt x="187" y="1"/>
                    <a:pt x="1" y="869"/>
                    <a:pt x="745" y="869"/>
                  </a:cubicBezTo>
                  <a:cubicBezTo>
                    <a:pt x="1396" y="86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9"/>
            <p:cNvSpPr/>
            <p:nvPr/>
          </p:nvSpPr>
          <p:spPr>
            <a:xfrm>
              <a:off x="4806350" y="186208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1"/>
                  </a:moveTo>
                  <a:cubicBezTo>
                    <a:pt x="869" y="1"/>
                    <a:pt x="0" y="528"/>
                    <a:pt x="745" y="528"/>
                  </a:cubicBezTo>
                  <a:cubicBezTo>
                    <a:pt x="1117" y="528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9"/>
            <p:cNvSpPr/>
            <p:nvPr/>
          </p:nvSpPr>
          <p:spPr>
            <a:xfrm>
              <a:off x="4918025" y="1922588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38" y="0"/>
                    <a:pt x="0" y="558"/>
                    <a:pt x="745" y="558"/>
                  </a:cubicBezTo>
                  <a:cubicBezTo>
                    <a:pt x="1086" y="558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9"/>
            <p:cNvSpPr/>
            <p:nvPr/>
          </p:nvSpPr>
          <p:spPr>
            <a:xfrm>
              <a:off x="4854425" y="195048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1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9"/>
            <p:cNvSpPr/>
            <p:nvPr/>
          </p:nvSpPr>
          <p:spPr>
            <a:xfrm>
              <a:off x="4842025" y="1910938"/>
              <a:ext cx="45000" cy="10125"/>
            </a:xfrm>
            <a:custGeom>
              <a:avLst/>
              <a:gdLst/>
              <a:ahLst/>
              <a:cxnLst/>
              <a:rect l="l" t="t" r="r" b="b"/>
              <a:pathLst>
                <a:path w="1800" h="405" extrusionOk="0">
                  <a:moveTo>
                    <a:pt x="1272" y="1"/>
                  </a:moveTo>
                  <a:cubicBezTo>
                    <a:pt x="1055" y="1"/>
                    <a:pt x="0" y="404"/>
                    <a:pt x="528" y="404"/>
                  </a:cubicBezTo>
                  <a:cubicBezTo>
                    <a:pt x="745" y="404"/>
                    <a:pt x="1799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9"/>
            <p:cNvSpPr/>
            <p:nvPr/>
          </p:nvSpPr>
          <p:spPr>
            <a:xfrm>
              <a:off x="4921125" y="1854338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9"/>
            <p:cNvSpPr/>
            <p:nvPr/>
          </p:nvSpPr>
          <p:spPr>
            <a:xfrm>
              <a:off x="5008750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179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9"/>
            <p:cNvSpPr/>
            <p:nvPr/>
          </p:nvSpPr>
          <p:spPr>
            <a:xfrm>
              <a:off x="4968425" y="196911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9"/>
            <p:cNvSpPr/>
            <p:nvPr/>
          </p:nvSpPr>
          <p:spPr>
            <a:xfrm>
              <a:off x="5039000" y="1976863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69" y="0"/>
                    <a:pt x="0" y="559"/>
                    <a:pt x="745" y="559"/>
                  </a:cubicBezTo>
                  <a:cubicBezTo>
                    <a:pt x="1086" y="559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9"/>
            <p:cNvSpPr/>
            <p:nvPr/>
          </p:nvSpPr>
          <p:spPr>
            <a:xfrm>
              <a:off x="5130500" y="1949713"/>
              <a:ext cx="41125" cy="20200"/>
            </a:xfrm>
            <a:custGeom>
              <a:avLst/>
              <a:gdLst/>
              <a:ahLst/>
              <a:cxnLst/>
              <a:rect l="l" t="t" r="r" b="b"/>
              <a:pathLst>
                <a:path w="1645" h="808" extrusionOk="0">
                  <a:moveTo>
                    <a:pt x="869" y="1"/>
                  </a:moveTo>
                  <a:cubicBezTo>
                    <a:pt x="218" y="1"/>
                    <a:pt x="0" y="807"/>
                    <a:pt x="776" y="807"/>
                  </a:cubicBezTo>
                  <a:cubicBezTo>
                    <a:pt x="1396" y="807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9"/>
            <p:cNvSpPr/>
            <p:nvPr/>
          </p:nvSpPr>
          <p:spPr>
            <a:xfrm>
              <a:off x="5066125" y="1914038"/>
              <a:ext cx="48125" cy="17100"/>
            </a:xfrm>
            <a:custGeom>
              <a:avLst/>
              <a:gdLst/>
              <a:ahLst/>
              <a:cxnLst/>
              <a:rect l="l" t="t" r="r" b="b"/>
              <a:pathLst>
                <a:path w="1925" h="684" extrusionOk="0">
                  <a:moveTo>
                    <a:pt x="1180" y="1"/>
                  </a:moveTo>
                  <a:cubicBezTo>
                    <a:pt x="714" y="1"/>
                    <a:pt x="1" y="683"/>
                    <a:pt x="745" y="683"/>
                  </a:cubicBezTo>
                  <a:cubicBezTo>
                    <a:pt x="1211" y="683"/>
                    <a:pt x="1924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9"/>
            <p:cNvSpPr/>
            <p:nvPr/>
          </p:nvSpPr>
          <p:spPr>
            <a:xfrm>
              <a:off x="5116550" y="18605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45" y="1"/>
                    <a:pt x="0" y="652"/>
                    <a:pt x="745" y="652"/>
                  </a:cubicBezTo>
                  <a:cubicBezTo>
                    <a:pt x="1179" y="652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9"/>
            <p:cNvSpPr/>
            <p:nvPr/>
          </p:nvSpPr>
          <p:spPr>
            <a:xfrm>
              <a:off x="5188650" y="1829513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807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9"/>
            <p:cNvSpPr/>
            <p:nvPr/>
          </p:nvSpPr>
          <p:spPr>
            <a:xfrm>
              <a:off x="5237525" y="1794613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07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9"/>
            <p:cNvSpPr/>
            <p:nvPr/>
          </p:nvSpPr>
          <p:spPr>
            <a:xfrm>
              <a:off x="5303425" y="180626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3" y="0"/>
                  </a:moveTo>
                  <a:cubicBezTo>
                    <a:pt x="1024" y="0"/>
                    <a:pt x="1" y="435"/>
                    <a:pt x="528" y="435"/>
                  </a:cubicBezTo>
                  <a:cubicBezTo>
                    <a:pt x="776" y="435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9"/>
            <p:cNvSpPr/>
            <p:nvPr/>
          </p:nvSpPr>
          <p:spPr>
            <a:xfrm>
              <a:off x="5346075" y="1843488"/>
              <a:ext cx="47325" cy="17075"/>
            </a:xfrm>
            <a:custGeom>
              <a:avLst/>
              <a:gdLst/>
              <a:ahLst/>
              <a:cxnLst/>
              <a:rect l="l" t="t" r="r" b="b"/>
              <a:pathLst>
                <a:path w="1893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9"/>
            <p:cNvSpPr/>
            <p:nvPr/>
          </p:nvSpPr>
          <p:spPr>
            <a:xfrm>
              <a:off x="5274750" y="19016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0" y="621"/>
                    <a:pt x="745" y="621"/>
                  </a:cubicBezTo>
                  <a:cubicBezTo>
                    <a:pt x="1148" y="621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9"/>
            <p:cNvSpPr/>
            <p:nvPr/>
          </p:nvSpPr>
          <p:spPr>
            <a:xfrm>
              <a:off x="5208050" y="196058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45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9"/>
            <p:cNvSpPr/>
            <p:nvPr/>
          </p:nvSpPr>
          <p:spPr>
            <a:xfrm>
              <a:off x="5159975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807" y="0"/>
                    <a:pt x="0" y="621"/>
                    <a:pt x="776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9"/>
            <p:cNvSpPr/>
            <p:nvPr/>
          </p:nvSpPr>
          <p:spPr>
            <a:xfrm>
              <a:off x="5254575" y="1852013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38" y="0"/>
                    <a:pt x="1" y="528"/>
                    <a:pt x="745" y="528"/>
                  </a:cubicBezTo>
                  <a:cubicBezTo>
                    <a:pt x="1086" y="528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1" name="Google Shape;1181;p9"/>
          <p:cNvGrpSpPr/>
          <p:nvPr/>
        </p:nvGrpSpPr>
        <p:grpSpPr>
          <a:xfrm rot="7513056">
            <a:off x="-362163" y="-767833"/>
            <a:ext cx="1219972" cy="1925325"/>
            <a:chOff x="322650" y="2571325"/>
            <a:chExt cx="573100" cy="904450"/>
          </a:xfrm>
        </p:grpSpPr>
        <p:sp>
          <p:nvSpPr>
            <p:cNvPr id="1182" name="Google Shape;1182;p9"/>
            <p:cNvSpPr/>
            <p:nvPr/>
          </p:nvSpPr>
          <p:spPr>
            <a:xfrm>
              <a:off x="423450" y="2666625"/>
              <a:ext cx="95400" cy="131175"/>
            </a:xfrm>
            <a:custGeom>
              <a:avLst/>
              <a:gdLst/>
              <a:ahLst/>
              <a:cxnLst/>
              <a:rect l="l" t="t" r="r" b="b"/>
              <a:pathLst>
                <a:path w="3816" h="5247" extrusionOk="0">
                  <a:moveTo>
                    <a:pt x="199" y="1"/>
                  </a:moveTo>
                  <a:cubicBezTo>
                    <a:pt x="164" y="1"/>
                    <a:pt x="129" y="2"/>
                    <a:pt x="94" y="4"/>
                  </a:cubicBezTo>
                  <a:cubicBezTo>
                    <a:pt x="1" y="1059"/>
                    <a:pt x="745" y="1958"/>
                    <a:pt x="1521" y="2672"/>
                  </a:cubicBezTo>
                  <a:cubicBezTo>
                    <a:pt x="2327" y="3385"/>
                    <a:pt x="3227" y="4006"/>
                    <a:pt x="3692" y="4936"/>
                  </a:cubicBezTo>
                  <a:lnTo>
                    <a:pt x="3816" y="5247"/>
                  </a:lnTo>
                  <a:cubicBezTo>
                    <a:pt x="3537" y="3851"/>
                    <a:pt x="2978" y="2548"/>
                    <a:pt x="2172" y="1369"/>
                  </a:cubicBezTo>
                  <a:cubicBezTo>
                    <a:pt x="1696" y="685"/>
                    <a:pt x="1020" y="1"/>
                    <a:pt x="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9"/>
            <p:cNvSpPr/>
            <p:nvPr/>
          </p:nvSpPr>
          <p:spPr>
            <a:xfrm>
              <a:off x="510300" y="2571325"/>
              <a:ext cx="155125" cy="237325"/>
            </a:xfrm>
            <a:custGeom>
              <a:avLst/>
              <a:gdLst/>
              <a:ahLst/>
              <a:cxnLst/>
              <a:rect l="l" t="t" r="r" b="b"/>
              <a:pathLst>
                <a:path w="6205" h="9493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4343" y="435"/>
                    <a:pt x="3010" y="2048"/>
                    <a:pt x="2203" y="3754"/>
                  </a:cubicBezTo>
                  <a:cubicBezTo>
                    <a:pt x="1397" y="5460"/>
                    <a:pt x="931" y="7352"/>
                    <a:pt x="1" y="8996"/>
                  </a:cubicBezTo>
                  <a:lnTo>
                    <a:pt x="218" y="9493"/>
                  </a:lnTo>
                  <a:lnTo>
                    <a:pt x="2544" y="6639"/>
                  </a:lnTo>
                  <a:cubicBezTo>
                    <a:pt x="2917" y="6205"/>
                    <a:pt x="3258" y="5770"/>
                    <a:pt x="3537" y="5274"/>
                  </a:cubicBezTo>
                  <a:cubicBezTo>
                    <a:pt x="4530" y="3537"/>
                    <a:pt x="4592" y="1211"/>
                    <a:pt x="6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9"/>
            <p:cNvSpPr/>
            <p:nvPr/>
          </p:nvSpPr>
          <p:spPr>
            <a:xfrm>
              <a:off x="548300" y="2691425"/>
              <a:ext cx="236550" cy="266900"/>
            </a:xfrm>
            <a:custGeom>
              <a:avLst/>
              <a:gdLst/>
              <a:ahLst/>
              <a:cxnLst/>
              <a:rect l="l" t="t" r="r" b="b"/>
              <a:pathLst>
                <a:path w="9462" h="10676" extrusionOk="0">
                  <a:moveTo>
                    <a:pt x="9224" y="1"/>
                  </a:moveTo>
                  <a:cubicBezTo>
                    <a:pt x="7570" y="1"/>
                    <a:pt x="5960" y="617"/>
                    <a:pt x="4747" y="1742"/>
                  </a:cubicBezTo>
                  <a:cubicBezTo>
                    <a:pt x="2588" y="3791"/>
                    <a:pt x="2114" y="7045"/>
                    <a:pt x="654" y="9656"/>
                  </a:cubicBezTo>
                  <a:lnTo>
                    <a:pt x="654" y="9656"/>
                  </a:lnTo>
                  <a:cubicBezTo>
                    <a:pt x="1708" y="8788"/>
                    <a:pt x="3146" y="8364"/>
                    <a:pt x="4343" y="7636"/>
                  </a:cubicBezTo>
                  <a:cubicBezTo>
                    <a:pt x="7011" y="5992"/>
                    <a:pt x="8283" y="2890"/>
                    <a:pt x="9462" y="5"/>
                  </a:cubicBezTo>
                  <a:cubicBezTo>
                    <a:pt x="9382" y="2"/>
                    <a:pt x="9303" y="1"/>
                    <a:pt x="9224" y="1"/>
                  </a:cubicBezTo>
                  <a:close/>
                  <a:moveTo>
                    <a:pt x="654" y="9656"/>
                  </a:moveTo>
                  <a:cubicBezTo>
                    <a:pt x="451" y="9823"/>
                    <a:pt x="263" y="10006"/>
                    <a:pt x="94" y="10210"/>
                  </a:cubicBezTo>
                  <a:lnTo>
                    <a:pt x="1" y="10675"/>
                  </a:lnTo>
                  <a:cubicBezTo>
                    <a:pt x="241" y="10351"/>
                    <a:pt x="456" y="10009"/>
                    <a:pt x="654" y="96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9"/>
            <p:cNvSpPr/>
            <p:nvPr/>
          </p:nvSpPr>
          <p:spPr>
            <a:xfrm>
              <a:off x="322650" y="2792325"/>
              <a:ext cx="214050" cy="94475"/>
            </a:xfrm>
            <a:custGeom>
              <a:avLst/>
              <a:gdLst/>
              <a:ahLst/>
              <a:cxnLst/>
              <a:rect l="l" t="t" r="r" b="b"/>
              <a:pathLst>
                <a:path w="8562" h="3779" extrusionOk="0">
                  <a:moveTo>
                    <a:pt x="129" y="1"/>
                  </a:moveTo>
                  <a:cubicBezTo>
                    <a:pt x="86" y="1"/>
                    <a:pt x="43" y="1"/>
                    <a:pt x="0" y="1"/>
                  </a:cubicBezTo>
                  <a:cubicBezTo>
                    <a:pt x="652" y="374"/>
                    <a:pt x="1024" y="1056"/>
                    <a:pt x="1489" y="1645"/>
                  </a:cubicBezTo>
                  <a:cubicBezTo>
                    <a:pt x="2666" y="3032"/>
                    <a:pt x="4368" y="3778"/>
                    <a:pt x="6106" y="3778"/>
                  </a:cubicBezTo>
                  <a:cubicBezTo>
                    <a:pt x="6934" y="3778"/>
                    <a:pt x="7771" y="3609"/>
                    <a:pt x="8561" y="3258"/>
                  </a:cubicBezTo>
                  <a:lnTo>
                    <a:pt x="8158" y="2979"/>
                  </a:lnTo>
                  <a:cubicBezTo>
                    <a:pt x="5926" y="1053"/>
                    <a:pt x="3091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9"/>
            <p:cNvSpPr/>
            <p:nvPr/>
          </p:nvSpPr>
          <p:spPr>
            <a:xfrm>
              <a:off x="386225" y="2924175"/>
              <a:ext cx="215625" cy="317975"/>
            </a:xfrm>
            <a:custGeom>
              <a:avLst/>
              <a:gdLst/>
              <a:ahLst/>
              <a:cxnLst/>
              <a:rect l="l" t="t" r="r" b="b"/>
              <a:pathLst>
                <a:path w="8625" h="12719" extrusionOk="0">
                  <a:moveTo>
                    <a:pt x="63" y="1"/>
                  </a:moveTo>
                  <a:cubicBezTo>
                    <a:pt x="1" y="2606"/>
                    <a:pt x="94" y="5367"/>
                    <a:pt x="1459" y="7600"/>
                  </a:cubicBezTo>
                  <a:cubicBezTo>
                    <a:pt x="3010" y="10144"/>
                    <a:pt x="5894" y="11509"/>
                    <a:pt x="8593" y="12719"/>
                  </a:cubicBezTo>
                  <a:lnTo>
                    <a:pt x="8593" y="12563"/>
                  </a:lnTo>
                  <a:cubicBezTo>
                    <a:pt x="8624" y="10392"/>
                    <a:pt x="7942" y="8283"/>
                    <a:pt x="6639" y="6546"/>
                  </a:cubicBezTo>
                  <a:cubicBezTo>
                    <a:pt x="4778" y="4064"/>
                    <a:pt x="1831" y="2544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9"/>
            <p:cNvSpPr/>
            <p:nvPr/>
          </p:nvSpPr>
          <p:spPr>
            <a:xfrm>
              <a:off x="579325" y="2835775"/>
              <a:ext cx="316425" cy="283075"/>
            </a:xfrm>
            <a:custGeom>
              <a:avLst/>
              <a:gdLst/>
              <a:ahLst/>
              <a:cxnLst/>
              <a:rect l="l" t="t" r="r" b="b"/>
              <a:pathLst>
                <a:path w="12657" h="11323" extrusionOk="0">
                  <a:moveTo>
                    <a:pt x="12656" y="0"/>
                  </a:moveTo>
                  <a:cubicBezTo>
                    <a:pt x="10175" y="94"/>
                    <a:pt x="7786" y="1055"/>
                    <a:pt x="5925" y="2730"/>
                  </a:cubicBezTo>
                  <a:cubicBezTo>
                    <a:pt x="4095" y="4374"/>
                    <a:pt x="2668" y="6421"/>
                    <a:pt x="1707" y="8717"/>
                  </a:cubicBezTo>
                  <a:cubicBezTo>
                    <a:pt x="1303" y="9616"/>
                    <a:pt x="869" y="10640"/>
                    <a:pt x="1" y="11105"/>
                  </a:cubicBezTo>
                  <a:lnTo>
                    <a:pt x="559" y="11322"/>
                  </a:lnTo>
                  <a:cubicBezTo>
                    <a:pt x="2606" y="8810"/>
                    <a:pt x="5770" y="7445"/>
                    <a:pt x="8035" y="5119"/>
                  </a:cubicBezTo>
                  <a:cubicBezTo>
                    <a:pt x="9648" y="3475"/>
                    <a:pt x="10795" y="1365"/>
                    <a:pt x="12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9"/>
            <p:cNvSpPr/>
            <p:nvPr/>
          </p:nvSpPr>
          <p:spPr>
            <a:xfrm>
              <a:off x="509000" y="2776025"/>
              <a:ext cx="101375" cy="699750"/>
            </a:xfrm>
            <a:custGeom>
              <a:avLst/>
              <a:gdLst/>
              <a:ahLst/>
              <a:cxnLst/>
              <a:rect l="l" t="t" r="r" b="b"/>
              <a:pathLst>
                <a:path w="4055" h="27990" extrusionOk="0">
                  <a:moveTo>
                    <a:pt x="520" y="0"/>
                  </a:moveTo>
                  <a:cubicBezTo>
                    <a:pt x="350" y="0"/>
                    <a:pt x="126" y="122"/>
                    <a:pt x="146" y="281"/>
                  </a:cubicBezTo>
                  <a:cubicBezTo>
                    <a:pt x="983" y="4965"/>
                    <a:pt x="1852" y="9618"/>
                    <a:pt x="2689" y="14302"/>
                  </a:cubicBezTo>
                  <a:cubicBezTo>
                    <a:pt x="3124" y="16628"/>
                    <a:pt x="3589" y="19017"/>
                    <a:pt x="3062" y="21343"/>
                  </a:cubicBezTo>
                  <a:cubicBezTo>
                    <a:pt x="2534" y="23701"/>
                    <a:pt x="1294" y="25748"/>
                    <a:pt x="84" y="27795"/>
                  </a:cubicBezTo>
                  <a:cubicBezTo>
                    <a:pt x="1" y="27928"/>
                    <a:pt x="122" y="27990"/>
                    <a:pt x="272" y="27990"/>
                  </a:cubicBezTo>
                  <a:cubicBezTo>
                    <a:pt x="402" y="27990"/>
                    <a:pt x="554" y="27944"/>
                    <a:pt x="611" y="27857"/>
                  </a:cubicBezTo>
                  <a:cubicBezTo>
                    <a:pt x="1666" y="26058"/>
                    <a:pt x="2751" y="24259"/>
                    <a:pt x="3372" y="22274"/>
                  </a:cubicBezTo>
                  <a:cubicBezTo>
                    <a:pt x="4054" y="20040"/>
                    <a:pt x="3899" y="17838"/>
                    <a:pt x="3527" y="15574"/>
                  </a:cubicBezTo>
                  <a:cubicBezTo>
                    <a:pt x="2658" y="10424"/>
                    <a:pt x="1666" y="5275"/>
                    <a:pt x="704" y="126"/>
                  </a:cubicBezTo>
                  <a:cubicBezTo>
                    <a:pt x="693" y="38"/>
                    <a:pt x="615" y="0"/>
                    <a:pt x="5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9" name="Google Shape;1189;p9"/>
          <p:cNvGrpSpPr/>
          <p:nvPr/>
        </p:nvGrpSpPr>
        <p:grpSpPr>
          <a:xfrm rot="-9626360">
            <a:off x="1195526" y="-962928"/>
            <a:ext cx="1102906" cy="1769527"/>
            <a:chOff x="2402100" y="3854125"/>
            <a:chExt cx="435600" cy="698825"/>
          </a:xfrm>
        </p:grpSpPr>
        <p:sp>
          <p:nvSpPr>
            <p:cNvPr id="1190" name="Google Shape;1190;p9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9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9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9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9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9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9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9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9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9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9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9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9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3" name="Google Shape;1203;p9"/>
          <p:cNvGrpSpPr/>
          <p:nvPr/>
        </p:nvGrpSpPr>
        <p:grpSpPr>
          <a:xfrm>
            <a:off x="7064729" y="4104591"/>
            <a:ext cx="548733" cy="498301"/>
            <a:chOff x="3652400" y="3788700"/>
            <a:chExt cx="700450" cy="636075"/>
          </a:xfrm>
        </p:grpSpPr>
        <p:sp>
          <p:nvSpPr>
            <p:cNvPr id="1204" name="Google Shape;1204;p9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9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9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9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9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9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9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9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9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9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9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9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9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9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9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9" name="Google Shape;1219;p9"/>
          <p:cNvGrpSpPr/>
          <p:nvPr/>
        </p:nvGrpSpPr>
        <p:grpSpPr>
          <a:xfrm rot="-1969473">
            <a:off x="8258770" y="3864658"/>
            <a:ext cx="1102925" cy="1769499"/>
            <a:chOff x="2402100" y="3854125"/>
            <a:chExt cx="435600" cy="698825"/>
          </a:xfrm>
        </p:grpSpPr>
        <p:sp>
          <p:nvSpPr>
            <p:cNvPr id="1220" name="Google Shape;1220;p9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9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9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9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9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9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9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9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9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9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9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9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9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3" name="Google Shape;1233;p9"/>
          <p:cNvGrpSpPr/>
          <p:nvPr/>
        </p:nvGrpSpPr>
        <p:grpSpPr>
          <a:xfrm rot="-1802793">
            <a:off x="-3074" y="3078487"/>
            <a:ext cx="1039447" cy="2836089"/>
            <a:chOff x="10084800" y="4174013"/>
            <a:chExt cx="585175" cy="1594900"/>
          </a:xfrm>
        </p:grpSpPr>
        <p:sp>
          <p:nvSpPr>
            <p:cNvPr id="1234" name="Google Shape;1234;p9"/>
            <p:cNvSpPr/>
            <p:nvPr/>
          </p:nvSpPr>
          <p:spPr>
            <a:xfrm>
              <a:off x="10201075" y="4663100"/>
              <a:ext cx="103750" cy="217325"/>
            </a:xfrm>
            <a:custGeom>
              <a:avLst/>
              <a:gdLst/>
              <a:ahLst/>
              <a:cxnLst/>
              <a:rect l="l" t="t" r="r" b="b"/>
              <a:pathLst>
                <a:path w="4150" h="8693" extrusionOk="0">
                  <a:moveTo>
                    <a:pt x="430" y="0"/>
                  </a:moveTo>
                  <a:cubicBezTo>
                    <a:pt x="247" y="0"/>
                    <a:pt x="0" y="124"/>
                    <a:pt x="44" y="233"/>
                  </a:cubicBezTo>
                  <a:cubicBezTo>
                    <a:pt x="1595" y="2839"/>
                    <a:pt x="2774" y="5661"/>
                    <a:pt x="3549" y="8608"/>
                  </a:cubicBezTo>
                  <a:cubicBezTo>
                    <a:pt x="3559" y="8668"/>
                    <a:pt x="3626" y="8692"/>
                    <a:pt x="3710" y="8692"/>
                  </a:cubicBezTo>
                  <a:cubicBezTo>
                    <a:pt x="3890" y="8692"/>
                    <a:pt x="4150" y="8580"/>
                    <a:pt x="4108" y="8453"/>
                  </a:cubicBezTo>
                  <a:cubicBezTo>
                    <a:pt x="3332" y="5506"/>
                    <a:pt x="2153" y="2684"/>
                    <a:pt x="602" y="78"/>
                  </a:cubicBezTo>
                  <a:cubicBezTo>
                    <a:pt x="575" y="22"/>
                    <a:pt x="508" y="0"/>
                    <a:pt x="4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5" name="Google Shape;1235;p9"/>
            <p:cNvGrpSpPr/>
            <p:nvPr/>
          </p:nvGrpSpPr>
          <p:grpSpPr>
            <a:xfrm>
              <a:off x="10084800" y="4174013"/>
              <a:ext cx="585175" cy="1594900"/>
              <a:chOff x="1833925" y="1604075"/>
              <a:chExt cx="585175" cy="1594900"/>
            </a:xfrm>
          </p:grpSpPr>
          <p:sp>
            <p:nvSpPr>
              <p:cNvPr id="1236" name="Google Shape;1236;p9"/>
              <p:cNvSpPr/>
              <p:nvPr/>
            </p:nvSpPr>
            <p:spPr>
              <a:xfrm>
                <a:off x="2027925" y="1604075"/>
                <a:ext cx="134950" cy="358975"/>
              </a:xfrm>
              <a:custGeom>
                <a:avLst/>
                <a:gdLst/>
                <a:ahLst/>
                <a:cxnLst/>
                <a:rect l="l" t="t" r="r" b="b"/>
                <a:pathLst>
                  <a:path w="5398" h="14359" extrusionOk="0">
                    <a:moveTo>
                      <a:pt x="4094" y="880"/>
                    </a:moveTo>
                    <a:cubicBezTo>
                      <a:pt x="3945" y="5093"/>
                      <a:pt x="4596" y="9613"/>
                      <a:pt x="2427" y="13385"/>
                    </a:cubicBezTo>
                    <a:lnTo>
                      <a:pt x="2427" y="13385"/>
                    </a:lnTo>
                    <a:cubicBezTo>
                      <a:pt x="2404" y="11300"/>
                      <a:pt x="2747" y="9204"/>
                      <a:pt x="3413" y="7206"/>
                    </a:cubicBezTo>
                    <a:cubicBezTo>
                      <a:pt x="3437" y="7146"/>
                      <a:pt x="3367" y="7119"/>
                      <a:pt x="3269" y="7119"/>
                    </a:cubicBezTo>
                    <a:cubicBezTo>
                      <a:pt x="3115" y="7119"/>
                      <a:pt x="2892" y="7186"/>
                      <a:pt x="2854" y="7300"/>
                    </a:cubicBezTo>
                    <a:cubicBezTo>
                      <a:pt x="2236" y="9154"/>
                      <a:pt x="1896" y="11116"/>
                      <a:pt x="1869" y="13078"/>
                    </a:cubicBezTo>
                    <a:lnTo>
                      <a:pt x="1869" y="13078"/>
                    </a:lnTo>
                    <a:cubicBezTo>
                      <a:pt x="787" y="8892"/>
                      <a:pt x="1605" y="4426"/>
                      <a:pt x="4094" y="880"/>
                    </a:cubicBezTo>
                    <a:close/>
                    <a:moveTo>
                      <a:pt x="4552" y="1"/>
                    </a:moveTo>
                    <a:cubicBezTo>
                      <a:pt x="4409" y="1"/>
                      <a:pt x="4198" y="94"/>
                      <a:pt x="4157" y="134"/>
                    </a:cubicBezTo>
                    <a:cubicBezTo>
                      <a:pt x="993" y="4042"/>
                      <a:pt x="1" y="9285"/>
                      <a:pt x="1552" y="14062"/>
                    </a:cubicBezTo>
                    <a:cubicBezTo>
                      <a:pt x="1570" y="14107"/>
                      <a:pt x="1630" y="14126"/>
                      <a:pt x="1706" y="14126"/>
                    </a:cubicBezTo>
                    <a:cubicBezTo>
                      <a:pt x="1761" y="14126"/>
                      <a:pt x="1824" y="14116"/>
                      <a:pt x="1884" y="14099"/>
                    </a:cubicBezTo>
                    <a:lnTo>
                      <a:pt x="1884" y="14099"/>
                    </a:lnTo>
                    <a:cubicBezTo>
                      <a:pt x="1887" y="14159"/>
                      <a:pt x="1890" y="14219"/>
                      <a:pt x="1893" y="14279"/>
                    </a:cubicBezTo>
                    <a:cubicBezTo>
                      <a:pt x="1893" y="14337"/>
                      <a:pt x="1938" y="14358"/>
                      <a:pt x="2001" y="14358"/>
                    </a:cubicBezTo>
                    <a:cubicBezTo>
                      <a:pt x="2143" y="14358"/>
                      <a:pt x="2377" y="14250"/>
                      <a:pt x="2420" y="14186"/>
                    </a:cubicBezTo>
                    <a:cubicBezTo>
                      <a:pt x="5398" y="10060"/>
                      <a:pt x="4405" y="4880"/>
                      <a:pt x="4685" y="103"/>
                    </a:cubicBezTo>
                    <a:cubicBezTo>
                      <a:pt x="4685" y="27"/>
                      <a:pt x="4628" y="1"/>
                      <a:pt x="45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9"/>
              <p:cNvSpPr/>
              <p:nvPr/>
            </p:nvSpPr>
            <p:spPr>
              <a:xfrm>
                <a:off x="1884475" y="1870300"/>
                <a:ext cx="202725" cy="108300"/>
              </a:xfrm>
              <a:custGeom>
                <a:avLst/>
                <a:gdLst/>
                <a:ahLst/>
                <a:cxnLst/>
                <a:rect l="l" t="t" r="r" b="b"/>
                <a:pathLst>
                  <a:path w="8109" h="4332" extrusionOk="0">
                    <a:moveTo>
                      <a:pt x="922" y="458"/>
                    </a:moveTo>
                    <a:lnTo>
                      <a:pt x="922" y="458"/>
                    </a:lnTo>
                    <a:cubicBezTo>
                      <a:pt x="3198" y="721"/>
                      <a:pt x="5543" y="1701"/>
                      <a:pt x="7171" y="3337"/>
                    </a:cubicBezTo>
                    <a:lnTo>
                      <a:pt x="7171" y="3337"/>
                    </a:lnTo>
                    <a:cubicBezTo>
                      <a:pt x="6422" y="3643"/>
                      <a:pt x="5661" y="3879"/>
                      <a:pt x="4930" y="3879"/>
                    </a:cubicBezTo>
                    <a:cubicBezTo>
                      <a:pt x="4155" y="3879"/>
                      <a:pt x="3415" y="3614"/>
                      <a:pt x="2761" y="2885"/>
                    </a:cubicBezTo>
                    <a:cubicBezTo>
                      <a:pt x="2088" y="2132"/>
                      <a:pt x="1509" y="1262"/>
                      <a:pt x="922" y="458"/>
                    </a:cubicBezTo>
                    <a:close/>
                    <a:moveTo>
                      <a:pt x="496" y="1"/>
                    </a:moveTo>
                    <a:cubicBezTo>
                      <a:pt x="372" y="1"/>
                      <a:pt x="0" y="125"/>
                      <a:pt x="155" y="311"/>
                    </a:cubicBezTo>
                    <a:cubicBezTo>
                      <a:pt x="1117" y="1614"/>
                      <a:pt x="2078" y="3537"/>
                      <a:pt x="3629" y="4126"/>
                    </a:cubicBezTo>
                    <a:cubicBezTo>
                      <a:pt x="4013" y="4271"/>
                      <a:pt x="4399" y="4332"/>
                      <a:pt x="4784" y="4332"/>
                    </a:cubicBezTo>
                    <a:cubicBezTo>
                      <a:pt x="5697" y="4332"/>
                      <a:pt x="6601" y="3990"/>
                      <a:pt x="7445" y="3627"/>
                    </a:cubicBezTo>
                    <a:lnTo>
                      <a:pt x="7445" y="3627"/>
                    </a:lnTo>
                    <a:cubicBezTo>
                      <a:pt x="7456" y="3638"/>
                      <a:pt x="7466" y="3650"/>
                      <a:pt x="7476" y="3661"/>
                    </a:cubicBezTo>
                    <a:cubicBezTo>
                      <a:pt x="7517" y="3710"/>
                      <a:pt x="7585" y="3731"/>
                      <a:pt x="7658" y="3731"/>
                    </a:cubicBezTo>
                    <a:cubicBezTo>
                      <a:pt x="7861" y="3731"/>
                      <a:pt x="8109" y="3572"/>
                      <a:pt x="7972" y="3413"/>
                    </a:cubicBezTo>
                    <a:lnTo>
                      <a:pt x="8003" y="3413"/>
                    </a:lnTo>
                    <a:cubicBezTo>
                      <a:pt x="7964" y="3369"/>
                      <a:pt x="7924" y="3326"/>
                      <a:pt x="7884" y="3283"/>
                    </a:cubicBezTo>
                    <a:lnTo>
                      <a:pt x="7884" y="3283"/>
                    </a:lnTo>
                    <a:cubicBezTo>
                      <a:pt x="7871" y="3254"/>
                      <a:pt x="7846" y="3228"/>
                      <a:pt x="7814" y="3208"/>
                    </a:cubicBezTo>
                    <a:lnTo>
                      <a:pt x="7814" y="3208"/>
                    </a:lnTo>
                    <a:cubicBezTo>
                      <a:pt x="5950" y="1259"/>
                      <a:pt x="3165" y="180"/>
                      <a:pt x="4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9"/>
              <p:cNvSpPr/>
              <p:nvPr/>
            </p:nvSpPr>
            <p:spPr>
              <a:xfrm>
                <a:off x="2086025" y="1908300"/>
                <a:ext cx="295550" cy="250075"/>
              </a:xfrm>
              <a:custGeom>
                <a:avLst/>
                <a:gdLst/>
                <a:ahLst/>
                <a:cxnLst/>
                <a:rect l="l" t="t" r="r" b="b"/>
                <a:pathLst>
                  <a:path w="11822" h="10003" extrusionOk="0">
                    <a:moveTo>
                      <a:pt x="10439" y="159"/>
                    </a:moveTo>
                    <a:cubicBezTo>
                      <a:pt x="10598" y="159"/>
                      <a:pt x="10713" y="195"/>
                      <a:pt x="10767" y="280"/>
                    </a:cubicBezTo>
                    <a:cubicBezTo>
                      <a:pt x="11108" y="745"/>
                      <a:pt x="10426" y="1427"/>
                      <a:pt x="10177" y="1800"/>
                    </a:cubicBezTo>
                    <a:cubicBezTo>
                      <a:pt x="8750" y="3971"/>
                      <a:pt x="7541" y="6453"/>
                      <a:pt x="5183" y="7693"/>
                    </a:cubicBezTo>
                    <a:cubicBezTo>
                      <a:pt x="3882" y="8381"/>
                      <a:pt x="2425" y="8563"/>
                      <a:pt x="1105" y="9132"/>
                    </a:cubicBezTo>
                    <a:lnTo>
                      <a:pt x="1105" y="9132"/>
                    </a:lnTo>
                    <a:cubicBezTo>
                      <a:pt x="1736" y="7296"/>
                      <a:pt x="2678" y="5568"/>
                      <a:pt x="3911" y="4033"/>
                    </a:cubicBezTo>
                    <a:cubicBezTo>
                      <a:pt x="4656" y="3133"/>
                      <a:pt x="5587" y="2327"/>
                      <a:pt x="6579" y="1707"/>
                    </a:cubicBezTo>
                    <a:cubicBezTo>
                      <a:pt x="6951" y="1467"/>
                      <a:pt x="9485" y="159"/>
                      <a:pt x="10439" y="159"/>
                    </a:cubicBezTo>
                    <a:close/>
                    <a:moveTo>
                      <a:pt x="11635" y="1"/>
                    </a:moveTo>
                    <a:cubicBezTo>
                      <a:pt x="5999" y="180"/>
                      <a:pt x="2247" y="4445"/>
                      <a:pt x="489" y="9435"/>
                    </a:cubicBezTo>
                    <a:lnTo>
                      <a:pt x="489" y="9435"/>
                    </a:lnTo>
                    <a:cubicBezTo>
                      <a:pt x="356" y="9510"/>
                      <a:pt x="225" y="9591"/>
                      <a:pt x="96" y="9679"/>
                    </a:cubicBezTo>
                    <a:cubicBezTo>
                      <a:pt x="1" y="9747"/>
                      <a:pt x="55" y="9773"/>
                      <a:pt x="154" y="9773"/>
                    </a:cubicBezTo>
                    <a:cubicBezTo>
                      <a:pt x="221" y="9773"/>
                      <a:pt x="309" y="9761"/>
                      <a:pt x="384" y="9742"/>
                    </a:cubicBezTo>
                    <a:lnTo>
                      <a:pt x="384" y="9742"/>
                    </a:lnTo>
                    <a:cubicBezTo>
                      <a:pt x="360" y="9814"/>
                      <a:pt x="336" y="9886"/>
                      <a:pt x="313" y="9958"/>
                    </a:cubicBezTo>
                    <a:cubicBezTo>
                      <a:pt x="303" y="9989"/>
                      <a:pt x="355" y="10002"/>
                      <a:pt x="430" y="10002"/>
                    </a:cubicBezTo>
                    <a:cubicBezTo>
                      <a:pt x="582" y="10002"/>
                      <a:pt x="830" y="9947"/>
                      <a:pt x="872" y="9865"/>
                    </a:cubicBezTo>
                    <a:cubicBezTo>
                      <a:pt x="919" y="9704"/>
                      <a:pt x="969" y="9543"/>
                      <a:pt x="1021" y="9384"/>
                    </a:cubicBezTo>
                    <a:lnTo>
                      <a:pt x="1021" y="9384"/>
                    </a:lnTo>
                    <a:cubicBezTo>
                      <a:pt x="2994" y="8323"/>
                      <a:pt x="5268" y="8487"/>
                      <a:pt x="7013" y="6856"/>
                    </a:cubicBezTo>
                    <a:cubicBezTo>
                      <a:pt x="8999" y="4995"/>
                      <a:pt x="10332" y="2327"/>
                      <a:pt x="11790" y="63"/>
                    </a:cubicBezTo>
                    <a:cubicBezTo>
                      <a:pt x="11821" y="1"/>
                      <a:pt x="11635" y="1"/>
                      <a:pt x="11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9"/>
              <p:cNvSpPr/>
              <p:nvPr/>
            </p:nvSpPr>
            <p:spPr>
              <a:xfrm>
                <a:off x="2085050" y="2026925"/>
                <a:ext cx="159325" cy="134975"/>
              </a:xfrm>
              <a:custGeom>
                <a:avLst/>
                <a:gdLst/>
                <a:ahLst/>
                <a:cxnLst/>
                <a:rect l="l" t="t" r="r" b="b"/>
                <a:pathLst>
                  <a:path w="6373" h="5399" extrusionOk="0">
                    <a:moveTo>
                      <a:pt x="6219" y="0"/>
                    </a:moveTo>
                    <a:cubicBezTo>
                      <a:pt x="6093" y="0"/>
                      <a:pt x="5895" y="42"/>
                      <a:pt x="5843" y="95"/>
                    </a:cubicBezTo>
                    <a:cubicBezTo>
                      <a:pt x="3609" y="1521"/>
                      <a:pt x="1345" y="3010"/>
                      <a:pt x="11" y="5368"/>
                    </a:cubicBezTo>
                    <a:cubicBezTo>
                      <a:pt x="1" y="5388"/>
                      <a:pt x="49" y="5399"/>
                      <a:pt x="121" y="5399"/>
                    </a:cubicBezTo>
                    <a:cubicBezTo>
                      <a:pt x="266" y="5399"/>
                      <a:pt x="507" y="5357"/>
                      <a:pt x="569" y="5275"/>
                    </a:cubicBezTo>
                    <a:cubicBezTo>
                      <a:pt x="1872" y="2948"/>
                      <a:pt x="4075" y="1490"/>
                      <a:pt x="6277" y="95"/>
                    </a:cubicBezTo>
                    <a:cubicBezTo>
                      <a:pt x="6373" y="26"/>
                      <a:pt x="6318" y="0"/>
                      <a:pt x="62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9"/>
              <p:cNvSpPr/>
              <p:nvPr/>
            </p:nvSpPr>
            <p:spPr>
              <a:xfrm>
                <a:off x="1884125" y="1950475"/>
                <a:ext cx="191100" cy="386625"/>
              </a:xfrm>
              <a:custGeom>
                <a:avLst/>
                <a:gdLst/>
                <a:ahLst/>
                <a:cxnLst/>
                <a:rect l="l" t="t" r="r" b="b"/>
                <a:pathLst>
                  <a:path w="7644" h="15465" extrusionOk="0">
                    <a:moveTo>
                      <a:pt x="910" y="1196"/>
                    </a:moveTo>
                    <a:lnTo>
                      <a:pt x="910" y="1196"/>
                    </a:lnTo>
                    <a:cubicBezTo>
                      <a:pt x="2660" y="3053"/>
                      <a:pt x="4391" y="4874"/>
                      <a:pt x="5163" y="7402"/>
                    </a:cubicBezTo>
                    <a:cubicBezTo>
                      <a:pt x="5809" y="9546"/>
                      <a:pt x="6240" y="11775"/>
                      <a:pt x="6437" y="14019"/>
                    </a:cubicBezTo>
                    <a:lnTo>
                      <a:pt x="6437" y="14019"/>
                    </a:lnTo>
                    <a:cubicBezTo>
                      <a:pt x="5962" y="13632"/>
                      <a:pt x="5458" y="13280"/>
                      <a:pt x="5008" y="12830"/>
                    </a:cubicBezTo>
                    <a:cubicBezTo>
                      <a:pt x="4016" y="11838"/>
                      <a:pt x="3581" y="10504"/>
                      <a:pt x="3178" y="9201"/>
                    </a:cubicBezTo>
                    <a:cubicBezTo>
                      <a:pt x="2388" y="6533"/>
                      <a:pt x="1646" y="3864"/>
                      <a:pt x="910" y="1196"/>
                    </a:cubicBezTo>
                    <a:close/>
                    <a:moveTo>
                      <a:pt x="421" y="1"/>
                    </a:moveTo>
                    <a:cubicBezTo>
                      <a:pt x="246" y="1"/>
                      <a:pt x="0" y="103"/>
                      <a:pt x="45" y="237"/>
                    </a:cubicBezTo>
                    <a:cubicBezTo>
                      <a:pt x="48" y="246"/>
                      <a:pt x="50" y="256"/>
                      <a:pt x="53" y="265"/>
                    </a:cubicBezTo>
                    <a:lnTo>
                      <a:pt x="53" y="265"/>
                    </a:lnTo>
                    <a:lnTo>
                      <a:pt x="45" y="268"/>
                    </a:lnTo>
                    <a:cubicBezTo>
                      <a:pt x="49" y="272"/>
                      <a:pt x="53" y="277"/>
                      <a:pt x="58" y="281"/>
                    </a:cubicBezTo>
                    <a:lnTo>
                      <a:pt x="58" y="281"/>
                    </a:lnTo>
                    <a:cubicBezTo>
                      <a:pt x="952" y="3462"/>
                      <a:pt x="1756" y="6704"/>
                      <a:pt x="2806" y="9884"/>
                    </a:cubicBezTo>
                    <a:cubicBezTo>
                      <a:pt x="3085" y="10969"/>
                      <a:pt x="3612" y="11962"/>
                      <a:pt x="4295" y="12830"/>
                    </a:cubicBezTo>
                    <a:cubicBezTo>
                      <a:pt x="4947" y="13580"/>
                      <a:pt x="5808" y="14047"/>
                      <a:pt x="6493" y="14745"/>
                    </a:cubicBezTo>
                    <a:lnTo>
                      <a:pt x="6493" y="14745"/>
                    </a:lnTo>
                    <a:cubicBezTo>
                      <a:pt x="6507" y="14955"/>
                      <a:pt x="6518" y="15164"/>
                      <a:pt x="6528" y="15374"/>
                    </a:cubicBezTo>
                    <a:cubicBezTo>
                      <a:pt x="6528" y="15437"/>
                      <a:pt x="6593" y="15465"/>
                      <a:pt x="6678" y="15465"/>
                    </a:cubicBezTo>
                    <a:cubicBezTo>
                      <a:pt x="6780" y="15465"/>
                      <a:pt x="6911" y="15426"/>
                      <a:pt x="6997" y="15363"/>
                    </a:cubicBezTo>
                    <a:lnTo>
                      <a:pt x="6997" y="15363"/>
                    </a:lnTo>
                    <a:cubicBezTo>
                      <a:pt x="7006" y="15377"/>
                      <a:pt x="7015" y="15391"/>
                      <a:pt x="7024" y="15405"/>
                    </a:cubicBezTo>
                    <a:cubicBezTo>
                      <a:pt x="7049" y="15446"/>
                      <a:pt x="7105" y="15463"/>
                      <a:pt x="7172" y="15463"/>
                    </a:cubicBezTo>
                    <a:cubicBezTo>
                      <a:pt x="7363" y="15463"/>
                      <a:pt x="7643" y="15325"/>
                      <a:pt x="7552" y="15188"/>
                    </a:cubicBezTo>
                    <a:cubicBezTo>
                      <a:pt x="7400" y="14961"/>
                      <a:pt x="7232" y="14760"/>
                      <a:pt x="7053" y="14576"/>
                    </a:cubicBezTo>
                    <a:lnTo>
                      <a:pt x="7053" y="14576"/>
                    </a:lnTo>
                    <a:cubicBezTo>
                      <a:pt x="6888" y="11848"/>
                      <a:pt x="6398" y="9153"/>
                      <a:pt x="5535" y="6565"/>
                    </a:cubicBezTo>
                    <a:cubicBezTo>
                      <a:pt x="4641" y="3974"/>
                      <a:pt x="2429" y="2089"/>
                      <a:pt x="605" y="86"/>
                    </a:cubicBezTo>
                    <a:lnTo>
                      <a:pt x="605" y="86"/>
                    </a:lnTo>
                    <a:cubicBezTo>
                      <a:pt x="604" y="85"/>
                      <a:pt x="604" y="83"/>
                      <a:pt x="603" y="82"/>
                    </a:cubicBezTo>
                    <a:lnTo>
                      <a:pt x="601" y="82"/>
                    </a:lnTo>
                    <a:lnTo>
                      <a:pt x="601" y="82"/>
                    </a:lnTo>
                    <a:cubicBezTo>
                      <a:pt x="592" y="72"/>
                      <a:pt x="582" y="61"/>
                      <a:pt x="572" y="51"/>
                    </a:cubicBezTo>
                    <a:cubicBezTo>
                      <a:pt x="546" y="16"/>
                      <a:pt x="489" y="1"/>
                      <a:pt x="4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9"/>
              <p:cNvSpPr/>
              <p:nvPr/>
            </p:nvSpPr>
            <p:spPr>
              <a:xfrm>
                <a:off x="2047325" y="1954175"/>
                <a:ext cx="256350" cy="1244800"/>
              </a:xfrm>
              <a:custGeom>
                <a:avLst/>
                <a:gdLst/>
                <a:ahLst/>
                <a:cxnLst/>
                <a:rect l="l" t="t" r="r" b="b"/>
                <a:pathLst>
                  <a:path w="10254" h="49792" extrusionOk="0">
                    <a:moveTo>
                      <a:pt x="938" y="0"/>
                    </a:moveTo>
                    <a:cubicBezTo>
                      <a:pt x="748" y="0"/>
                      <a:pt x="510" y="168"/>
                      <a:pt x="620" y="368"/>
                    </a:cubicBezTo>
                    <a:cubicBezTo>
                      <a:pt x="1737" y="2384"/>
                      <a:pt x="2171" y="4742"/>
                      <a:pt x="1799" y="7037"/>
                    </a:cubicBezTo>
                    <a:cubicBezTo>
                      <a:pt x="1458" y="9022"/>
                      <a:pt x="496" y="10759"/>
                      <a:pt x="310" y="12807"/>
                    </a:cubicBezTo>
                    <a:cubicBezTo>
                      <a:pt x="0" y="16901"/>
                      <a:pt x="279" y="21058"/>
                      <a:pt x="1210" y="25090"/>
                    </a:cubicBezTo>
                    <a:cubicBezTo>
                      <a:pt x="2140" y="29340"/>
                      <a:pt x="2947" y="33714"/>
                      <a:pt x="4188" y="37901"/>
                    </a:cubicBezTo>
                    <a:cubicBezTo>
                      <a:pt x="5428" y="42120"/>
                      <a:pt x="7538" y="45904"/>
                      <a:pt x="9616" y="49688"/>
                    </a:cubicBezTo>
                    <a:cubicBezTo>
                      <a:pt x="9652" y="49761"/>
                      <a:pt x="9726" y="49791"/>
                      <a:pt x="9808" y="49791"/>
                    </a:cubicBezTo>
                    <a:cubicBezTo>
                      <a:pt x="10006" y="49791"/>
                      <a:pt x="10253" y="49616"/>
                      <a:pt x="10143" y="49440"/>
                    </a:cubicBezTo>
                    <a:cubicBezTo>
                      <a:pt x="7848" y="45346"/>
                      <a:pt x="5646" y="41220"/>
                      <a:pt x="4436" y="36660"/>
                    </a:cubicBezTo>
                    <a:cubicBezTo>
                      <a:pt x="3319" y="32380"/>
                      <a:pt x="2358" y="28006"/>
                      <a:pt x="1489" y="23632"/>
                    </a:cubicBezTo>
                    <a:cubicBezTo>
                      <a:pt x="620" y="19476"/>
                      <a:pt x="93" y="14109"/>
                      <a:pt x="1458" y="9984"/>
                    </a:cubicBezTo>
                    <a:cubicBezTo>
                      <a:pt x="2575" y="6510"/>
                      <a:pt x="2916" y="3470"/>
                      <a:pt x="1117" y="89"/>
                    </a:cubicBezTo>
                    <a:cubicBezTo>
                      <a:pt x="1081" y="27"/>
                      <a:pt x="1013" y="0"/>
                      <a:pt x="9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9"/>
              <p:cNvSpPr/>
              <p:nvPr/>
            </p:nvSpPr>
            <p:spPr>
              <a:xfrm>
                <a:off x="2075975" y="2144550"/>
                <a:ext cx="192150" cy="415100"/>
              </a:xfrm>
              <a:custGeom>
                <a:avLst/>
                <a:gdLst/>
                <a:ahLst/>
                <a:cxnLst/>
                <a:rect l="l" t="t" r="r" b="b"/>
                <a:pathLst>
                  <a:path w="7686" h="16604" extrusionOk="0">
                    <a:moveTo>
                      <a:pt x="6543" y="484"/>
                    </a:moveTo>
                    <a:cubicBezTo>
                      <a:pt x="7029" y="6035"/>
                      <a:pt x="4909" y="11478"/>
                      <a:pt x="802" y="15204"/>
                    </a:cubicBezTo>
                    <a:lnTo>
                      <a:pt x="802" y="15204"/>
                    </a:lnTo>
                    <a:cubicBezTo>
                      <a:pt x="1120" y="12569"/>
                      <a:pt x="735" y="9985"/>
                      <a:pt x="1646" y="7332"/>
                    </a:cubicBezTo>
                    <a:cubicBezTo>
                      <a:pt x="2628" y="4644"/>
                      <a:pt x="4311" y="2253"/>
                      <a:pt x="6543" y="484"/>
                    </a:cubicBezTo>
                    <a:close/>
                    <a:moveTo>
                      <a:pt x="6999" y="0"/>
                    </a:moveTo>
                    <a:cubicBezTo>
                      <a:pt x="6859" y="0"/>
                      <a:pt x="6570" y="112"/>
                      <a:pt x="6547" y="135"/>
                    </a:cubicBezTo>
                    <a:cubicBezTo>
                      <a:pt x="4220" y="1873"/>
                      <a:pt x="2390" y="4199"/>
                      <a:pt x="1305" y="6867"/>
                    </a:cubicBezTo>
                    <a:cubicBezTo>
                      <a:pt x="839" y="8076"/>
                      <a:pt x="498" y="9348"/>
                      <a:pt x="343" y="10620"/>
                    </a:cubicBezTo>
                    <a:cubicBezTo>
                      <a:pt x="128" y="12337"/>
                      <a:pt x="378" y="14055"/>
                      <a:pt x="168" y="15752"/>
                    </a:cubicBezTo>
                    <a:lnTo>
                      <a:pt x="168" y="15752"/>
                    </a:lnTo>
                    <a:cubicBezTo>
                      <a:pt x="123" y="15789"/>
                      <a:pt x="78" y="15826"/>
                      <a:pt x="33" y="15862"/>
                    </a:cubicBezTo>
                    <a:cubicBezTo>
                      <a:pt x="0" y="15895"/>
                      <a:pt x="40" y="15908"/>
                      <a:pt x="108" y="15908"/>
                    </a:cubicBezTo>
                    <a:cubicBezTo>
                      <a:pt x="121" y="15908"/>
                      <a:pt x="134" y="15908"/>
                      <a:pt x="148" y="15907"/>
                    </a:cubicBezTo>
                    <a:lnTo>
                      <a:pt x="148" y="15907"/>
                    </a:lnTo>
                    <a:cubicBezTo>
                      <a:pt x="118" y="16120"/>
                      <a:pt x="80" y="16332"/>
                      <a:pt x="33" y="16545"/>
                    </a:cubicBezTo>
                    <a:cubicBezTo>
                      <a:pt x="22" y="16586"/>
                      <a:pt x="78" y="16603"/>
                      <a:pt x="157" y="16603"/>
                    </a:cubicBezTo>
                    <a:cubicBezTo>
                      <a:pt x="315" y="16603"/>
                      <a:pt x="570" y="16534"/>
                      <a:pt x="591" y="16452"/>
                    </a:cubicBezTo>
                    <a:cubicBezTo>
                      <a:pt x="653" y="16175"/>
                      <a:pt x="703" y="15899"/>
                      <a:pt x="745" y="15624"/>
                    </a:cubicBezTo>
                    <a:lnTo>
                      <a:pt x="745" y="15624"/>
                    </a:lnTo>
                    <a:cubicBezTo>
                      <a:pt x="5319" y="11833"/>
                      <a:pt x="7685" y="5968"/>
                      <a:pt x="7074" y="42"/>
                    </a:cubicBezTo>
                    <a:cubicBezTo>
                      <a:pt x="7074" y="12"/>
                      <a:pt x="7044" y="0"/>
                      <a:pt x="69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9"/>
              <p:cNvSpPr/>
              <p:nvPr/>
            </p:nvSpPr>
            <p:spPr>
              <a:xfrm>
                <a:off x="2077275" y="2314125"/>
                <a:ext cx="115650" cy="243800"/>
              </a:xfrm>
              <a:custGeom>
                <a:avLst/>
                <a:gdLst/>
                <a:ahLst/>
                <a:cxnLst/>
                <a:rect l="l" t="t" r="r" b="b"/>
                <a:pathLst>
                  <a:path w="4626" h="9752" extrusionOk="0">
                    <a:moveTo>
                      <a:pt x="4478" y="0"/>
                    </a:moveTo>
                    <a:cubicBezTo>
                      <a:pt x="4330" y="0"/>
                      <a:pt x="4103" y="49"/>
                      <a:pt x="4044" y="146"/>
                    </a:cubicBezTo>
                    <a:cubicBezTo>
                      <a:pt x="2307" y="3092"/>
                      <a:pt x="1253" y="6505"/>
                      <a:pt x="12" y="9700"/>
                    </a:cubicBezTo>
                    <a:cubicBezTo>
                      <a:pt x="0" y="9734"/>
                      <a:pt x="67" y="9752"/>
                      <a:pt x="159" y="9752"/>
                    </a:cubicBezTo>
                    <a:cubicBezTo>
                      <a:pt x="311" y="9752"/>
                      <a:pt x="531" y="9703"/>
                      <a:pt x="570" y="9607"/>
                    </a:cubicBezTo>
                    <a:cubicBezTo>
                      <a:pt x="1811" y="6412"/>
                      <a:pt x="2866" y="2999"/>
                      <a:pt x="4603" y="53"/>
                    </a:cubicBezTo>
                    <a:cubicBezTo>
                      <a:pt x="4626" y="18"/>
                      <a:pt x="4566" y="0"/>
                      <a:pt x="44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9"/>
              <p:cNvSpPr/>
              <p:nvPr/>
            </p:nvSpPr>
            <p:spPr>
              <a:xfrm>
                <a:off x="1833925" y="2362025"/>
                <a:ext cx="281650" cy="341550"/>
              </a:xfrm>
              <a:custGeom>
                <a:avLst/>
                <a:gdLst/>
                <a:ahLst/>
                <a:cxnLst/>
                <a:rect l="l" t="t" r="r" b="b"/>
                <a:pathLst>
                  <a:path w="11266" h="13662" extrusionOk="0">
                    <a:moveTo>
                      <a:pt x="1580" y="1603"/>
                    </a:moveTo>
                    <a:lnTo>
                      <a:pt x="1580" y="1603"/>
                    </a:lnTo>
                    <a:cubicBezTo>
                      <a:pt x="5401" y="4910"/>
                      <a:pt x="10119" y="7918"/>
                      <a:pt x="10677" y="13236"/>
                    </a:cubicBezTo>
                    <a:lnTo>
                      <a:pt x="10677" y="13236"/>
                    </a:lnTo>
                    <a:cubicBezTo>
                      <a:pt x="7434" y="12696"/>
                      <a:pt x="4690" y="10466"/>
                      <a:pt x="3480" y="7380"/>
                    </a:cubicBezTo>
                    <a:cubicBezTo>
                      <a:pt x="2740" y="5447"/>
                      <a:pt x="2441" y="3423"/>
                      <a:pt x="1580" y="1603"/>
                    </a:cubicBezTo>
                    <a:close/>
                    <a:moveTo>
                      <a:pt x="505" y="1"/>
                    </a:moveTo>
                    <a:cubicBezTo>
                      <a:pt x="310" y="1"/>
                      <a:pt x="1" y="123"/>
                      <a:pt x="99" y="246"/>
                    </a:cubicBezTo>
                    <a:cubicBezTo>
                      <a:pt x="99" y="246"/>
                      <a:pt x="99" y="246"/>
                      <a:pt x="99" y="246"/>
                    </a:cubicBezTo>
                    <a:lnTo>
                      <a:pt x="99" y="246"/>
                    </a:lnTo>
                    <a:cubicBezTo>
                      <a:pt x="2177" y="2945"/>
                      <a:pt x="2022" y="6543"/>
                      <a:pt x="3852" y="9335"/>
                    </a:cubicBezTo>
                    <a:cubicBezTo>
                      <a:pt x="5403" y="11630"/>
                      <a:pt x="7854" y="13181"/>
                      <a:pt x="10583" y="13584"/>
                    </a:cubicBezTo>
                    <a:cubicBezTo>
                      <a:pt x="10614" y="13584"/>
                      <a:pt x="10658" y="13575"/>
                      <a:pt x="10706" y="13559"/>
                    </a:cubicBezTo>
                    <a:lnTo>
                      <a:pt x="10706" y="13559"/>
                    </a:lnTo>
                    <a:cubicBezTo>
                      <a:pt x="10706" y="13567"/>
                      <a:pt x="10707" y="13576"/>
                      <a:pt x="10707" y="13584"/>
                    </a:cubicBezTo>
                    <a:cubicBezTo>
                      <a:pt x="10707" y="13637"/>
                      <a:pt x="10773" y="13661"/>
                      <a:pt x="10858" y="13661"/>
                    </a:cubicBezTo>
                    <a:cubicBezTo>
                      <a:pt x="11024" y="13661"/>
                      <a:pt x="11266" y="13572"/>
                      <a:pt x="11266" y="13429"/>
                    </a:cubicBezTo>
                    <a:cubicBezTo>
                      <a:pt x="10832" y="7132"/>
                      <a:pt x="4659" y="4030"/>
                      <a:pt x="626" y="29"/>
                    </a:cubicBezTo>
                    <a:cubicBezTo>
                      <a:pt x="600" y="9"/>
                      <a:pt x="556" y="1"/>
                      <a:pt x="5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9"/>
              <p:cNvSpPr/>
              <p:nvPr/>
            </p:nvSpPr>
            <p:spPr>
              <a:xfrm>
                <a:off x="1944625" y="2496250"/>
                <a:ext cx="165325" cy="203425"/>
              </a:xfrm>
              <a:custGeom>
                <a:avLst/>
                <a:gdLst/>
                <a:ahLst/>
                <a:cxnLst/>
                <a:rect l="l" t="t" r="r" b="b"/>
                <a:pathLst>
                  <a:path w="6613" h="8137" extrusionOk="0">
                    <a:moveTo>
                      <a:pt x="498" y="1"/>
                    </a:moveTo>
                    <a:cubicBezTo>
                      <a:pt x="311" y="1"/>
                      <a:pt x="0" y="137"/>
                      <a:pt x="76" y="212"/>
                    </a:cubicBezTo>
                    <a:cubicBezTo>
                      <a:pt x="1161" y="1360"/>
                      <a:pt x="2247" y="2539"/>
                      <a:pt x="3240" y="3779"/>
                    </a:cubicBezTo>
                    <a:cubicBezTo>
                      <a:pt x="4263" y="4989"/>
                      <a:pt x="5628" y="6447"/>
                      <a:pt x="6031" y="8091"/>
                    </a:cubicBezTo>
                    <a:cubicBezTo>
                      <a:pt x="6039" y="8123"/>
                      <a:pt x="6083" y="8137"/>
                      <a:pt x="6143" y="8137"/>
                    </a:cubicBezTo>
                    <a:cubicBezTo>
                      <a:pt x="6313" y="8137"/>
                      <a:pt x="6613" y="8028"/>
                      <a:pt x="6590" y="7936"/>
                    </a:cubicBezTo>
                    <a:cubicBezTo>
                      <a:pt x="6217" y="6447"/>
                      <a:pt x="5070" y="5206"/>
                      <a:pt x="4139" y="3997"/>
                    </a:cubicBezTo>
                    <a:cubicBezTo>
                      <a:pt x="3022" y="2632"/>
                      <a:pt x="1844" y="1298"/>
                      <a:pt x="603" y="26"/>
                    </a:cubicBezTo>
                    <a:cubicBezTo>
                      <a:pt x="579" y="8"/>
                      <a:pt x="542" y="1"/>
                      <a:pt x="4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9"/>
              <p:cNvSpPr/>
              <p:nvPr/>
            </p:nvSpPr>
            <p:spPr>
              <a:xfrm>
                <a:off x="2157425" y="2486025"/>
                <a:ext cx="261675" cy="438775"/>
              </a:xfrm>
              <a:custGeom>
                <a:avLst/>
                <a:gdLst/>
                <a:ahLst/>
                <a:cxnLst/>
                <a:rect l="l" t="t" r="r" b="b"/>
                <a:pathLst>
                  <a:path w="10467" h="17551" extrusionOk="0">
                    <a:moveTo>
                      <a:pt x="9741" y="373"/>
                    </a:moveTo>
                    <a:lnTo>
                      <a:pt x="9741" y="373"/>
                    </a:lnTo>
                    <a:cubicBezTo>
                      <a:pt x="9834" y="745"/>
                      <a:pt x="9803" y="1118"/>
                      <a:pt x="9648" y="1428"/>
                    </a:cubicBezTo>
                    <a:cubicBezTo>
                      <a:pt x="9121" y="4871"/>
                      <a:pt x="7476" y="8035"/>
                      <a:pt x="4995" y="10454"/>
                    </a:cubicBezTo>
                    <a:cubicBezTo>
                      <a:pt x="3809" y="11553"/>
                      <a:pt x="2535" y="12573"/>
                      <a:pt x="1564" y="13796"/>
                    </a:cubicBezTo>
                    <a:lnTo>
                      <a:pt x="1564" y="13796"/>
                    </a:lnTo>
                    <a:cubicBezTo>
                      <a:pt x="2783" y="10528"/>
                      <a:pt x="4670" y="7523"/>
                      <a:pt x="7104" y="4995"/>
                    </a:cubicBezTo>
                    <a:cubicBezTo>
                      <a:pt x="7152" y="4948"/>
                      <a:pt x="7104" y="4927"/>
                      <a:pt x="7022" y="4927"/>
                    </a:cubicBezTo>
                    <a:cubicBezTo>
                      <a:pt x="6889" y="4927"/>
                      <a:pt x="6665" y="4980"/>
                      <a:pt x="6608" y="5057"/>
                    </a:cubicBezTo>
                    <a:cubicBezTo>
                      <a:pt x="4026" y="7688"/>
                      <a:pt x="2075" y="10836"/>
                      <a:pt x="845" y="14274"/>
                    </a:cubicBezTo>
                    <a:lnTo>
                      <a:pt x="845" y="14274"/>
                    </a:lnTo>
                    <a:cubicBezTo>
                      <a:pt x="1170" y="11790"/>
                      <a:pt x="1755" y="9338"/>
                      <a:pt x="2855" y="7073"/>
                    </a:cubicBezTo>
                    <a:cubicBezTo>
                      <a:pt x="3630" y="5460"/>
                      <a:pt x="4685" y="4033"/>
                      <a:pt x="5957" y="2793"/>
                    </a:cubicBezTo>
                    <a:cubicBezTo>
                      <a:pt x="6515" y="2265"/>
                      <a:pt x="7135" y="1800"/>
                      <a:pt x="7787" y="1366"/>
                    </a:cubicBezTo>
                    <a:cubicBezTo>
                      <a:pt x="8407" y="962"/>
                      <a:pt x="9058" y="652"/>
                      <a:pt x="9741" y="373"/>
                    </a:cubicBezTo>
                    <a:close/>
                    <a:moveTo>
                      <a:pt x="10366" y="0"/>
                    </a:moveTo>
                    <a:cubicBezTo>
                      <a:pt x="10268" y="0"/>
                      <a:pt x="10121" y="44"/>
                      <a:pt x="10082" y="63"/>
                    </a:cubicBezTo>
                    <a:cubicBezTo>
                      <a:pt x="2877" y="2515"/>
                      <a:pt x="517" y="10079"/>
                      <a:pt x="33" y="17016"/>
                    </a:cubicBezTo>
                    <a:lnTo>
                      <a:pt x="33" y="17016"/>
                    </a:lnTo>
                    <a:cubicBezTo>
                      <a:pt x="22" y="17062"/>
                      <a:pt x="11" y="17108"/>
                      <a:pt x="1" y="17154"/>
                    </a:cubicBezTo>
                    <a:lnTo>
                      <a:pt x="24" y="17151"/>
                    </a:lnTo>
                    <a:lnTo>
                      <a:pt x="24" y="17151"/>
                    </a:lnTo>
                    <a:cubicBezTo>
                      <a:pt x="16" y="17276"/>
                      <a:pt x="8" y="17402"/>
                      <a:pt x="1" y="17527"/>
                    </a:cubicBezTo>
                    <a:cubicBezTo>
                      <a:pt x="1" y="17543"/>
                      <a:pt x="38" y="17550"/>
                      <a:pt x="93" y="17550"/>
                    </a:cubicBezTo>
                    <a:cubicBezTo>
                      <a:pt x="252" y="17550"/>
                      <a:pt x="559" y="17487"/>
                      <a:pt x="559" y="17372"/>
                    </a:cubicBezTo>
                    <a:lnTo>
                      <a:pt x="559" y="17341"/>
                    </a:lnTo>
                    <a:cubicBezTo>
                      <a:pt x="564" y="17257"/>
                      <a:pt x="570" y="17173"/>
                      <a:pt x="575" y="17089"/>
                    </a:cubicBezTo>
                    <a:lnTo>
                      <a:pt x="575" y="17089"/>
                    </a:lnTo>
                    <a:cubicBezTo>
                      <a:pt x="583" y="17080"/>
                      <a:pt x="588" y="17070"/>
                      <a:pt x="590" y="17061"/>
                    </a:cubicBezTo>
                    <a:cubicBezTo>
                      <a:pt x="709" y="16536"/>
                      <a:pt x="844" y="16016"/>
                      <a:pt x="996" y="15501"/>
                    </a:cubicBezTo>
                    <a:lnTo>
                      <a:pt x="996" y="15501"/>
                    </a:lnTo>
                    <a:cubicBezTo>
                      <a:pt x="2142" y="12783"/>
                      <a:pt x="4958" y="11237"/>
                      <a:pt x="6856" y="8996"/>
                    </a:cubicBezTo>
                    <a:cubicBezTo>
                      <a:pt x="8965" y="6453"/>
                      <a:pt x="9772" y="3196"/>
                      <a:pt x="10454" y="63"/>
                    </a:cubicBezTo>
                    <a:cubicBezTo>
                      <a:pt x="10466" y="16"/>
                      <a:pt x="10425" y="0"/>
                      <a:pt x="10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9"/>
              <p:cNvSpPr/>
              <p:nvPr/>
            </p:nvSpPr>
            <p:spPr>
              <a:xfrm>
                <a:off x="1912550" y="2653825"/>
                <a:ext cx="256550" cy="268300"/>
              </a:xfrm>
              <a:custGeom>
                <a:avLst/>
                <a:gdLst/>
                <a:ahLst/>
                <a:cxnLst/>
                <a:rect l="l" t="t" r="r" b="b"/>
                <a:pathLst>
                  <a:path w="10262" h="10732" extrusionOk="0">
                    <a:moveTo>
                      <a:pt x="717" y="802"/>
                    </a:moveTo>
                    <a:cubicBezTo>
                      <a:pt x="2321" y="2129"/>
                      <a:pt x="4030" y="3202"/>
                      <a:pt x="5763" y="4394"/>
                    </a:cubicBezTo>
                    <a:cubicBezTo>
                      <a:pt x="7854" y="5839"/>
                      <a:pt x="8939" y="7984"/>
                      <a:pt x="9653" y="10348"/>
                    </a:cubicBezTo>
                    <a:lnTo>
                      <a:pt x="9653" y="10348"/>
                    </a:lnTo>
                    <a:cubicBezTo>
                      <a:pt x="7468" y="9442"/>
                      <a:pt x="5239" y="8467"/>
                      <a:pt x="3499" y="6813"/>
                    </a:cubicBezTo>
                    <a:cubicBezTo>
                      <a:pt x="1766" y="5137"/>
                      <a:pt x="1142" y="3057"/>
                      <a:pt x="717" y="802"/>
                    </a:cubicBezTo>
                    <a:close/>
                    <a:moveTo>
                      <a:pt x="474" y="0"/>
                    </a:moveTo>
                    <a:cubicBezTo>
                      <a:pt x="298" y="0"/>
                      <a:pt x="1" y="78"/>
                      <a:pt x="25" y="175"/>
                    </a:cubicBezTo>
                    <a:cubicBezTo>
                      <a:pt x="26" y="185"/>
                      <a:pt x="28" y="195"/>
                      <a:pt x="30" y="205"/>
                    </a:cubicBezTo>
                    <a:lnTo>
                      <a:pt x="30" y="205"/>
                    </a:lnTo>
                    <a:lnTo>
                      <a:pt x="25" y="206"/>
                    </a:lnTo>
                    <a:cubicBezTo>
                      <a:pt x="27" y="208"/>
                      <a:pt x="29" y="210"/>
                      <a:pt x="31" y="212"/>
                    </a:cubicBezTo>
                    <a:lnTo>
                      <a:pt x="31" y="212"/>
                    </a:lnTo>
                    <a:cubicBezTo>
                      <a:pt x="433" y="2525"/>
                      <a:pt x="933" y="4775"/>
                      <a:pt x="2537" y="6565"/>
                    </a:cubicBezTo>
                    <a:cubicBezTo>
                      <a:pt x="4398" y="8612"/>
                      <a:pt x="7066" y="9698"/>
                      <a:pt x="9579" y="10722"/>
                    </a:cubicBezTo>
                    <a:cubicBezTo>
                      <a:pt x="9596" y="10728"/>
                      <a:pt x="9617" y="10732"/>
                      <a:pt x="9640" y="10732"/>
                    </a:cubicBezTo>
                    <a:cubicBezTo>
                      <a:pt x="9824" y="10732"/>
                      <a:pt x="10161" y="10535"/>
                      <a:pt x="10106" y="10535"/>
                    </a:cubicBezTo>
                    <a:cubicBezTo>
                      <a:pt x="10034" y="10506"/>
                      <a:pt x="9962" y="10476"/>
                      <a:pt x="9890" y="10446"/>
                    </a:cubicBezTo>
                    <a:lnTo>
                      <a:pt x="9890" y="10446"/>
                    </a:lnTo>
                    <a:cubicBezTo>
                      <a:pt x="10055" y="10417"/>
                      <a:pt x="10249" y="10331"/>
                      <a:pt x="10230" y="10256"/>
                    </a:cubicBezTo>
                    <a:lnTo>
                      <a:pt x="10261" y="10256"/>
                    </a:lnTo>
                    <a:cubicBezTo>
                      <a:pt x="9610" y="8054"/>
                      <a:pt x="8648" y="5945"/>
                      <a:pt x="6787" y="4518"/>
                    </a:cubicBezTo>
                    <a:cubicBezTo>
                      <a:pt x="4740" y="2936"/>
                      <a:pt x="2506" y="1757"/>
                      <a:pt x="583" y="20"/>
                    </a:cubicBezTo>
                    <a:cubicBezTo>
                      <a:pt x="563" y="6"/>
                      <a:pt x="523" y="0"/>
                      <a:pt x="4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9"/>
              <p:cNvSpPr/>
              <p:nvPr/>
            </p:nvSpPr>
            <p:spPr>
              <a:xfrm>
                <a:off x="1997875" y="2774225"/>
                <a:ext cx="169450" cy="146250"/>
              </a:xfrm>
              <a:custGeom>
                <a:avLst/>
                <a:gdLst/>
                <a:ahLst/>
                <a:cxnLst/>
                <a:rect l="l" t="t" r="r" b="b"/>
                <a:pathLst>
                  <a:path w="6778" h="5850" extrusionOk="0">
                    <a:moveTo>
                      <a:pt x="522" y="1"/>
                    </a:moveTo>
                    <a:cubicBezTo>
                      <a:pt x="351" y="1"/>
                      <a:pt x="1" y="171"/>
                      <a:pt x="55" y="198"/>
                    </a:cubicBezTo>
                    <a:cubicBezTo>
                      <a:pt x="1265" y="1005"/>
                      <a:pt x="2443" y="1873"/>
                      <a:pt x="3591" y="2773"/>
                    </a:cubicBezTo>
                    <a:cubicBezTo>
                      <a:pt x="4584" y="3579"/>
                      <a:pt x="6011" y="4448"/>
                      <a:pt x="6197" y="5813"/>
                    </a:cubicBezTo>
                    <a:cubicBezTo>
                      <a:pt x="6197" y="5838"/>
                      <a:pt x="6241" y="5850"/>
                      <a:pt x="6305" y="5850"/>
                    </a:cubicBezTo>
                    <a:cubicBezTo>
                      <a:pt x="6474" y="5850"/>
                      <a:pt x="6778" y="5770"/>
                      <a:pt x="6755" y="5657"/>
                    </a:cubicBezTo>
                    <a:cubicBezTo>
                      <a:pt x="6569" y="4386"/>
                      <a:pt x="5390" y="3641"/>
                      <a:pt x="4460" y="2866"/>
                    </a:cubicBezTo>
                    <a:cubicBezTo>
                      <a:pt x="3219" y="1873"/>
                      <a:pt x="1916" y="912"/>
                      <a:pt x="582" y="12"/>
                    </a:cubicBezTo>
                    <a:cubicBezTo>
                      <a:pt x="567" y="4"/>
                      <a:pt x="546" y="1"/>
                      <a:pt x="5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49" name="Google Shape;1249;p9"/>
          <p:cNvGrpSpPr/>
          <p:nvPr/>
        </p:nvGrpSpPr>
        <p:grpSpPr>
          <a:xfrm>
            <a:off x="8498988" y="2757794"/>
            <a:ext cx="846716" cy="1493480"/>
            <a:chOff x="2797700" y="3217325"/>
            <a:chExt cx="682725" cy="1204225"/>
          </a:xfrm>
        </p:grpSpPr>
        <p:sp>
          <p:nvSpPr>
            <p:cNvPr id="1250" name="Google Shape;1250;p9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9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9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9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9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9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9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7" name="Google Shape;1257;p9"/>
          <p:cNvSpPr/>
          <p:nvPr/>
        </p:nvSpPr>
        <p:spPr>
          <a:xfrm>
            <a:off x="4934550" y="735288"/>
            <a:ext cx="378599" cy="316724"/>
          </a:xfrm>
          <a:custGeom>
            <a:avLst/>
            <a:gdLst/>
            <a:ahLst/>
            <a:cxnLst/>
            <a:rect l="l" t="t" r="r" b="b"/>
            <a:pathLst>
              <a:path w="11540" h="9654" extrusionOk="0">
                <a:moveTo>
                  <a:pt x="5412" y="1"/>
                </a:moveTo>
                <a:cubicBezTo>
                  <a:pt x="4719" y="1"/>
                  <a:pt x="4023" y="114"/>
                  <a:pt x="3350" y="345"/>
                </a:cubicBezTo>
                <a:lnTo>
                  <a:pt x="3695" y="271"/>
                </a:lnTo>
                <a:lnTo>
                  <a:pt x="3695" y="271"/>
                </a:lnTo>
                <a:cubicBezTo>
                  <a:pt x="2234" y="700"/>
                  <a:pt x="929" y="1718"/>
                  <a:pt x="404" y="3137"/>
                </a:cubicBezTo>
                <a:cubicBezTo>
                  <a:pt x="0" y="4316"/>
                  <a:pt x="93" y="5619"/>
                  <a:pt x="683" y="6704"/>
                </a:cubicBezTo>
                <a:cubicBezTo>
                  <a:pt x="1272" y="7790"/>
                  <a:pt x="2234" y="8628"/>
                  <a:pt x="3350" y="9124"/>
                </a:cubicBezTo>
                <a:cubicBezTo>
                  <a:pt x="4141" y="9475"/>
                  <a:pt x="5003" y="9654"/>
                  <a:pt x="5855" y="9654"/>
                </a:cubicBezTo>
                <a:cubicBezTo>
                  <a:pt x="7110" y="9654"/>
                  <a:pt x="8346" y="9267"/>
                  <a:pt x="9306" y="8472"/>
                </a:cubicBezTo>
                <a:cubicBezTo>
                  <a:pt x="10950" y="7139"/>
                  <a:pt x="11540" y="4595"/>
                  <a:pt x="10516" y="2765"/>
                </a:cubicBezTo>
                <a:cubicBezTo>
                  <a:pt x="10175" y="2207"/>
                  <a:pt x="9740" y="1679"/>
                  <a:pt x="9213" y="1276"/>
                </a:cubicBezTo>
                <a:cubicBezTo>
                  <a:pt x="8105" y="435"/>
                  <a:pt x="6766" y="1"/>
                  <a:pt x="54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9"/>
          <p:cNvSpPr/>
          <p:nvPr/>
        </p:nvSpPr>
        <p:spPr>
          <a:xfrm>
            <a:off x="7695088" y="4804250"/>
            <a:ext cx="378599" cy="316724"/>
          </a:xfrm>
          <a:custGeom>
            <a:avLst/>
            <a:gdLst/>
            <a:ahLst/>
            <a:cxnLst/>
            <a:rect l="l" t="t" r="r" b="b"/>
            <a:pathLst>
              <a:path w="11540" h="9654" extrusionOk="0">
                <a:moveTo>
                  <a:pt x="5412" y="1"/>
                </a:moveTo>
                <a:cubicBezTo>
                  <a:pt x="4719" y="1"/>
                  <a:pt x="4023" y="114"/>
                  <a:pt x="3350" y="345"/>
                </a:cubicBezTo>
                <a:lnTo>
                  <a:pt x="3695" y="271"/>
                </a:lnTo>
                <a:lnTo>
                  <a:pt x="3695" y="271"/>
                </a:lnTo>
                <a:cubicBezTo>
                  <a:pt x="2234" y="700"/>
                  <a:pt x="929" y="1718"/>
                  <a:pt x="404" y="3137"/>
                </a:cubicBezTo>
                <a:cubicBezTo>
                  <a:pt x="0" y="4316"/>
                  <a:pt x="93" y="5619"/>
                  <a:pt x="683" y="6704"/>
                </a:cubicBezTo>
                <a:cubicBezTo>
                  <a:pt x="1272" y="7790"/>
                  <a:pt x="2234" y="8628"/>
                  <a:pt x="3350" y="9124"/>
                </a:cubicBezTo>
                <a:cubicBezTo>
                  <a:pt x="4141" y="9475"/>
                  <a:pt x="5003" y="9654"/>
                  <a:pt x="5855" y="9654"/>
                </a:cubicBezTo>
                <a:cubicBezTo>
                  <a:pt x="7110" y="9654"/>
                  <a:pt x="8346" y="9267"/>
                  <a:pt x="9306" y="8472"/>
                </a:cubicBezTo>
                <a:cubicBezTo>
                  <a:pt x="10950" y="7139"/>
                  <a:pt x="11540" y="4595"/>
                  <a:pt x="10516" y="2765"/>
                </a:cubicBezTo>
                <a:cubicBezTo>
                  <a:pt x="10175" y="2207"/>
                  <a:pt x="9740" y="1679"/>
                  <a:pt x="9213" y="1276"/>
                </a:cubicBezTo>
                <a:cubicBezTo>
                  <a:pt x="8105" y="435"/>
                  <a:pt x="6766" y="1"/>
                  <a:pt x="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9"/>
          <p:cNvSpPr txBox="1">
            <a:spLocks noGrp="1"/>
          </p:cNvSpPr>
          <p:nvPr>
            <p:ph type="subTitle" idx="1"/>
          </p:nvPr>
        </p:nvSpPr>
        <p:spPr>
          <a:xfrm>
            <a:off x="4572000" y="1928425"/>
            <a:ext cx="3857700" cy="11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11"/>
          <p:cNvSpPr txBox="1">
            <a:spLocks noGrp="1"/>
          </p:cNvSpPr>
          <p:nvPr>
            <p:ph type="title" hasCustomPrompt="1"/>
          </p:nvPr>
        </p:nvSpPr>
        <p:spPr>
          <a:xfrm>
            <a:off x="714300" y="1106125"/>
            <a:ext cx="77154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9pPr>
          </a:lstStyle>
          <a:p>
            <a:r>
              <a:t>xx%</a:t>
            </a:r>
          </a:p>
        </p:txBody>
      </p:sp>
      <p:sp>
        <p:nvSpPr>
          <p:cNvPr id="1364" name="Google Shape;1364;p11"/>
          <p:cNvSpPr txBox="1">
            <a:spLocks noGrp="1"/>
          </p:cNvSpPr>
          <p:nvPr>
            <p:ph type="body" idx="1"/>
          </p:nvPr>
        </p:nvSpPr>
        <p:spPr>
          <a:xfrm>
            <a:off x="714300" y="2895050"/>
            <a:ext cx="77154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273050" algn="ctr">
              <a:spcBef>
                <a:spcPts val="1600"/>
              </a:spcBef>
              <a:spcAft>
                <a:spcPts val="0"/>
              </a:spcAft>
              <a:buSzPts val="700"/>
              <a:buChar char="○"/>
              <a:defRPr sz="700"/>
            </a:lvl2pPr>
            <a:lvl3pPr marL="1371600" lvl="2" indent="-273050" algn="ctr">
              <a:spcBef>
                <a:spcPts val="1600"/>
              </a:spcBef>
              <a:spcAft>
                <a:spcPts val="0"/>
              </a:spcAft>
              <a:buSzPts val="700"/>
              <a:buChar char="■"/>
              <a:defRPr sz="700"/>
            </a:lvl3pPr>
            <a:lvl4pPr marL="1828800" lvl="3" indent="-273050" algn="ctr">
              <a:spcBef>
                <a:spcPts val="1600"/>
              </a:spcBef>
              <a:spcAft>
                <a:spcPts val="0"/>
              </a:spcAft>
              <a:buSzPts val="700"/>
              <a:buChar char="●"/>
              <a:defRPr sz="700"/>
            </a:lvl4pPr>
            <a:lvl5pPr marL="2286000" lvl="4" indent="-273050" algn="ctr">
              <a:spcBef>
                <a:spcPts val="1600"/>
              </a:spcBef>
              <a:spcAft>
                <a:spcPts val="0"/>
              </a:spcAft>
              <a:buSzPts val="700"/>
              <a:buChar char="○"/>
              <a:defRPr sz="700"/>
            </a:lvl5pPr>
            <a:lvl6pPr marL="2743200" lvl="5" indent="-273050" algn="ctr">
              <a:spcBef>
                <a:spcPts val="1600"/>
              </a:spcBef>
              <a:spcAft>
                <a:spcPts val="0"/>
              </a:spcAft>
              <a:buSzPts val="700"/>
              <a:buChar char="■"/>
              <a:defRPr sz="700"/>
            </a:lvl6pPr>
            <a:lvl7pPr marL="3200400" lvl="6" indent="-273050" algn="ctr">
              <a:spcBef>
                <a:spcPts val="1600"/>
              </a:spcBef>
              <a:spcAft>
                <a:spcPts val="0"/>
              </a:spcAft>
              <a:buSzPts val="700"/>
              <a:buChar char="●"/>
              <a:defRPr sz="700"/>
            </a:lvl7pPr>
            <a:lvl8pPr marL="3657600" lvl="7" indent="-273050" algn="ctr">
              <a:spcBef>
                <a:spcPts val="1600"/>
              </a:spcBef>
              <a:spcAft>
                <a:spcPts val="0"/>
              </a:spcAft>
              <a:buSzPts val="700"/>
              <a:buChar char="○"/>
              <a:defRPr sz="700"/>
            </a:lvl8pPr>
            <a:lvl9pPr marL="4114800" lvl="8" indent="-273050" algn="ctr">
              <a:spcBef>
                <a:spcPts val="1600"/>
              </a:spcBef>
              <a:spcAft>
                <a:spcPts val="1600"/>
              </a:spcAft>
              <a:buSzPts val="700"/>
              <a:buChar char="■"/>
              <a:defRPr sz="700"/>
            </a:lvl9pPr>
          </a:lstStyle>
          <a:p>
            <a:endParaRPr/>
          </a:p>
        </p:txBody>
      </p:sp>
      <p:sp>
        <p:nvSpPr>
          <p:cNvPr id="1365" name="Google Shape;136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1366" name="Google Shape;1366;p11"/>
          <p:cNvGrpSpPr/>
          <p:nvPr/>
        </p:nvGrpSpPr>
        <p:grpSpPr>
          <a:xfrm>
            <a:off x="-1395361" y="3069630"/>
            <a:ext cx="5889385" cy="2656239"/>
            <a:chOff x="5619200" y="4458200"/>
            <a:chExt cx="1647150" cy="742900"/>
          </a:xfrm>
        </p:grpSpPr>
        <p:sp>
          <p:nvSpPr>
            <p:cNvPr id="1367" name="Google Shape;1367;p11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1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1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1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1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2" name="Google Shape;1372;p11"/>
          <p:cNvGrpSpPr/>
          <p:nvPr/>
        </p:nvGrpSpPr>
        <p:grpSpPr>
          <a:xfrm rot="10800000">
            <a:off x="-455846" y="-473186"/>
            <a:ext cx="1481112" cy="2494740"/>
            <a:chOff x="3026750" y="1552825"/>
            <a:chExt cx="1108700" cy="1867600"/>
          </a:xfrm>
        </p:grpSpPr>
        <p:sp>
          <p:nvSpPr>
            <p:cNvPr id="1373" name="Google Shape;1373;p11"/>
            <p:cNvSpPr/>
            <p:nvPr/>
          </p:nvSpPr>
          <p:spPr>
            <a:xfrm>
              <a:off x="3517625" y="1552825"/>
              <a:ext cx="235775" cy="558625"/>
            </a:xfrm>
            <a:custGeom>
              <a:avLst/>
              <a:gdLst/>
              <a:ahLst/>
              <a:cxnLst/>
              <a:rect l="l" t="t" r="r" b="b"/>
              <a:pathLst>
                <a:path w="9431" h="22345" extrusionOk="0">
                  <a:moveTo>
                    <a:pt x="5310" y="1463"/>
                  </a:moveTo>
                  <a:cubicBezTo>
                    <a:pt x="5816" y="2596"/>
                    <a:pt x="6477" y="3510"/>
                    <a:pt x="7197" y="4604"/>
                  </a:cubicBezTo>
                  <a:cubicBezTo>
                    <a:pt x="8283" y="6279"/>
                    <a:pt x="8190" y="8233"/>
                    <a:pt x="8159" y="10156"/>
                  </a:cubicBezTo>
                  <a:cubicBezTo>
                    <a:pt x="8058" y="13394"/>
                    <a:pt x="7585" y="16612"/>
                    <a:pt x="6758" y="19742"/>
                  </a:cubicBezTo>
                  <a:lnTo>
                    <a:pt x="6758" y="19742"/>
                  </a:lnTo>
                  <a:cubicBezTo>
                    <a:pt x="4215" y="14312"/>
                    <a:pt x="1810" y="6507"/>
                    <a:pt x="5310" y="1463"/>
                  </a:cubicBezTo>
                  <a:close/>
                  <a:moveTo>
                    <a:pt x="5701" y="0"/>
                  </a:moveTo>
                  <a:cubicBezTo>
                    <a:pt x="5466" y="0"/>
                    <a:pt x="5197" y="121"/>
                    <a:pt x="5057" y="261"/>
                  </a:cubicBezTo>
                  <a:cubicBezTo>
                    <a:pt x="0" y="5883"/>
                    <a:pt x="3244" y="15384"/>
                    <a:pt x="6282" y="21407"/>
                  </a:cubicBezTo>
                  <a:lnTo>
                    <a:pt x="6282" y="21407"/>
                  </a:lnTo>
                  <a:cubicBezTo>
                    <a:pt x="6236" y="21555"/>
                    <a:pt x="6190" y="21703"/>
                    <a:pt x="6143" y="21850"/>
                  </a:cubicBezTo>
                  <a:cubicBezTo>
                    <a:pt x="6045" y="22174"/>
                    <a:pt x="6303" y="22320"/>
                    <a:pt x="6593" y="22320"/>
                  </a:cubicBezTo>
                  <a:cubicBezTo>
                    <a:pt x="6663" y="22320"/>
                    <a:pt x="6735" y="22312"/>
                    <a:pt x="6805" y="22295"/>
                  </a:cubicBezTo>
                  <a:lnTo>
                    <a:pt x="6805" y="22295"/>
                  </a:lnTo>
                  <a:cubicBezTo>
                    <a:pt x="6870" y="22329"/>
                    <a:pt x="6950" y="22344"/>
                    <a:pt x="7034" y="22344"/>
                  </a:cubicBezTo>
                  <a:cubicBezTo>
                    <a:pt x="7411" y="22344"/>
                    <a:pt x="7890" y="22035"/>
                    <a:pt x="7694" y="21664"/>
                  </a:cubicBezTo>
                  <a:lnTo>
                    <a:pt x="7694" y="21633"/>
                  </a:lnTo>
                  <a:cubicBezTo>
                    <a:pt x="7619" y="21491"/>
                    <a:pt x="7545" y="21347"/>
                    <a:pt x="7470" y="21200"/>
                  </a:cubicBezTo>
                  <a:lnTo>
                    <a:pt x="7470" y="21200"/>
                  </a:lnTo>
                  <a:cubicBezTo>
                    <a:pt x="8558" y="17592"/>
                    <a:pt x="9160" y="13854"/>
                    <a:pt x="9276" y="10063"/>
                  </a:cubicBezTo>
                  <a:cubicBezTo>
                    <a:pt x="9338" y="8512"/>
                    <a:pt x="9431" y="6744"/>
                    <a:pt x="8841" y="5255"/>
                  </a:cubicBezTo>
                  <a:cubicBezTo>
                    <a:pt x="8159" y="3456"/>
                    <a:pt x="6701" y="2153"/>
                    <a:pt x="6112" y="261"/>
                  </a:cubicBezTo>
                  <a:cubicBezTo>
                    <a:pt x="6044" y="72"/>
                    <a:pt x="5882" y="0"/>
                    <a:pt x="5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1"/>
            <p:cNvSpPr/>
            <p:nvPr/>
          </p:nvSpPr>
          <p:spPr>
            <a:xfrm>
              <a:off x="3666525" y="1821075"/>
              <a:ext cx="411675" cy="323500"/>
            </a:xfrm>
            <a:custGeom>
              <a:avLst/>
              <a:gdLst/>
              <a:ahLst/>
              <a:cxnLst/>
              <a:rect l="l" t="t" r="r" b="b"/>
              <a:pathLst>
                <a:path w="16467" h="12940" extrusionOk="0">
                  <a:moveTo>
                    <a:pt x="15040" y="1041"/>
                  </a:moveTo>
                  <a:lnTo>
                    <a:pt x="15040" y="1041"/>
                  </a:lnTo>
                  <a:cubicBezTo>
                    <a:pt x="12704" y="6579"/>
                    <a:pt x="7732" y="10769"/>
                    <a:pt x="1765" y="11814"/>
                  </a:cubicBezTo>
                  <a:lnTo>
                    <a:pt x="1765" y="11814"/>
                  </a:lnTo>
                  <a:cubicBezTo>
                    <a:pt x="1538" y="8000"/>
                    <a:pt x="5542" y="4523"/>
                    <a:pt x="8779" y="3210"/>
                  </a:cubicBezTo>
                  <a:cubicBezTo>
                    <a:pt x="10861" y="2333"/>
                    <a:pt x="13084" y="2063"/>
                    <a:pt x="15040" y="1041"/>
                  </a:cubicBezTo>
                  <a:close/>
                  <a:moveTo>
                    <a:pt x="16295" y="1"/>
                  </a:moveTo>
                  <a:cubicBezTo>
                    <a:pt x="16016" y="1"/>
                    <a:pt x="15444" y="197"/>
                    <a:pt x="15355" y="264"/>
                  </a:cubicBezTo>
                  <a:cubicBezTo>
                    <a:pt x="13618" y="1659"/>
                    <a:pt x="11447" y="1908"/>
                    <a:pt x="9399" y="2590"/>
                  </a:cubicBezTo>
                  <a:cubicBezTo>
                    <a:pt x="7972" y="3024"/>
                    <a:pt x="6670" y="3738"/>
                    <a:pt x="5491" y="4606"/>
                  </a:cubicBezTo>
                  <a:cubicBezTo>
                    <a:pt x="2854" y="6591"/>
                    <a:pt x="0" y="9259"/>
                    <a:pt x="745" y="12857"/>
                  </a:cubicBezTo>
                  <a:cubicBezTo>
                    <a:pt x="753" y="12915"/>
                    <a:pt x="839" y="12940"/>
                    <a:pt x="959" y="12940"/>
                  </a:cubicBezTo>
                  <a:cubicBezTo>
                    <a:pt x="1290" y="12940"/>
                    <a:pt x="1884" y="12752"/>
                    <a:pt x="1862" y="12547"/>
                  </a:cubicBezTo>
                  <a:cubicBezTo>
                    <a:pt x="1838" y="12432"/>
                    <a:pt x="1819" y="12317"/>
                    <a:pt x="1803" y="12202"/>
                  </a:cubicBezTo>
                  <a:lnTo>
                    <a:pt x="1803" y="12202"/>
                  </a:lnTo>
                  <a:cubicBezTo>
                    <a:pt x="8417" y="10962"/>
                    <a:pt x="14057" y="6474"/>
                    <a:pt x="16441" y="108"/>
                  </a:cubicBezTo>
                  <a:cubicBezTo>
                    <a:pt x="16467" y="30"/>
                    <a:pt x="16403" y="1"/>
                    <a:pt x="16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1"/>
            <p:cNvSpPr/>
            <p:nvPr/>
          </p:nvSpPr>
          <p:spPr>
            <a:xfrm>
              <a:off x="3382700" y="1934550"/>
              <a:ext cx="340975" cy="237375"/>
            </a:xfrm>
            <a:custGeom>
              <a:avLst/>
              <a:gdLst/>
              <a:ahLst/>
              <a:cxnLst/>
              <a:rect l="l" t="t" r="r" b="b"/>
              <a:pathLst>
                <a:path w="13639" h="9495" extrusionOk="0">
                  <a:moveTo>
                    <a:pt x="2456" y="642"/>
                  </a:moveTo>
                  <a:cubicBezTo>
                    <a:pt x="6549" y="642"/>
                    <a:pt x="10686" y="4748"/>
                    <a:pt x="12256" y="8297"/>
                  </a:cubicBezTo>
                  <a:lnTo>
                    <a:pt x="12256" y="8297"/>
                  </a:lnTo>
                  <a:cubicBezTo>
                    <a:pt x="11701" y="8764"/>
                    <a:pt x="11154" y="8960"/>
                    <a:pt x="10625" y="8960"/>
                  </a:cubicBezTo>
                  <a:cubicBezTo>
                    <a:pt x="8371" y="8960"/>
                    <a:pt x="6435" y="5395"/>
                    <a:pt x="5522" y="3914"/>
                  </a:cubicBezTo>
                  <a:cubicBezTo>
                    <a:pt x="4679" y="2525"/>
                    <a:pt x="3697" y="1334"/>
                    <a:pt x="2322" y="643"/>
                  </a:cubicBezTo>
                  <a:lnTo>
                    <a:pt x="2322" y="643"/>
                  </a:lnTo>
                  <a:cubicBezTo>
                    <a:pt x="2367" y="642"/>
                    <a:pt x="2411" y="642"/>
                    <a:pt x="2456" y="642"/>
                  </a:cubicBezTo>
                  <a:close/>
                  <a:moveTo>
                    <a:pt x="2712" y="1"/>
                  </a:moveTo>
                  <a:cubicBezTo>
                    <a:pt x="2068" y="1"/>
                    <a:pt x="1420" y="81"/>
                    <a:pt x="776" y="253"/>
                  </a:cubicBezTo>
                  <a:cubicBezTo>
                    <a:pt x="497" y="315"/>
                    <a:pt x="0" y="750"/>
                    <a:pt x="528" y="874"/>
                  </a:cubicBezTo>
                  <a:cubicBezTo>
                    <a:pt x="4405" y="1897"/>
                    <a:pt x="4715" y="6581"/>
                    <a:pt x="7755" y="8629"/>
                  </a:cubicBezTo>
                  <a:cubicBezTo>
                    <a:pt x="8573" y="9194"/>
                    <a:pt x="9526" y="9495"/>
                    <a:pt x="10468" y="9495"/>
                  </a:cubicBezTo>
                  <a:cubicBezTo>
                    <a:pt x="11247" y="9495"/>
                    <a:pt x="12019" y="9288"/>
                    <a:pt x="12700" y="8854"/>
                  </a:cubicBezTo>
                  <a:lnTo>
                    <a:pt x="12700" y="8854"/>
                  </a:lnTo>
                  <a:cubicBezTo>
                    <a:pt x="12737" y="8860"/>
                    <a:pt x="12776" y="8863"/>
                    <a:pt x="12816" y="8863"/>
                  </a:cubicBezTo>
                  <a:cubicBezTo>
                    <a:pt x="13184" y="8863"/>
                    <a:pt x="13639" y="8629"/>
                    <a:pt x="13556" y="8380"/>
                  </a:cubicBezTo>
                  <a:lnTo>
                    <a:pt x="13556" y="8380"/>
                  </a:lnTo>
                  <a:lnTo>
                    <a:pt x="13556" y="8411"/>
                  </a:lnTo>
                  <a:cubicBezTo>
                    <a:pt x="11892" y="4266"/>
                    <a:pt x="7399" y="1"/>
                    <a:pt x="27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1"/>
            <p:cNvSpPr/>
            <p:nvPr/>
          </p:nvSpPr>
          <p:spPr>
            <a:xfrm>
              <a:off x="3696300" y="2037575"/>
              <a:ext cx="439150" cy="352000"/>
            </a:xfrm>
            <a:custGeom>
              <a:avLst/>
              <a:gdLst/>
              <a:ahLst/>
              <a:cxnLst/>
              <a:rect l="l" t="t" r="r" b="b"/>
              <a:pathLst>
                <a:path w="17566" h="14080" extrusionOk="0">
                  <a:moveTo>
                    <a:pt x="16282" y="721"/>
                  </a:moveTo>
                  <a:cubicBezTo>
                    <a:pt x="15226" y="3804"/>
                    <a:pt x="14037" y="6880"/>
                    <a:pt x="11434" y="8974"/>
                  </a:cubicBezTo>
                  <a:cubicBezTo>
                    <a:pt x="8656" y="11208"/>
                    <a:pt x="5163" y="12543"/>
                    <a:pt x="1665" y="13125"/>
                  </a:cubicBezTo>
                  <a:lnTo>
                    <a:pt x="1665" y="13125"/>
                  </a:lnTo>
                  <a:cubicBezTo>
                    <a:pt x="2282" y="9956"/>
                    <a:pt x="4540" y="7608"/>
                    <a:pt x="6936" y="5562"/>
                  </a:cubicBezTo>
                  <a:cubicBezTo>
                    <a:pt x="9812" y="3093"/>
                    <a:pt x="12715" y="1658"/>
                    <a:pt x="16282" y="721"/>
                  </a:cubicBezTo>
                  <a:close/>
                  <a:moveTo>
                    <a:pt x="17223" y="1"/>
                  </a:moveTo>
                  <a:cubicBezTo>
                    <a:pt x="17082" y="1"/>
                    <a:pt x="16935" y="27"/>
                    <a:pt x="16894" y="41"/>
                  </a:cubicBezTo>
                  <a:cubicBezTo>
                    <a:pt x="12861" y="971"/>
                    <a:pt x="9666" y="2367"/>
                    <a:pt x="6502" y="5035"/>
                  </a:cubicBezTo>
                  <a:cubicBezTo>
                    <a:pt x="3847" y="7247"/>
                    <a:pt x="1192" y="9825"/>
                    <a:pt x="538" y="13327"/>
                  </a:cubicBezTo>
                  <a:lnTo>
                    <a:pt x="538" y="13327"/>
                  </a:lnTo>
                  <a:cubicBezTo>
                    <a:pt x="188" y="13483"/>
                    <a:pt x="0" y="13823"/>
                    <a:pt x="458" y="13823"/>
                  </a:cubicBezTo>
                  <a:cubicBezTo>
                    <a:pt x="459" y="13823"/>
                    <a:pt x="459" y="13823"/>
                    <a:pt x="460" y="13823"/>
                  </a:cubicBezTo>
                  <a:lnTo>
                    <a:pt x="460" y="13823"/>
                  </a:lnTo>
                  <a:cubicBezTo>
                    <a:pt x="458" y="13841"/>
                    <a:pt x="456" y="13858"/>
                    <a:pt x="453" y="13875"/>
                  </a:cubicBezTo>
                  <a:cubicBezTo>
                    <a:pt x="429" y="14020"/>
                    <a:pt x="582" y="14080"/>
                    <a:pt x="782" y="14080"/>
                  </a:cubicBezTo>
                  <a:cubicBezTo>
                    <a:pt x="1099" y="14080"/>
                    <a:pt x="1532" y="13929"/>
                    <a:pt x="1570" y="13720"/>
                  </a:cubicBezTo>
                  <a:cubicBezTo>
                    <a:pt x="1572" y="13706"/>
                    <a:pt x="1574" y="13692"/>
                    <a:pt x="1576" y="13677"/>
                  </a:cubicBezTo>
                  <a:lnTo>
                    <a:pt x="1576" y="13677"/>
                  </a:lnTo>
                  <a:cubicBezTo>
                    <a:pt x="5099" y="13110"/>
                    <a:pt x="8447" y="11771"/>
                    <a:pt x="11403" y="9781"/>
                  </a:cubicBezTo>
                  <a:cubicBezTo>
                    <a:pt x="14784" y="7454"/>
                    <a:pt x="16242" y="3980"/>
                    <a:pt x="17514" y="196"/>
                  </a:cubicBezTo>
                  <a:cubicBezTo>
                    <a:pt x="17566" y="41"/>
                    <a:pt x="17398" y="1"/>
                    <a:pt x="172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1"/>
            <p:cNvSpPr/>
            <p:nvPr/>
          </p:nvSpPr>
          <p:spPr>
            <a:xfrm>
              <a:off x="3363300" y="2187475"/>
              <a:ext cx="369775" cy="331275"/>
            </a:xfrm>
            <a:custGeom>
              <a:avLst/>
              <a:gdLst/>
              <a:ahLst/>
              <a:cxnLst/>
              <a:rect l="l" t="t" r="r" b="b"/>
              <a:pathLst>
                <a:path w="14791" h="13251" extrusionOk="0">
                  <a:moveTo>
                    <a:pt x="1444" y="822"/>
                  </a:moveTo>
                  <a:lnTo>
                    <a:pt x="1444" y="822"/>
                  </a:lnTo>
                  <a:cubicBezTo>
                    <a:pt x="4081" y="1724"/>
                    <a:pt x="5898" y="5356"/>
                    <a:pt x="7446" y="7290"/>
                  </a:cubicBezTo>
                  <a:cubicBezTo>
                    <a:pt x="8283" y="8314"/>
                    <a:pt x="9524" y="8934"/>
                    <a:pt x="10485" y="9834"/>
                  </a:cubicBezTo>
                  <a:cubicBezTo>
                    <a:pt x="11296" y="10577"/>
                    <a:pt x="12058" y="11370"/>
                    <a:pt x="12771" y="12199"/>
                  </a:cubicBezTo>
                  <a:lnTo>
                    <a:pt x="12771" y="12199"/>
                  </a:lnTo>
                  <a:cubicBezTo>
                    <a:pt x="9753" y="11622"/>
                    <a:pt x="6952" y="10621"/>
                    <a:pt x="5367" y="7662"/>
                  </a:cubicBezTo>
                  <a:cubicBezTo>
                    <a:pt x="4654" y="6359"/>
                    <a:pt x="4220" y="4901"/>
                    <a:pt x="3444" y="3599"/>
                  </a:cubicBezTo>
                  <a:cubicBezTo>
                    <a:pt x="2903" y="2620"/>
                    <a:pt x="1935" y="1813"/>
                    <a:pt x="1444" y="822"/>
                  </a:cubicBezTo>
                  <a:close/>
                  <a:moveTo>
                    <a:pt x="838" y="0"/>
                  </a:moveTo>
                  <a:cubicBezTo>
                    <a:pt x="652" y="0"/>
                    <a:pt x="1" y="156"/>
                    <a:pt x="63" y="466"/>
                  </a:cubicBezTo>
                  <a:cubicBezTo>
                    <a:pt x="435" y="2017"/>
                    <a:pt x="2017" y="3195"/>
                    <a:pt x="2731" y="4622"/>
                  </a:cubicBezTo>
                  <a:cubicBezTo>
                    <a:pt x="3444" y="6080"/>
                    <a:pt x="3940" y="7662"/>
                    <a:pt x="4871" y="8996"/>
                  </a:cubicBezTo>
                  <a:cubicBezTo>
                    <a:pt x="6811" y="11845"/>
                    <a:pt x="10261" y="12562"/>
                    <a:pt x="13457" y="13027"/>
                  </a:cubicBezTo>
                  <a:lnTo>
                    <a:pt x="13457" y="13027"/>
                  </a:lnTo>
                  <a:cubicBezTo>
                    <a:pt x="13490" y="13069"/>
                    <a:pt x="13523" y="13111"/>
                    <a:pt x="13556" y="13153"/>
                  </a:cubicBezTo>
                  <a:cubicBezTo>
                    <a:pt x="13617" y="13221"/>
                    <a:pt x="13727" y="13250"/>
                    <a:pt x="13854" y="13250"/>
                  </a:cubicBezTo>
                  <a:cubicBezTo>
                    <a:pt x="14243" y="13250"/>
                    <a:pt x="14790" y="12976"/>
                    <a:pt x="14580" y="12718"/>
                  </a:cubicBezTo>
                  <a:cubicBezTo>
                    <a:pt x="14567" y="12703"/>
                    <a:pt x="14554" y="12688"/>
                    <a:pt x="14541" y="12672"/>
                  </a:cubicBezTo>
                  <a:lnTo>
                    <a:pt x="14541" y="12672"/>
                  </a:lnTo>
                  <a:cubicBezTo>
                    <a:pt x="14599" y="12581"/>
                    <a:pt x="14566" y="12502"/>
                    <a:pt x="14369" y="12471"/>
                  </a:cubicBezTo>
                  <a:lnTo>
                    <a:pt x="14369" y="12471"/>
                  </a:lnTo>
                  <a:cubicBezTo>
                    <a:pt x="12137" y="9898"/>
                    <a:pt x="9338" y="7978"/>
                    <a:pt x="7383" y="5212"/>
                  </a:cubicBezTo>
                  <a:cubicBezTo>
                    <a:pt x="5926" y="3071"/>
                    <a:pt x="3661" y="156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1"/>
            <p:cNvSpPr/>
            <p:nvPr/>
          </p:nvSpPr>
          <p:spPr>
            <a:xfrm>
              <a:off x="3636250" y="2375375"/>
              <a:ext cx="441475" cy="350150"/>
            </a:xfrm>
            <a:custGeom>
              <a:avLst/>
              <a:gdLst/>
              <a:ahLst/>
              <a:cxnLst/>
              <a:rect l="l" t="t" r="r" b="b"/>
              <a:pathLst>
                <a:path w="17659" h="14006" extrusionOk="0">
                  <a:moveTo>
                    <a:pt x="15262" y="1321"/>
                  </a:moveTo>
                  <a:cubicBezTo>
                    <a:pt x="13611" y="3164"/>
                    <a:pt x="12658" y="5579"/>
                    <a:pt x="10734" y="7250"/>
                  </a:cubicBezTo>
                  <a:cubicBezTo>
                    <a:pt x="8206" y="9405"/>
                    <a:pt x="5289" y="11059"/>
                    <a:pt x="2141" y="12132"/>
                  </a:cubicBezTo>
                  <a:lnTo>
                    <a:pt x="2141" y="12132"/>
                  </a:lnTo>
                  <a:cubicBezTo>
                    <a:pt x="3533" y="9460"/>
                    <a:pt x="5626" y="7733"/>
                    <a:pt x="8098" y="5761"/>
                  </a:cubicBezTo>
                  <a:cubicBezTo>
                    <a:pt x="9401" y="4706"/>
                    <a:pt x="10455" y="3465"/>
                    <a:pt x="11975" y="2659"/>
                  </a:cubicBezTo>
                  <a:cubicBezTo>
                    <a:pt x="13032" y="2140"/>
                    <a:pt x="14131" y="1691"/>
                    <a:pt x="15262" y="1321"/>
                  </a:cubicBezTo>
                  <a:close/>
                  <a:moveTo>
                    <a:pt x="16910" y="0"/>
                  </a:moveTo>
                  <a:cubicBezTo>
                    <a:pt x="16857" y="0"/>
                    <a:pt x="16804" y="7"/>
                    <a:pt x="16752" y="22"/>
                  </a:cubicBezTo>
                  <a:cubicBezTo>
                    <a:pt x="14922" y="487"/>
                    <a:pt x="13154" y="1139"/>
                    <a:pt x="11448" y="1976"/>
                  </a:cubicBezTo>
                  <a:cubicBezTo>
                    <a:pt x="9835" y="2814"/>
                    <a:pt x="8749" y="4117"/>
                    <a:pt x="7353" y="5233"/>
                  </a:cubicBezTo>
                  <a:cubicBezTo>
                    <a:pt x="4562" y="7460"/>
                    <a:pt x="2258" y="9354"/>
                    <a:pt x="813" y="12545"/>
                  </a:cubicBezTo>
                  <a:lnTo>
                    <a:pt x="813" y="12545"/>
                  </a:lnTo>
                  <a:cubicBezTo>
                    <a:pt x="729" y="12569"/>
                    <a:pt x="645" y="12593"/>
                    <a:pt x="560" y="12616"/>
                  </a:cubicBezTo>
                  <a:cubicBezTo>
                    <a:pt x="0" y="12769"/>
                    <a:pt x="46" y="13318"/>
                    <a:pt x="457" y="13407"/>
                  </a:cubicBezTo>
                  <a:lnTo>
                    <a:pt x="457" y="13407"/>
                  </a:lnTo>
                  <a:cubicBezTo>
                    <a:pt x="439" y="13454"/>
                    <a:pt x="422" y="13500"/>
                    <a:pt x="405" y="13546"/>
                  </a:cubicBezTo>
                  <a:cubicBezTo>
                    <a:pt x="274" y="13859"/>
                    <a:pt x="534" y="14005"/>
                    <a:pt x="830" y="14005"/>
                  </a:cubicBezTo>
                  <a:cubicBezTo>
                    <a:pt x="1094" y="14005"/>
                    <a:pt x="1387" y="13889"/>
                    <a:pt x="1460" y="13671"/>
                  </a:cubicBezTo>
                  <a:cubicBezTo>
                    <a:pt x="1528" y="13486"/>
                    <a:pt x="1599" y="13306"/>
                    <a:pt x="1673" y="13129"/>
                  </a:cubicBezTo>
                  <a:lnTo>
                    <a:pt x="1673" y="13129"/>
                  </a:lnTo>
                  <a:cubicBezTo>
                    <a:pt x="4843" y="12144"/>
                    <a:pt x="7820" y="10597"/>
                    <a:pt x="10486" y="8583"/>
                  </a:cubicBezTo>
                  <a:cubicBezTo>
                    <a:pt x="11758" y="7653"/>
                    <a:pt x="12875" y="6505"/>
                    <a:pt x="13805" y="5233"/>
                  </a:cubicBezTo>
                  <a:cubicBezTo>
                    <a:pt x="14891" y="3620"/>
                    <a:pt x="15666" y="1852"/>
                    <a:pt x="17248" y="673"/>
                  </a:cubicBezTo>
                  <a:cubicBezTo>
                    <a:pt x="17658" y="373"/>
                    <a:pt x="17298" y="0"/>
                    <a:pt x="169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1"/>
            <p:cNvSpPr/>
            <p:nvPr/>
          </p:nvSpPr>
          <p:spPr>
            <a:xfrm>
              <a:off x="3266925" y="2664000"/>
              <a:ext cx="420475" cy="134025"/>
            </a:xfrm>
            <a:custGeom>
              <a:avLst/>
              <a:gdLst/>
              <a:ahLst/>
              <a:cxnLst/>
              <a:rect l="l" t="t" r="r" b="b"/>
              <a:pathLst>
                <a:path w="16819" h="5361" extrusionOk="0">
                  <a:moveTo>
                    <a:pt x="5575" y="864"/>
                  </a:moveTo>
                  <a:cubicBezTo>
                    <a:pt x="6716" y="864"/>
                    <a:pt x="7829" y="1317"/>
                    <a:pt x="8912" y="1784"/>
                  </a:cubicBezTo>
                  <a:cubicBezTo>
                    <a:pt x="10546" y="2442"/>
                    <a:pt x="11816" y="2577"/>
                    <a:pt x="13260" y="2577"/>
                  </a:cubicBezTo>
                  <a:cubicBezTo>
                    <a:pt x="13681" y="2577"/>
                    <a:pt x="14116" y="2566"/>
                    <a:pt x="14579" y="2552"/>
                  </a:cubicBezTo>
                  <a:lnTo>
                    <a:pt x="14579" y="2552"/>
                  </a:lnTo>
                  <a:cubicBezTo>
                    <a:pt x="13415" y="3879"/>
                    <a:pt x="11916" y="4239"/>
                    <a:pt x="10268" y="4239"/>
                  </a:cubicBezTo>
                  <a:cubicBezTo>
                    <a:pt x="8317" y="4239"/>
                    <a:pt x="6157" y="3735"/>
                    <a:pt x="4094" y="3735"/>
                  </a:cubicBezTo>
                  <a:cubicBezTo>
                    <a:pt x="3154" y="3735"/>
                    <a:pt x="2234" y="3840"/>
                    <a:pt x="1363" y="4144"/>
                  </a:cubicBezTo>
                  <a:lnTo>
                    <a:pt x="1363" y="4144"/>
                  </a:lnTo>
                  <a:cubicBezTo>
                    <a:pt x="1778" y="2852"/>
                    <a:pt x="2725" y="1770"/>
                    <a:pt x="3980" y="1195"/>
                  </a:cubicBezTo>
                  <a:cubicBezTo>
                    <a:pt x="4518" y="960"/>
                    <a:pt x="5049" y="864"/>
                    <a:pt x="5575" y="864"/>
                  </a:cubicBezTo>
                  <a:close/>
                  <a:moveTo>
                    <a:pt x="5845" y="1"/>
                  </a:moveTo>
                  <a:cubicBezTo>
                    <a:pt x="5619" y="1"/>
                    <a:pt x="5391" y="16"/>
                    <a:pt x="5159" y="47"/>
                  </a:cubicBezTo>
                  <a:cubicBezTo>
                    <a:pt x="2584" y="419"/>
                    <a:pt x="506" y="2405"/>
                    <a:pt x="40" y="4979"/>
                  </a:cubicBezTo>
                  <a:cubicBezTo>
                    <a:pt x="0" y="5262"/>
                    <a:pt x="263" y="5361"/>
                    <a:pt x="519" y="5361"/>
                  </a:cubicBezTo>
                  <a:cubicBezTo>
                    <a:pt x="656" y="5361"/>
                    <a:pt x="792" y="5333"/>
                    <a:pt x="878" y="5289"/>
                  </a:cubicBezTo>
                  <a:cubicBezTo>
                    <a:pt x="1922" y="4681"/>
                    <a:pt x="3019" y="4484"/>
                    <a:pt x="4143" y="4484"/>
                  </a:cubicBezTo>
                  <a:cubicBezTo>
                    <a:pt x="6225" y="4484"/>
                    <a:pt x="8401" y="5162"/>
                    <a:pt x="10503" y="5162"/>
                  </a:cubicBezTo>
                  <a:cubicBezTo>
                    <a:pt x="10739" y="5162"/>
                    <a:pt x="10974" y="5153"/>
                    <a:pt x="11207" y="5134"/>
                  </a:cubicBezTo>
                  <a:cubicBezTo>
                    <a:pt x="13844" y="4917"/>
                    <a:pt x="15581" y="3459"/>
                    <a:pt x="16667" y="1133"/>
                  </a:cubicBezTo>
                  <a:cubicBezTo>
                    <a:pt x="16819" y="812"/>
                    <a:pt x="16548" y="657"/>
                    <a:pt x="16235" y="657"/>
                  </a:cubicBezTo>
                  <a:cubicBezTo>
                    <a:pt x="15972" y="657"/>
                    <a:pt x="15680" y="766"/>
                    <a:pt x="15581" y="978"/>
                  </a:cubicBezTo>
                  <a:cubicBezTo>
                    <a:pt x="15459" y="1239"/>
                    <a:pt x="15330" y="1481"/>
                    <a:pt x="15196" y="1704"/>
                  </a:cubicBezTo>
                  <a:lnTo>
                    <a:pt x="15196" y="1704"/>
                  </a:lnTo>
                  <a:cubicBezTo>
                    <a:pt x="14478" y="1741"/>
                    <a:pt x="13781" y="1828"/>
                    <a:pt x="13082" y="1828"/>
                  </a:cubicBezTo>
                  <a:cubicBezTo>
                    <a:pt x="12748" y="1828"/>
                    <a:pt x="12413" y="1808"/>
                    <a:pt x="12076" y="1753"/>
                  </a:cubicBezTo>
                  <a:cubicBezTo>
                    <a:pt x="10990" y="1567"/>
                    <a:pt x="9967" y="1226"/>
                    <a:pt x="9005" y="761"/>
                  </a:cubicBezTo>
                  <a:cubicBezTo>
                    <a:pt x="7975" y="349"/>
                    <a:pt x="6946" y="1"/>
                    <a:pt x="5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1"/>
            <p:cNvSpPr/>
            <p:nvPr/>
          </p:nvSpPr>
          <p:spPr>
            <a:xfrm>
              <a:off x="3501350" y="2560000"/>
              <a:ext cx="177875" cy="161425"/>
            </a:xfrm>
            <a:custGeom>
              <a:avLst/>
              <a:gdLst/>
              <a:ahLst/>
              <a:cxnLst/>
              <a:rect l="l" t="t" r="r" b="b"/>
              <a:pathLst>
                <a:path w="7115" h="6457" extrusionOk="0">
                  <a:moveTo>
                    <a:pt x="1384" y="727"/>
                  </a:moveTo>
                  <a:lnTo>
                    <a:pt x="1384" y="727"/>
                  </a:lnTo>
                  <a:cubicBezTo>
                    <a:pt x="2153" y="1115"/>
                    <a:pt x="3566" y="2717"/>
                    <a:pt x="3847" y="2997"/>
                  </a:cubicBezTo>
                  <a:cubicBezTo>
                    <a:pt x="4381" y="3630"/>
                    <a:pt x="4852" y="4301"/>
                    <a:pt x="5260" y="5010"/>
                  </a:cubicBezTo>
                  <a:lnTo>
                    <a:pt x="5260" y="5010"/>
                  </a:lnTo>
                  <a:cubicBezTo>
                    <a:pt x="3423" y="4440"/>
                    <a:pt x="2175" y="2477"/>
                    <a:pt x="1384" y="727"/>
                  </a:cubicBezTo>
                  <a:close/>
                  <a:moveTo>
                    <a:pt x="1252" y="1"/>
                  </a:moveTo>
                  <a:cubicBezTo>
                    <a:pt x="935" y="1"/>
                    <a:pt x="611" y="89"/>
                    <a:pt x="279" y="299"/>
                  </a:cubicBezTo>
                  <a:cubicBezTo>
                    <a:pt x="186" y="361"/>
                    <a:pt x="0" y="485"/>
                    <a:pt x="62" y="640"/>
                  </a:cubicBezTo>
                  <a:cubicBezTo>
                    <a:pt x="1153" y="3136"/>
                    <a:pt x="2880" y="5579"/>
                    <a:pt x="5685" y="5809"/>
                  </a:cubicBezTo>
                  <a:lnTo>
                    <a:pt x="5685" y="5809"/>
                  </a:lnTo>
                  <a:cubicBezTo>
                    <a:pt x="5757" y="5956"/>
                    <a:pt x="5827" y="6105"/>
                    <a:pt x="5894" y="6255"/>
                  </a:cubicBezTo>
                  <a:cubicBezTo>
                    <a:pt x="5955" y="6398"/>
                    <a:pt x="6115" y="6457"/>
                    <a:pt x="6295" y="6457"/>
                  </a:cubicBezTo>
                  <a:cubicBezTo>
                    <a:pt x="6662" y="6457"/>
                    <a:pt x="7115" y="6214"/>
                    <a:pt x="7011" y="5944"/>
                  </a:cubicBezTo>
                  <a:cubicBezTo>
                    <a:pt x="6962" y="5835"/>
                    <a:pt x="6912" y="5727"/>
                    <a:pt x="6861" y="5619"/>
                  </a:cubicBezTo>
                  <a:lnTo>
                    <a:pt x="6861" y="5619"/>
                  </a:lnTo>
                  <a:cubicBezTo>
                    <a:pt x="7050" y="5425"/>
                    <a:pt x="7032" y="5160"/>
                    <a:pt x="6620" y="5138"/>
                  </a:cubicBezTo>
                  <a:lnTo>
                    <a:pt x="6620" y="5138"/>
                  </a:lnTo>
                  <a:cubicBezTo>
                    <a:pt x="5877" y="3718"/>
                    <a:pt x="4894" y="2426"/>
                    <a:pt x="3692" y="1353"/>
                  </a:cubicBezTo>
                  <a:cubicBezTo>
                    <a:pt x="2980" y="711"/>
                    <a:pt x="2150" y="1"/>
                    <a:pt x="1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1"/>
            <p:cNvSpPr/>
            <p:nvPr/>
          </p:nvSpPr>
          <p:spPr>
            <a:xfrm>
              <a:off x="3631300" y="2657975"/>
              <a:ext cx="311325" cy="64150"/>
            </a:xfrm>
            <a:custGeom>
              <a:avLst/>
              <a:gdLst/>
              <a:ahLst/>
              <a:cxnLst/>
              <a:rect l="l" t="t" r="r" b="b"/>
              <a:pathLst>
                <a:path w="12453" h="2566" extrusionOk="0">
                  <a:moveTo>
                    <a:pt x="7387" y="764"/>
                  </a:moveTo>
                  <a:cubicBezTo>
                    <a:pt x="8503" y="764"/>
                    <a:pt x="9620" y="904"/>
                    <a:pt x="10712" y="1187"/>
                  </a:cubicBezTo>
                  <a:lnTo>
                    <a:pt x="10712" y="1187"/>
                  </a:lnTo>
                  <a:cubicBezTo>
                    <a:pt x="9648" y="1660"/>
                    <a:pt x="8524" y="1826"/>
                    <a:pt x="7379" y="1826"/>
                  </a:cubicBezTo>
                  <a:cubicBezTo>
                    <a:pt x="6052" y="1826"/>
                    <a:pt x="4696" y="1604"/>
                    <a:pt x="3366" y="1380"/>
                  </a:cubicBezTo>
                  <a:lnTo>
                    <a:pt x="3366" y="1380"/>
                  </a:lnTo>
                  <a:cubicBezTo>
                    <a:pt x="4669" y="972"/>
                    <a:pt x="6027" y="764"/>
                    <a:pt x="7387" y="764"/>
                  </a:cubicBezTo>
                  <a:close/>
                  <a:moveTo>
                    <a:pt x="7634" y="0"/>
                  </a:moveTo>
                  <a:cubicBezTo>
                    <a:pt x="5670" y="0"/>
                    <a:pt x="3718" y="385"/>
                    <a:pt x="1895" y="1141"/>
                  </a:cubicBezTo>
                  <a:lnTo>
                    <a:pt x="1895" y="1141"/>
                  </a:lnTo>
                  <a:cubicBezTo>
                    <a:pt x="1628" y="1101"/>
                    <a:pt x="1362" y="1064"/>
                    <a:pt x="1099" y="1033"/>
                  </a:cubicBezTo>
                  <a:cubicBezTo>
                    <a:pt x="1078" y="1030"/>
                    <a:pt x="1057" y="1029"/>
                    <a:pt x="1036" y="1029"/>
                  </a:cubicBezTo>
                  <a:cubicBezTo>
                    <a:pt x="544" y="1029"/>
                    <a:pt x="0" y="1661"/>
                    <a:pt x="608" y="1794"/>
                  </a:cubicBezTo>
                  <a:lnTo>
                    <a:pt x="608" y="1794"/>
                  </a:lnTo>
                  <a:cubicBezTo>
                    <a:pt x="396" y="2036"/>
                    <a:pt x="649" y="2290"/>
                    <a:pt x="990" y="2290"/>
                  </a:cubicBezTo>
                  <a:cubicBezTo>
                    <a:pt x="1094" y="2290"/>
                    <a:pt x="1206" y="2266"/>
                    <a:pt x="1316" y="2211"/>
                  </a:cubicBezTo>
                  <a:cubicBezTo>
                    <a:pt x="1490" y="2124"/>
                    <a:pt x="1664" y="2040"/>
                    <a:pt x="1841" y="1961"/>
                  </a:cubicBezTo>
                  <a:lnTo>
                    <a:pt x="1841" y="1961"/>
                  </a:lnTo>
                  <a:cubicBezTo>
                    <a:pt x="3668" y="2226"/>
                    <a:pt x="5483" y="2566"/>
                    <a:pt x="7261" y="2566"/>
                  </a:cubicBezTo>
                  <a:cubicBezTo>
                    <a:pt x="8938" y="2566"/>
                    <a:pt x="10582" y="2264"/>
                    <a:pt x="12173" y="1312"/>
                  </a:cubicBezTo>
                  <a:cubicBezTo>
                    <a:pt x="12452" y="1188"/>
                    <a:pt x="12421" y="785"/>
                    <a:pt x="12142" y="691"/>
                  </a:cubicBezTo>
                  <a:cubicBezTo>
                    <a:pt x="10669" y="229"/>
                    <a:pt x="9148" y="0"/>
                    <a:pt x="76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1"/>
            <p:cNvSpPr/>
            <p:nvPr/>
          </p:nvSpPr>
          <p:spPr>
            <a:xfrm>
              <a:off x="3596925" y="2760425"/>
              <a:ext cx="204875" cy="192375"/>
            </a:xfrm>
            <a:custGeom>
              <a:avLst/>
              <a:gdLst/>
              <a:ahLst/>
              <a:cxnLst/>
              <a:rect l="l" t="t" r="r" b="b"/>
              <a:pathLst>
                <a:path w="8195" h="7695" extrusionOk="0">
                  <a:moveTo>
                    <a:pt x="6571" y="951"/>
                  </a:moveTo>
                  <a:lnTo>
                    <a:pt x="6571" y="951"/>
                  </a:lnTo>
                  <a:cubicBezTo>
                    <a:pt x="5247" y="3030"/>
                    <a:pt x="3798" y="5093"/>
                    <a:pt x="1727" y="6424"/>
                  </a:cubicBezTo>
                  <a:lnTo>
                    <a:pt x="1727" y="6424"/>
                  </a:lnTo>
                  <a:cubicBezTo>
                    <a:pt x="2612" y="4215"/>
                    <a:pt x="4386" y="1771"/>
                    <a:pt x="6571" y="951"/>
                  </a:cubicBezTo>
                  <a:close/>
                  <a:moveTo>
                    <a:pt x="7631" y="1"/>
                  </a:moveTo>
                  <a:cubicBezTo>
                    <a:pt x="7607" y="1"/>
                    <a:pt x="7583" y="3"/>
                    <a:pt x="7561" y="6"/>
                  </a:cubicBezTo>
                  <a:cubicBezTo>
                    <a:pt x="4075" y="582"/>
                    <a:pt x="1419" y="3913"/>
                    <a:pt x="373" y="7162"/>
                  </a:cubicBezTo>
                  <a:lnTo>
                    <a:pt x="373" y="7162"/>
                  </a:lnTo>
                  <a:cubicBezTo>
                    <a:pt x="1" y="7419"/>
                    <a:pt x="285" y="7695"/>
                    <a:pt x="675" y="7695"/>
                  </a:cubicBezTo>
                  <a:cubicBezTo>
                    <a:pt x="775" y="7695"/>
                    <a:pt x="881" y="7677"/>
                    <a:pt x="985" y="7636"/>
                  </a:cubicBezTo>
                  <a:cubicBezTo>
                    <a:pt x="4180" y="6178"/>
                    <a:pt x="6197" y="3294"/>
                    <a:pt x="8027" y="409"/>
                  </a:cubicBezTo>
                  <a:cubicBezTo>
                    <a:pt x="8194" y="129"/>
                    <a:pt x="7858" y="1"/>
                    <a:pt x="7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1"/>
            <p:cNvSpPr/>
            <p:nvPr/>
          </p:nvSpPr>
          <p:spPr>
            <a:xfrm>
              <a:off x="3388900" y="2884800"/>
              <a:ext cx="251650" cy="86400"/>
            </a:xfrm>
            <a:custGeom>
              <a:avLst/>
              <a:gdLst/>
              <a:ahLst/>
              <a:cxnLst/>
              <a:rect l="l" t="t" r="r" b="b"/>
              <a:pathLst>
                <a:path w="10066" h="3456" extrusionOk="0">
                  <a:moveTo>
                    <a:pt x="3492" y="565"/>
                  </a:moveTo>
                  <a:cubicBezTo>
                    <a:pt x="5349" y="565"/>
                    <a:pt x="7136" y="945"/>
                    <a:pt x="8517" y="2362"/>
                  </a:cubicBezTo>
                  <a:lnTo>
                    <a:pt x="8517" y="2362"/>
                  </a:lnTo>
                  <a:cubicBezTo>
                    <a:pt x="8038" y="2772"/>
                    <a:pt x="7459" y="2939"/>
                    <a:pt x="6837" y="2939"/>
                  </a:cubicBezTo>
                  <a:cubicBezTo>
                    <a:pt x="5085" y="2939"/>
                    <a:pt x="2983" y="1617"/>
                    <a:pt x="1741" y="656"/>
                  </a:cubicBezTo>
                  <a:lnTo>
                    <a:pt x="1741" y="656"/>
                  </a:lnTo>
                  <a:cubicBezTo>
                    <a:pt x="2325" y="602"/>
                    <a:pt x="2911" y="565"/>
                    <a:pt x="3492" y="565"/>
                  </a:cubicBezTo>
                  <a:close/>
                  <a:moveTo>
                    <a:pt x="4097" y="1"/>
                  </a:moveTo>
                  <a:cubicBezTo>
                    <a:pt x="3013" y="1"/>
                    <a:pt x="1913" y="118"/>
                    <a:pt x="869" y="242"/>
                  </a:cubicBezTo>
                  <a:cubicBezTo>
                    <a:pt x="776" y="242"/>
                    <a:pt x="1" y="521"/>
                    <a:pt x="249" y="707"/>
                  </a:cubicBezTo>
                  <a:cubicBezTo>
                    <a:pt x="1821" y="2014"/>
                    <a:pt x="4349" y="3456"/>
                    <a:pt x="6627" y="3456"/>
                  </a:cubicBezTo>
                  <a:cubicBezTo>
                    <a:pt x="7464" y="3456"/>
                    <a:pt x="8267" y="3261"/>
                    <a:pt x="8977" y="2794"/>
                  </a:cubicBezTo>
                  <a:lnTo>
                    <a:pt x="8977" y="2794"/>
                  </a:lnTo>
                  <a:cubicBezTo>
                    <a:pt x="9006" y="2798"/>
                    <a:pt x="9037" y="2801"/>
                    <a:pt x="9070" y="2801"/>
                  </a:cubicBezTo>
                  <a:cubicBezTo>
                    <a:pt x="9440" y="2801"/>
                    <a:pt x="10065" y="2507"/>
                    <a:pt x="9896" y="2289"/>
                  </a:cubicBezTo>
                  <a:lnTo>
                    <a:pt x="9865" y="2289"/>
                  </a:lnTo>
                  <a:cubicBezTo>
                    <a:pt x="9824" y="2239"/>
                    <a:pt x="9782" y="2190"/>
                    <a:pt x="9740" y="2141"/>
                  </a:cubicBezTo>
                  <a:lnTo>
                    <a:pt x="9740" y="2141"/>
                  </a:lnTo>
                  <a:cubicBezTo>
                    <a:pt x="9761" y="2119"/>
                    <a:pt x="9782" y="2095"/>
                    <a:pt x="9803" y="2072"/>
                  </a:cubicBezTo>
                  <a:cubicBezTo>
                    <a:pt x="9923" y="1939"/>
                    <a:pt x="9791" y="1886"/>
                    <a:pt x="9584" y="1886"/>
                  </a:cubicBezTo>
                  <a:cubicBezTo>
                    <a:pt x="9559" y="1886"/>
                    <a:pt x="9532" y="1886"/>
                    <a:pt x="9506" y="1888"/>
                  </a:cubicBezTo>
                  <a:lnTo>
                    <a:pt x="9506" y="1888"/>
                  </a:lnTo>
                  <a:cubicBezTo>
                    <a:pt x="8047" y="399"/>
                    <a:pt x="6097" y="1"/>
                    <a:pt x="40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1"/>
            <p:cNvSpPr/>
            <p:nvPr/>
          </p:nvSpPr>
          <p:spPr>
            <a:xfrm>
              <a:off x="3060100" y="2488550"/>
              <a:ext cx="300900" cy="466975"/>
            </a:xfrm>
            <a:custGeom>
              <a:avLst/>
              <a:gdLst/>
              <a:ahLst/>
              <a:cxnLst/>
              <a:rect l="l" t="t" r="r" b="b"/>
              <a:pathLst>
                <a:path w="12036" h="18679" extrusionOk="0">
                  <a:moveTo>
                    <a:pt x="2705" y="2356"/>
                  </a:moveTo>
                  <a:cubicBezTo>
                    <a:pt x="3562" y="4879"/>
                    <a:pt x="4619" y="7489"/>
                    <a:pt x="6049" y="9609"/>
                  </a:cubicBezTo>
                  <a:cubicBezTo>
                    <a:pt x="7811" y="12222"/>
                    <a:pt x="10657" y="14391"/>
                    <a:pt x="10561" y="17746"/>
                  </a:cubicBezTo>
                  <a:lnTo>
                    <a:pt x="10561" y="17746"/>
                  </a:lnTo>
                  <a:cubicBezTo>
                    <a:pt x="7835" y="16142"/>
                    <a:pt x="4428" y="14109"/>
                    <a:pt x="2854" y="11439"/>
                  </a:cubicBezTo>
                  <a:cubicBezTo>
                    <a:pt x="2017" y="9981"/>
                    <a:pt x="2110" y="8306"/>
                    <a:pt x="2203" y="6662"/>
                  </a:cubicBezTo>
                  <a:cubicBezTo>
                    <a:pt x="2264" y="5224"/>
                    <a:pt x="2435" y="3785"/>
                    <a:pt x="2705" y="2356"/>
                  </a:cubicBezTo>
                  <a:close/>
                  <a:moveTo>
                    <a:pt x="2930" y="1"/>
                  </a:moveTo>
                  <a:cubicBezTo>
                    <a:pt x="2611" y="1"/>
                    <a:pt x="2122" y="190"/>
                    <a:pt x="2079" y="365"/>
                  </a:cubicBezTo>
                  <a:cubicBezTo>
                    <a:pt x="1303" y="3560"/>
                    <a:pt x="0" y="8678"/>
                    <a:pt x="1768" y="11718"/>
                  </a:cubicBezTo>
                  <a:cubicBezTo>
                    <a:pt x="3506" y="14789"/>
                    <a:pt x="7445" y="16898"/>
                    <a:pt x="10330" y="18635"/>
                  </a:cubicBezTo>
                  <a:cubicBezTo>
                    <a:pt x="10375" y="18666"/>
                    <a:pt x="10439" y="18679"/>
                    <a:pt x="10513" y="18679"/>
                  </a:cubicBezTo>
                  <a:cubicBezTo>
                    <a:pt x="10778" y="18679"/>
                    <a:pt x="11173" y="18512"/>
                    <a:pt x="11335" y="18376"/>
                  </a:cubicBezTo>
                  <a:lnTo>
                    <a:pt x="11335" y="18376"/>
                  </a:lnTo>
                  <a:cubicBezTo>
                    <a:pt x="11498" y="18314"/>
                    <a:pt x="11622" y="18230"/>
                    <a:pt x="11633" y="18139"/>
                  </a:cubicBezTo>
                  <a:cubicBezTo>
                    <a:pt x="12036" y="14851"/>
                    <a:pt x="9802" y="12711"/>
                    <a:pt x="7941" y="10322"/>
                  </a:cubicBezTo>
                  <a:cubicBezTo>
                    <a:pt x="5646" y="7437"/>
                    <a:pt x="4281" y="3591"/>
                    <a:pt x="3195" y="117"/>
                  </a:cubicBezTo>
                  <a:cubicBezTo>
                    <a:pt x="3168" y="34"/>
                    <a:pt x="3064" y="1"/>
                    <a:pt x="2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1"/>
            <p:cNvSpPr/>
            <p:nvPr/>
          </p:nvSpPr>
          <p:spPr>
            <a:xfrm>
              <a:off x="3026750" y="2889000"/>
              <a:ext cx="333600" cy="115875"/>
            </a:xfrm>
            <a:custGeom>
              <a:avLst/>
              <a:gdLst/>
              <a:ahLst/>
              <a:cxnLst/>
              <a:rect l="l" t="t" r="r" b="b"/>
              <a:pathLst>
                <a:path w="13344" h="4635" extrusionOk="0">
                  <a:moveTo>
                    <a:pt x="6896" y="830"/>
                  </a:moveTo>
                  <a:cubicBezTo>
                    <a:pt x="8651" y="830"/>
                    <a:pt x="10331" y="1198"/>
                    <a:pt x="11446" y="2216"/>
                  </a:cubicBezTo>
                  <a:lnTo>
                    <a:pt x="11446" y="2216"/>
                  </a:lnTo>
                  <a:cubicBezTo>
                    <a:pt x="10103" y="3070"/>
                    <a:pt x="8769" y="3754"/>
                    <a:pt x="7270" y="3754"/>
                  </a:cubicBezTo>
                  <a:cubicBezTo>
                    <a:pt x="6723" y="3754"/>
                    <a:pt x="6153" y="3663"/>
                    <a:pt x="5553" y="3455"/>
                  </a:cubicBezTo>
                  <a:cubicBezTo>
                    <a:pt x="4276" y="2995"/>
                    <a:pt x="3019" y="2325"/>
                    <a:pt x="1784" y="1687"/>
                  </a:cubicBezTo>
                  <a:lnTo>
                    <a:pt x="1784" y="1687"/>
                  </a:lnTo>
                  <a:cubicBezTo>
                    <a:pt x="3214" y="1217"/>
                    <a:pt x="5095" y="830"/>
                    <a:pt x="6896" y="830"/>
                  </a:cubicBezTo>
                  <a:close/>
                  <a:moveTo>
                    <a:pt x="7205" y="0"/>
                  </a:moveTo>
                  <a:cubicBezTo>
                    <a:pt x="4739" y="0"/>
                    <a:pt x="2141" y="657"/>
                    <a:pt x="435" y="1346"/>
                  </a:cubicBezTo>
                  <a:cubicBezTo>
                    <a:pt x="94" y="1470"/>
                    <a:pt x="0" y="1873"/>
                    <a:pt x="373" y="2028"/>
                  </a:cubicBezTo>
                  <a:cubicBezTo>
                    <a:pt x="2420" y="3052"/>
                    <a:pt x="4715" y="4603"/>
                    <a:pt x="7073" y="4634"/>
                  </a:cubicBezTo>
                  <a:cubicBezTo>
                    <a:pt x="7101" y="4634"/>
                    <a:pt x="7129" y="4634"/>
                    <a:pt x="7158" y="4634"/>
                  </a:cubicBezTo>
                  <a:cubicBezTo>
                    <a:pt x="8945" y="4634"/>
                    <a:pt x="10525" y="3791"/>
                    <a:pt x="11999" y="2843"/>
                  </a:cubicBezTo>
                  <a:lnTo>
                    <a:pt x="11999" y="2843"/>
                  </a:lnTo>
                  <a:cubicBezTo>
                    <a:pt x="12033" y="2891"/>
                    <a:pt x="12066" y="2940"/>
                    <a:pt x="12098" y="2990"/>
                  </a:cubicBezTo>
                  <a:cubicBezTo>
                    <a:pt x="12169" y="3105"/>
                    <a:pt x="12309" y="3154"/>
                    <a:pt x="12465" y="3154"/>
                  </a:cubicBezTo>
                  <a:cubicBezTo>
                    <a:pt x="12853" y="3154"/>
                    <a:pt x="13343" y="2848"/>
                    <a:pt x="13122" y="2493"/>
                  </a:cubicBezTo>
                  <a:cubicBezTo>
                    <a:pt x="13035" y="2359"/>
                    <a:pt x="12943" y="2232"/>
                    <a:pt x="12846" y="2110"/>
                  </a:cubicBezTo>
                  <a:lnTo>
                    <a:pt x="12846" y="2110"/>
                  </a:lnTo>
                  <a:cubicBezTo>
                    <a:pt x="12831" y="2038"/>
                    <a:pt x="12773" y="1974"/>
                    <a:pt x="12689" y="1925"/>
                  </a:cubicBezTo>
                  <a:lnTo>
                    <a:pt x="12689" y="1925"/>
                  </a:lnTo>
                  <a:cubicBezTo>
                    <a:pt x="11418" y="502"/>
                    <a:pt x="9362" y="0"/>
                    <a:pt x="7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1"/>
            <p:cNvSpPr/>
            <p:nvPr/>
          </p:nvSpPr>
          <p:spPr>
            <a:xfrm>
              <a:off x="3103525" y="3018500"/>
              <a:ext cx="382200" cy="152775"/>
            </a:xfrm>
            <a:custGeom>
              <a:avLst/>
              <a:gdLst/>
              <a:ahLst/>
              <a:cxnLst/>
              <a:rect l="l" t="t" r="r" b="b"/>
              <a:pathLst>
                <a:path w="15288" h="6111" extrusionOk="0">
                  <a:moveTo>
                    <a:pt x="11629" y="670"/>
                  </a:moveTo>
                  <a:cubicBezTo>
                    <a:pt x="12392" y="670"/>
                    <a:pt x="13146" y="896"/>
                    <a:pt x="13866" y="1470"/>
                  </a:cubicBezTo>
                  <a:cubicBezTo>
                    <a:pt x="13910" y="1505"/>
                    <a:pt x="13969" y="1527"/>
                    <a:pt x="14038" y="1537"/>
                  </a:cubicBezTo>
                  <a:lnTo>
                    <a:pt x="14038" y="1537"/>
                  </a:lnTo>
                  <a:cubicBezTo>
                    <a:pt x="13228" y="4218"/>
                    <a:pt x="10107" y="4686"/>
                    <a:pt x="7631" y="5099"/>
                  </a:cubicBezTo>
                  <a:cubicBezTo>
                    <a:pt x="5965" y="5354"/>
                    <a:pt x="4299" y="5487"/>
                    <a:pt x="2620" y="5487"/>
                  </a:cubicBezTo>
                  <a:cubicBezTo>
                    <a:pt x="2365" y="5487"/>
                    <a:pt x="2111" y="5484"/>
                    <a:pt x="1855" y="5478"/>
                  </a:cubicBezTo>
                  <a:lnTo>
                    <a:pt x="1855" y="5478"/>
                  </a:lnTo>
                  <a:lnTo>
                    <a:pt x="6359" y="2897"/>
                  </a:lnTo>
                  <a:cubicBezTo>
                    <a:pt x="7915" y="1977"/>
                    <a:pt x="9795" y="670"/>
                    <a:pt x="11629" y="670"/>
                  </a:cubicBezTo>
                  <a:close/>
                  <a:moveTo>
                    <a:pt x="11930" y="1"/>
                  </a:moveTo>
                  <a:cubicBezTo>
                    <a:pt x="11077" y="1"/>
                    <a:pt x="10207" y="204"/>
                    <a:pt x="9368" y="539"/>
                  </a:cubicBezTo>
                  <a:cubicBezTo>
                    <a:pt x="6204" y="1811"/>
                    <a:pt x="3257" y="3889"/>
                    <a:pt x="342" y="5595"/>
                  </a:cubicBezTo>
                  <a:cubicBezTo>
                    <a:pt x="0" y="5782"/>
                    <a:pt x="124" y="6061"/>
                    <a:pt x="466" y="6061"/>
                  </a:cubicBezTo>
                  <a:cubicBezTo>
                    <a:pt x="1069" y="6094"/>
                    <a:pt x="1671" y="6110"/>
                    <a:pt x="2271" y="6110"/>
                  </a:cubicBezTo>
                  <a:cubicBezTo>
                    <a:pt x="5039" y="6110"/>
                    <a:pt x="7778" y="5762"/>
                    <a:pt x="10454" y="5099"/>
                  </a:cubicBezTo>
                  <a:cubicBezTo>
                    <a:pt x="12780" y="4510"/>
                    <a:pt x="14766" y="3517"/>
                    <a:pt x="15262" y="974"/>
                  </a:cubicBezTo>
                  <a:cubicBezTo>
                    <a:pt x="15287" y="796"/>
                    <a:pt x="15116" y="722"/>
                    <a:pt x="14900" y="722"/>
                  </a:cubicBezTo>
                  <a:cubicBezTo>
                    <a:pt x="14787" y="722"/>
                    <a:pt x="14660" y="743"/>
                    <a:pt x="14544" y="780"/>
                  </a:cubicBezTo>
                  <a:lnTo>
                    <a:pt x="14544" y="780"/>
                  </a:lnTo>
                  <a:cubicBezTo>
                    <a:pt x="13731" y="232"/>
                    <a:pt x="12840" y="1"/>
                    <a:pt x="11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1"/>
            <p:cNvSpPr/>
            <p:nvPr/>
          </p:nvSpPr>
          <p:spPr>
            <a:xfrm>
              <a:off x="3296100" y="3087275"/>
              <a:ext cx="216125" cy="333150"/>
            </a:xfrm>
            <a:custGeom>
              <a:avLst/>
              <a:gdLst/>
              <a:ahLst/>
              <a:cxnLst/>
              <a:rect l="l" t="t" r="r" b="b"/>
              <a:pathLst>
                <a:path w="8645" h="13326" extrusionOk="0">
                  <a:moveTo>
                    <a:pt x="5528" y="890"/>
                  </a:moveTo>
                  <a:cubicBezTo>
                    <a:pt x="7061" y="4499"/>
                    <a:pt x="7427" y="8493"/>
                    <a:pt x="6603" y="12314"/>
                  </a:cubicBezTo>
                  <a:lnTo>
                    <a:pt x="6603" y="12314"/>
                  </a:lnTo>
                  <a:cubicBezTo>
                    <a:pt x="3643" y="9738"/>
                    <a:pt x="1339" y="2794"/>
                    <a:pt x="5528" y="890"/>
                  </a:cubicBezTo>
                  <a:close/>
                  <a:moveTo>
                    <a:pt x="6188" y="1"/>
                  </a:moveTo>
                  <a:cubicBezTo>
                    <a:pt x="5837" y="1"/>
                    <a:pt x="5224" y="245"/>
                    <a:pt x="5295" y="363"/>
                  </a:cubicBezTo>
                  <a:cubicBezTo>
                    <a:pt x="5327" y="433"/>
                    <a:pt x="5359" y="503"/>
                    <a:pt x="5390" y="574"/>
                  </a:cubicBezTo>
                  <a:lnTo>
                    <a:pt x="5390" y="574"/>
                  </a:lnTo>
                  <a:cubicBezTo>
                    <a:pt x="1" y="2629"/>
                    <a:pt x="2231" y="11024"/>
                    <a:pt x="6411" y="13298"/>
                  </a:cubicBezTo>
                  <a:cubicBezTo>
                    <a:pt x="6449" y="13317"/>
                    <a:pt x="6512" y="13325"/>
                    <a:pt x="6590" y="13325"/>
                  </a:cubicBezTo>
                  <a:cubicBezTo>
                    <a:pt x="6894" y="13325"/>
                    <a:pt x="7416" y="13192"/>
                    <a:pt x="7466" y="13019"/>
                  </a:cubicBezTo>
                  <a:cubicBezTo>
                    <a:pt x="8645" y="8707"/>
                    <a:pt x="8272" y="4116"/>
                    <a:pt x="6411" y="84"/>
                  </a:cubicBezTo>
                  <a:cubicBezTo>
                    <a:pt x="6382" y="25"/>
                    <a:pt x="6297" y="1"/>
                    <a:pt x="6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1"/>
            <p:cNvSpPr/>
            <p:nvPr/>
          </p:nvSpPr>
          <p:spPr>
            <a:xfrm>
              <a:off x="3568025" y="2838900"/>
              <a:ext cx="380325" cy="518525"/>
            </a:xfrm>
            <a:custGeom>
              <a:avLst/>
              <a:gdLst/>
              <a:ahLst/>
              <a:cxnLst/>
              <a:rect l="l" t="t" r="r" b="b"/>
              <a:pathLst>
                <a:path w="15213" h="20741" extrusionOk="0">
                  <a:moveTo>
                    <a:pt x="14007" y="1219"/>
                  </a:moveTo>
                  <a:lnTo>
                    <a:pt x="14007" y="1219"/>
                  </a:lnTo>
                  <a:cubicBezTo>
                    <a:pt x="13109" y="8350"/>
                    <a:pt x="6594" y="13065"/>
                    <a:pt x="3758" y="19468"/>
                  </a:cubicBezTo>
                  <a:lnTo>
                    <a:pt x="3758" y="19468"/>
                  </a:lnTo>
                  <a:cubicBezTo>
                    <a:pt x="2512" y="18332"/>
                    <a:pt x="2117" y="16355"/>
                    <a:pt x="2141" y="14703"/>
                  </a:cubicBezTo>
                  <a:cubicBezTo>
                    <a:pt x="2203" y="12345"/>
                    <a:pt x="3196" y="10112"/>
                    <a:pt x="4871" y="8468"/>
                  </a:cubicBezTo>
                  <a:cubicBezTo>
                    <a:pt x="7533" y="5723"/>
                    <a:pt x="10888" y="3499"/>
                    <a:pt x="14007" y="1219"/>
                  </a:cubicBezTo>
                  <a:close/>
                  <a:moveTo>
                    <a:pt x="14911" y="0"/>
                  </a:moveTo>
                  <a:cubicBezTo>
                    <a:pt x="14653" y="0"/>
                    <a:pt x="14301" y="142"/>
                    <a:pt x="14208" y="217"/>
                  </a:cubicBezTo>
                  <a:cubicBezTo>
                    <a:pt x="11881" y="1985"/>
                    <a:pt x="9555" y="3753"/>
                    <a:pt x="7260" y="5521"/>
                  </a:cubicBezTo>
                  <a:cubicBezTo>
                    <a:pt x="5460" y="6886"/>
                    <a:pt x="3599" y="8313"/>
                    <a:pt x="2389" y="10236"/>
                  </a:cubicBezTo>
                  <a:cubicBezTo>
                    <a:pt x="528" y="13121"/>
                    <a:pt x="1" y="19387"/>
                    <a:pt x="4096" y="20720"/>
                  </a:cubicBezTo>
                  <a:cubicBezTo>
                    <a:pt x="4133" y="20734"/>
                    <a:pt x="4178" y="20740"/>
                    <a:pt x="4228" y="20740"/>
                  </a:cubicBezTo>
                  <a:cubicBezTo>
                    <a:pt x="4637" y="20740"/>
                    <a:pt x="5382" y="20331"/>
                    <a:pt x="4995" y="20193"/>
                  </a:cubicBezTo>
                  <a:cubicBezTo>
                    <a:pt x="4850" y="20145"/>
                    <a:pt x="4711" y="20088"/>
                    <a:pt x="4578" y="20024"/>
                  </a:cubicBezTo>
                  <a:lnTo>
                    <a:pt x="4578" y="20024"/>
                  </a:lnTo>
                  <a:cubicBezTo>
                    <a:pt x="7322" y="13038"/>
                    <a:pt x="14705" y="8172"/>
                    <a:pt x="15200" y="248"/>
                  </a:cubicBezTo>
                  <a:cubicBezTo>
                    <a:pt x="15213" y="62"/>
                    <a:pt x="15082" y="0"/>
                    <a:pt x="149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1"/>
            <p:cNvSpPr/>
            <p:nvPr/>
          </p:nvSpPr>
          <p:spPr>
            <a:xfrm>
              <a:off x="3653750" y="3228600"/>
              <a:ext cx="477550" cy="187900"/>
            </a:xfrm>
            <a:custGeom>
              <a:avLst/>
              <a:gdLst/>
              <a:ahLst/>
              <a:cxnLst/>
              <a:rect l="l" t="t" r="r" b="b"/>
              <a:pathLst>
                <a:path w="19102" h="7516" extrusionOk="0">
                  <a:moveTo>
                    <a:pt x="10660" y="570"/>
                  </a:moveTo>
                  <a:cubicBezTo>
                    <a:pt x="12462" y="570"/>
                    <a:pt x="14240" y="687"/>
                    <a:pt x="16030" y="687"/>
                  </a:cubicBezTo>
                  <a:cubicBezTo>
                    <a:pt x="16332" y="687"/>
                    <a:pt x="16635" y="684"/>
                    <a:pt x="16939" y="676"/>
                  </a:cubicBezTo>
                  <a:lnTo>
                    <a:pt x="16939" y="676"/>
                  </a:lnTo>
                  <a:cubicBezTo>
                    <a:pt x="14822" y="1878"/>
                    <a:pt x="13300" y="3966"/>
                    <a:pt x="11182" y="5194"/>
                  </a:cubicBezTo>
                  <a:cubicBezTo>
                    <a:pt x="10158" y="5784"/>
                    <a:pt x="9073" y="6218"/>
                    <a:pt x="7956" y="6497"/>
                  </a:cubicBezTo>
                  <a:cubicBezTo>
                    <a:pt x="7302" y="6652"/>
                    <a:pt x="6140" y="6884"/>
                    <a:pt x="5072" y="6884"/>
                  </a:cubicBezTo>
                  <a:cubicBezTo>
                    <a:pt x="4216" y="6884"/>
                    <a:pt x="3421" y="6735"/>
                    <a:pt x="2993" y="6280"/>
                  </a:cubicBezTo>
                  <a:cubicBezTo>
                    <a:pt x="2362" y="5650"/>
                    <a:pt x="2286" y="4814"/>
                    <a:pt x="1695" y="4290"/>
                  </a:cubicBezTo>
                  <a:lnTo>
                    <a:pt x="1695" y="4290"/>
                  </a:lnTo>
                  <a:cubicBezTo>
                    <a:pt x="1719" y="1121"/>
                    <a:pt x="8070" y="602"/>
                    <a:pt x="10220" y="573"/>
                  </a:cubicBezTo>
                  <a:cubicBezTo>
                    <a:pt x="10367" y="571"/>
                    <a:pt x="10514" y="570"/>
                    <a:pt x="10660" y="570"/>
                  </a:cubicBezTo>
                  <a:close/>
                  <a:moveTo>
                    <a:pt x="10987" y="0"/>
                  </a:moveTo>
                  <a:cubicBezTo>
                    <a:pt x="9356" y="0"/>
                    <a:pt x="7731" y="100"/>
                    <a:pt x="6126" y="479"/>
                  </a:cubicBezTo>
                  <a:cubicBezTo>
                    <a:pt x="4352" y="916"/>
                    <a:pt x="1113" y="2025"/>
                    <a:pt x="614" y="4061"/>
                  </a:cubicBezTo>
                  <a:lnTo>
                    <a:pt x="614" y="4061"/>
                  </a:lnTo>
                  <a:cubicBezTo>
                    <a:pt x="282" y="4185"/>
                    <a:pt x="1" y="4400"/>
                    <a:pt x="263" y="4512"/>
                  </a:cubicBezTo>
                  <a:cubicBezTo>
                    <a:pt x="367" y="4553"/>
                    <a:pt x="462" y="4601"/>
                    <a:pt x="549" y="4656"/>
                  </a:cubicBezTo>
                  <a:lnTo>
                    <a:pt x="549" y="4656"/>
                  </a:lnTo>
                  <a:cubicBezTo>
                    <a:pt x="551" y="4751"/>
                    <a:pt x="559" y="4848"/>
                    <a:pt x="573" y="4946"/>
                  </a:cubicBezTo>
                  <a:cubicBezTo>
                    <a:pt x="594" y="5060"/>
                    <a:pt x="732" y="5108"/>
                    <a:pt x="904" y="5108"/>
                  </a:cubicBezTo>
                  <a:cubicBezTo>
                    <a:pt x="947" y="5108"/>
                    <a:pt x="992" y="5105"/>
                    <a:pt x="1037" y="5100"/>
                  </a:cubicBezTo>
                  <a:lnTo>
                    <a:pt x="1037" y="5100"/>
                  </a:lnTo>
                  <a:cubicBezTo>
                    <a:pt x="1634" y="5841"/>
                    <a:pt x="1837" y="6924"/>
                    <a:pt x="2931" y="7273"/>
                  </a:cubicBezTo>
                  <a:cubicBezTo>
                    <a:pt x="3460" y="7446"/>
                    <a:pt x="4059" y="7515"/>
                    <a:pt x="4682" y="7515"/>
                  </a:cubicBezTo>
                  <a:cubicBezTo>
                    <a:pt x="5959" y="7515"/>
                    <a:pt x="7337" y="7223"/>
                    <a:pt x="8421" y="6931"/>
                  </a:cubicBezTo>
                  <a:cubicBezTo>
                    <a:pt x="10096" y="6466"/>
                    <a:pt x="11647" y="5691"/>
                    <a:pt x="13074" y="4698"/>
                  </a:cubicBezTo>
                  <a:cubicBezTo>
                    <a:pt x="14935" y="3333"/>
                    <a:pt x="16362" y="1286"/>
                    <a:pt x="18627" y="511"/>
                  </a:cubicBezTo>
                  <a:cubicBezTo>
                    <a:pt x="19102" y="362"/>
                    <a:pt x="18980" y="43"/>
                    <a:pt x="18534" y="43"/>
                  </a:cubicBezTo>
                  <a:cubicBezTo>
                    <a:pt x="18514" y="43"/>
                    <a:pt x="18493" y="44"/>
                    <a:pt x="18472" y="45"/>
                  </a:cubicBezTo>
                  <a:cubicBezTo>
                    <a:pt x="17759" y="99"/>
                    <a:pt x="17044" y="118"/>
                    <a:pt x="16327" y="118"/>
                  </a:cubicBezTo>
                  <a:cubicBezTo>
                    <a:pt x="14551" y="118"/>
                    <a:pt x="12765" y="0"/>
                    <a:pt x="10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1"/>
            <p:cNvSpPr/>
            <p:nvPr/>
          </p:nvSpPr>
          <p:spPr>
            <a:xfrm>
              <a:off x="3316825" y="2947825"/>
              <a:ext cx="291075" cy="292850"/>
            </a:xfrm>
            <a:custGeom>
              <a:avLst/>
              <a:gdLst/>
              <a:ahLst/>
              <a:cxnLst/>
              <a:rect l="l" t="t" r="r" b="b"/>
              <a:pathLst>
                <a:path w="11643" h="11714" extrusionOk="0">
                  <a:moveTo>
                    <a:pt x="833" y="0"/>
                  </a:moveTo>
                  <a:cubicBezTo>
                    <a:pt x="551" y="0"/>
                    <a:pt x="1" y="279"/>
                    <a:pt x="247" y="388"/>
                  </a:cubicBezTo>
                  <a:lnTo>
                    <a:pt x="247" y="357"/>
                  </a:lnTo>
                  <a:cubicBezTo>
                    <a:pt x="5210" y="2405"/>
                    <a:pt x="9553" y="6220"/>
                    <a:pt x="10762" y="11617"/>
                  </a:cubicBezTo>
                  <a:cubicBezTo>
                    <a:pt x="10782" y="11685"/>
                    <a:pt x="10875" y="11713"/>
                    <a:pt x="10994" y="11713"/>
                  </a:cubicBezTo>
                  <a:cubicBezTo>
                    <a:pt x="11257" y="11713"/>
                    <a:pt x="11643" y="11572"/>
                    <a:pt x="11600" y="11400"/>
                  </a:cubicBezTo>
                  <a:cubicBezTo>
                    <a:pt x="10359" y="5910"/>
                    <a:pt x="5954" y="2095"/>
                    <a:pt x="929" y="16"/>
                  </a:cubicBezTo>
                  <a:cubicBezTo>
                    <a:pt x="904" y="5"/>
                    <a:pt x="871" y="0"/>
                    <a:pt x="8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1"/>
            <p:cNvSpPr/>
            <p:nvPr/>
          </p:nvSpPr>
          <p:spPr>
            <a:xfrm>
              <a:off x="3592850" y="2082700"/>
              <a:ext cx="154350" cy="1167000"/>
            </a:xfrm>
            <a:custGeom>
              <a:avLst/>
              <a:gdLst/>
              <a:ahLst/>
              <a:cxnLst/>
              <a:rect l="l" t="t" r="r" b="b"/>
              <a:pathLst>
                <a:path w="6174" h="46680" extrusionOk="0">
                  <a:moveTo>
                    <a:pt x="4057" y="1"/>
                  </a:moveTo>
                  <a:cubicBezTo>
                    <a:pt x="3776" y="1"/>
                    <a:pt x="3404" y="235"/>
                    <a:pt x="3537" y="500"/>
                  </a:cubicBezTo>
                  <a:cubicBezTo>
                    <a:pt x="4591" y="2392"/>
                    <a:pt x="5119" y="4595"/>
                    <a:pt x="5026" y="6766"/>
                  </a:cubicBezTo>
                  <a:cubicBezTo>
                    <a:pt x="4933" y="8627"/>
                    <a:pt x="4281" y="10395"/>
                    <a:pt x="4157" y="12194"/>
                  </a:cubicBezTo>
                  <a:cubicBezTo>
                    <a:pt x="4002" y="14025"/>
                    <a:pt x="4622" y="15824"/>
                    <a:pt x="4498" y="17623"/>
                  </a:cubicBezTo>
                  <a:cubicBezTo>
                    <a:pt x="4312" y="19608"/>
                    <a:pt x="2947" y="20973"/>
                    <a:pt x="2451" y="22803"/>
                  </a:cubicBezTo>
                  <a:cubicBezTo>
                    <a:pt x="1955" y="24633"/>
                    <a:pt x="2017" y="26494"/>
                    <a:pt x="1490" y="28293"/>
                  </a:cubicBezTo>
                  <a:cubicBezTo>
                    <a:pt x="931" y="30123"/>
                    <a:pt x="590" y="31985"/>
                    <a:pt x="435" y="33877"/>
                  </a:cubicBezTo>
                  <a:cubicBezTo>
                    <a:pt x="187" y="38064"/>
                    <a:pt x="125" y="42252"/>
                    <a:pt x="1" y="46440"/>
                  </a:cubicBezTo>
                  <a:cubicBezTo>
                    <a:pt x="1" y="46609"/>
                    <a:pt x="148" y="46680"/>
                    <a:pt x="320" y="46680"/>
                  </a:cubicBezTo>
                  <a:cubicBezTo>
                    <a:pt x="556" y="46680"/>
                    <a:pt x="838" y="46544"/>
                    <a:pt x="838" y="46347"/>
                  </a:cubicBezTo>
                  <a:cubicBezTo>
                    <a:pt x="993" y="42066"/>
                    <a:pt x="993" y="37723"/>
                    <a:pt x="1303" y="33443"/>
                  </a:cubicBezTo>
                  <a:cubicBezTo>
                    <a:pt x="1459" y="31364"/>
                    <a:pt x="2017" y="29534"/>
                    <a:pt x="2544" y="27549"/>
                  </a:cubicBezTo>
                  <a:cubicBezTo>
                    <a:pt x="3134" y="25315"/>
                    <a:pt x="2916" y="23082"/>
                    <a:pt x="4095" y="21004"/>
                  </a:cubicBezTo>
                  <a:cubicBezTo>
                    <a:pt x="4871" y="19577"/>
                    <a:pt x="5398" y="18460"/>
                    <a:pt x="5336" y="16816"/>
                  </a:cubicBezTo>
                  <a:cubicBezTo>
                    <a:pt x="5274" y="14614"/>
                    <a:pt x="4840" y="12660"/>
                    <a:pt x="5274" y="10426"/>
                  </a:cubicBezTo>
                  <a:cubicBezTo>
                    <a:pt x="5987" y="6704"/>
                    <a:pt x="6173" y="3602"/>
                    <a:pt x="4312" y="128"/>
                  </a:cubicBezTo>
                  <a:cubicBezTo>
                    <a:pt x="4268" y="39"/>
                    <a:pt x="4170" y="1"/>
                    <a:pt x="4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2" name="Google Shape;1392;p11"/>
          <p:cNvGrpSpPr/>
          <p:nvPr/>
        </p:nvGrpSpPr>
        <p:grpSpPr>
          <a:xfrm rot="10800000" flipH="1">
            <a:off x="5666089" y="-544904"/>
            <a:ext cx="4078069" cy="2428630"/>
            <a:chOff x="4178350" y="2375050"/>
            <a:chExt cx="938350" cy="515775"/>
          </a:xfrm>
        </p:grpSpPr>
        <p:sp>
          <p:nvSpPr>
            <p:cNvPr id="1393" name="Google Shape;1393;p11"/>
            <p:cNvSpPr/>
            <p:nvPr/>
          </p:nvSpPr>
          <p:spPr>
            <a:xfrm>
              <a:off x="4178350" y="2375050"/>
              <a:ext cx="938350" cy="470050"/>
            </a:xfrm>
            <a:custGeom>
              <a:avLst/>
              <a:gdLst/>
              <a:ahLst/>
              <a:cxnLst/>
              <a:rect l="l" t="t" r="r" b="b"/>
              <a:pathLst>
                <a:path w="37534" h="18802" extrusionOk="0">
                  <a:moveTo>
                    <a:pt x="19941" y="1"/>
                  </a:moveTo>
                  <a:cubicBezTo>
                    <a:pt x="19829" y="1"/>
                    <a:pt x="19717" y="2"/>
                    <a:pt x="19604" y="4"/>
                  </a:cubicBezTo>
                  <a:cubicBezTo>
                    <a:pt x="17557" y="35"/>
                    <a:pt x="15789" y="780"/>
                    <a:pt x="13804" y="1121"/>
                  </a:cubicBezTo>
                  <a:cubicBezTo>
                    <a:pt x="11260" y="1617"/>
                    <a:pt x="8903" y="2765"/>
                    <a:pt x="6949" y="4440"/>
                  </a:cubicBezTo>
                  <a:cubicBezTo>
                    <a:pt x="2792" y="7914"/>
                    <a:pt x="248" y="12970"/>
                    <a:pt x="0" y="18367"/>
                  </a:cubicBezTo>
                  <a:lnTo>
                    <a:pt x="714" y="18802"/>
                  </a:lnTo>
                  <a:lnTo>
                    <a:pt x="36913" y="18678"/>
                  </a:lnTo>
                  <a:cubicBezTo>
                    <a:pt x="37534" y="16816"/>
                    <a:pt x="36727" y="14800"/>
                    <a:pt x="35952" y="12970"/>
                  </a:cubicBezTo>
                  <a:cubicBezTo>
                    <a:pt x="34711" y="10147"/>
                    <a:pt x="33377" y="7263"/>
                    <a:pt x="31392" y="4998"/>
                  </a:cubicBezTo>
                  <a:cubicBezTo>
                    <a:pt x="28520" y="1733"/>
                    <a:pt x="24234" y="1"/>
                    <a:pt x="19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1"/>
            <p:cNvSpPr/>
            <p:nvPr/>
          </p:nvSpPr>
          <p:spPr>
            <a:xfrm>
              <a:off x="4192225" y="2449850"/>
              <a:ext cx="867875" cy="411650"/>
            </a:xfrm>
            <a:custGeom>
              <a:avLst/>
              <a:gdLst/>
              <a:ahLst/>
              <a:cxnLst/>
              <a:rect l="l" t="t" r="r" b="b"/>
              <a:pathLst>
                <a:path w="34715" h="16466" extrusionOk="0">
                  <a:moveTo>
                    <a:pt x="18380" y="0"/>
                  </a:moveTo>
                  <a:cubicBezTo>
                    <a:pt x="17829" y="0"/>
                    <a:pt x="17276" y="28"/>
                    <a:pt x="16723" y="83"/>
                  </a:cubicBezTo>
                  <a:cubicBezTo>
                    <a:pt x="13063" y="455"/>
                    <a:pt x="9589" y="1944"/>
                    <a:pt x="6766" y="4302"/>
                  </a:cubicBezTo>
                  <a:cubicBezTo>
                    <a:pt x="3105" y="7403"/>
                    <a:pt x="1492" y="11839"/>
                    <a:pt x="35" y="16275"/>
                  </a:cubicBezTo>
                  <a:cubicBezTo>
                    <a:pt x="1" y="16377"/>
                    <a:pt x="123" y="16421"/>
                    <a:pt x="298" y="16421"/>
                  </a:cubicBezTo>
                  <a:cubicBezTo>
                    <a:pt x="604" y="16421"/>
                    <a:pt x="1072" y="16286"/>
                    <a:pt x="1151" y="16089"/>
                  </a:cubicBezTo>
                  <a:lnTo>
                    <a:pt x="1120" y="16089"/>
                  </a:lnTo>
                  <a:cubicBezTo>
                    <a:pt x="2299" y="12491"/>
                    <a:pt x="3540" y="8768"/>
                    <a:pt x="6083" y="5884"/>
                  </a:cubicBezTo>
                  <a:cubicBezTo>
                    <a:pt x="8906" y="2689"/>
                    <a:pt x="12908" y="765"/>
                    <a:pt x="17188" y="548"/>
                  </a:cubicBezTo>
                  <a:cubicBezTo>
                    <a:pt x="17428" y="536"/>
                    <a:pt x="17667" y="530"/>
                    <a:pt x="17906" y="530"/>
                  </a:cubicBezTo>
                  <a:cubicBezTo>
                    <a:pt x="21865" y="530"/>
                    <a:pt x="25631" y="2217"/>
                    <a:pt x="28293" y="5201"/>
                  </a:cubicBezTo>
                  <a:cubicBezTo>
                    <a:pt x="31023" y="8241"/>
                    <a:pt x="33566" y="11994"/>
                    <a:pt x="32946" y="16306"/>
                  </a:cubicBezTo>
                  <a:cubicBezTo>
                    <a:pt x="32924" y="16418"/>
                    <a:pt x="33055" y="16465"/>
                    <a:pt x="33235" y="16465"/>
                  </a:cubicBezTo>
                  <a:cubicBezTo>
                    <a:pt x="33554" y="16465"/>
                    <a:pt x="34023" y="16318"/>
                    <a:pt x="34063" y="16120"/>
                  </a:cubicBezTo>
                  <a:cubicBezTo>
                    <a:pt x="34714" y="11436"/>
                    <a:pt x="31798" y="7217"/>
                    <a:pt x="28634" y="4053"/>
                  </a:cubicBezTo>
                  <a:cubicBezTo>
                    <a:pt x="25844" y="1317"/>
                    <a:pt x="22177" y="0"/>
                    <a:pt x="18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1"/>
            <p:cNvSpPr/>
            <p:nvPr/>
          </p:nvSpPr>
          <p:spPr>
            <a:xfrm>
              <a:off x="4252800" y="2496850"/>
              <a:ext cx="761025" cy="376950"/>
            </a:xfrm>
            <a:custGeom>
              <a:avLst/>
              <a:gdLst/>
              <a:ahLst/>
              <a:cxnLst/>
              <a:rect l="l" t="t" r="r" b="b"/>
              <a:pathLst>
                <a:path w="30441" h="15078" extrusionOk="0">
                  <a:moveTo>
                    <a:pt x="13814" y="1"/>
                  </a:moveTo>
                  <a:cubicBezTo>
                    <a:pt x="10218" y="1"/>
                    <a:pt x="7746" y="1872"/>
                    <a:pt x="5273" y="4345"/>
                  </a:cubicBezTo>
                  <a:cubicBezTo>
                    <a:pt x="2575" y="7074"/>
                    <a:pt x="62" y="10952"/>
                    <a:pt x="0" y="14922"/>
                  </a:cubicBezTo>
                  <a:cubicBezTo>
                    <a:pt x="0" y="15030"/>
                    <a:pt x="134" y="15078"/>
                    <a:pt x="309" y="15078"/>
                  </a:cubicBezTo>
                  <a:cubicBezTo>
                    <a:pt x="639" y="15078"/>
                    <a:pt x="1117" y="14907"/>
                    <a:pt x="1117" y="14643"/>
                  </a:cubicBezTo>
                  <a:cubicBezTo>
                    <a:pt x="1179" y="10890"/>
                    <a:pt x="3629" y="7074"/>
                    <a:pt x="6173" y="4500"/>
                  </a:cubicBezTo>
                  <a:cubicBezTo>
                    <a:pt x="7414" y="3259"/>
                    <a:pt x="8716" y="1863"/>
                    <a:pt x="10392" y="1150"/>
                  </a:cubicBezTo>
                  <a:cubicBezTo>
                    <a:pt x="11295" y="765"/>
                    <a:pt x="12261" y="601"/>
                    <a:pt x="13235" y="601"/>
                  </a:cubicBezTo>
                  <a:cubicBezTo>
                    <a:pt x="14537" y="601"/>
                    <a:pt x="15855" y="893"/>
                    <a:pt x="17061" y="1336"/>
                  </a:cubicBezTo>
                  <a:cubicBezTo>
                    <a:pt x="23047" y="3507"/>
                    <a:pt x="28104" y="8346"/>
                    <a:pt x="29282" y="14736"/>
                  </a:cubicBezTo>
                  <a:cubicBezTo>
                    <a:pt x="29303" y="14849"/>
                    <a:pt x="29438" y="14897"/>
                    <a:pt x="29607" y="14897"/>
                  </a:cubicBezTo>
                  <a:cubicBezTo>
                    <a:pt x="29952" y="14897"/>
                    <a:pt x="30441" y="14696"/>
                    <a:pt x="30399" y="14426"/>
                  </a:cubicBezTo>
                  <a:cubicBezTo>
                    <a:pt x="29717" y="10549"/>
                    <a:pt x="27638" y="7074"/>
                    <a:pt x="24536" y="4655"/>
                  </a:cubicBezTo>
                  <a:cubicBezTo>
                    <a:pt x="21558" y="2329"/>
                    <a:pt x="17898" y="95"/>
                    <a:pt x="13990" y="2"/>
                  </a:cubicBezTo>
                  <a:cubicBezTo>
                    <a:pt x="13931" y="1"/>
                    <a:pt x="13872" y="1"/>
                    <a:pt x="138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1"/>
            <p:cNvSpPr/>
            <p:nvPr/>
          </p:nvSpPr>
          <p:spPr>
            <a:xfrm>
              <a:off x="4311275" y="2568125"/>
              <a:ext cx="619300" cy="306050"/>
            </a:xfrm>
            <a:custGeom>
              <a:avLst/>
              <a:gdLst/>
              <a:ahLst/>
              <a:cxnLst/>
              <a:rect l="l" t="t" r="r" b="b"/>
              <a:pathLst>
                <a:path w="24772" h="12242" extrusionOk="0">
                  <a:moveTo>
                    <a:pt x="11588" y="1"/>
                  </a:moveTo>
                  <a:cubicBezTo>
                    <a:pt x="5191" y="1"/>
                    <a:pt x="1980" y="5894"/>
                    <a:pt x="50" y="11389"/>
                  </a:cubicBezTo>
                  <a:cubicBezTo>
                    <a:pt x="1" y="11523"/>
                    <a:pt x="143" y="11580"/>
                    <a:pt x="341" y="11580"/>
                  </a:cubicBezTo>
                  <a:cubicBezTo>
                    <a:pt x="648" y="11580"/>
                    <a:pt x="1091" y="11441"/>
                    <a:pt x="1166" y="11234"/>
                  </a:cubicBezTo>
                  <a:lnTo>
                    <a:pt x="1197" y="11234"/>
                  </a:lnTo>
                  <a:cubicBezTo>
                    <a:pt x="2977" y="6003"/>
                    <a:pt x="5858" y="679"/>
                    <a:pt x="11490" y="679"/>
                  </a:cubicBezTo>
                  <a:cubicBezTo>
                    <a:pt x="12337" y="679"/>
                    <a:pt x="13247" y="800"/>
                    <a:pt x="14225" y="1059"/>
                  </a:cubicBezTo>
                  <a:cubicBezTo>
                    <a:pt x="19282" y="2424"/>
                    <a:pt x="23593" y="6488"/>
                    <a:pt x="23531" y="12009"/>
                  </a:cubicBezTo>
                  <a:cubicBezTo>
                    <a:pt x="23531" y="12175"/>
                    <a:pt x="23689" y="12241"/>
                    <a:pt x="23885" y="12241"/>
                  </a:cubicBezTo>
                  <a:cubicBezTo>
                    <a:pt x="24205" y="12241"/>
                    <a:pt x="24629" y="12065"/>
                    <a:pt x="24648" y="11854"/>
                  </a:cubicBezTo>
                  <a:cubicBezTo>
                    <a:pt x="24772" y="5216"/>
                    <a:pt x="18723" y="532"/>
                    <a:pt x="12457" y="36"/>
                  </a:cubicBezTo>
                  <a:cubicBezTo>
                    <a:pt x="12161" y="12"/>
                    <a:pt x="11871" y="1"/>
                    <a:pt x="115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1"/>
            <p:cNvSpPr/>
            <p:nvPr/>
          </p:nvSpPr>
          <p:spPr>
            <a:xfrm>
              <a:off x="4374000" y="2647325"/>
              <a:ext cx="513325" cy="228750"/>
            </a:xfrm>
            <a:custGeom>
              <a:avLst/>
              <a:gdLst/>
              <a:ahLst/>
              <a:cxnLst/>
              <a:rect l="l" t="t" r="r" b="b"/>
              <a:pathLst>
                <a:path w="20533" h="9150" extrusionOk="0">
                  <a:moveTo>
                    <a:pt x="9607" y="1"/>
                  </a:moveTo>
                  <a:cubicBezTo>
                    <a:pt x="5109" y="1"/>
                    <a:pt x="1077" y="4840"/>
                    <a:pt x="22" y="8841"/>
                  </a:cubicBezTo>
                  <a:cubicBezTo>
                    <a:pt x="0" y="8928"/>
                    <a:pt x="119" y="8966"/>
                    <a:pt x="287" y="8966"/>
                  </a:cubicBezTo>
                  <a:cubicBezTo>
                    <a:pt x="599" y="8966"/>
                    <a:pt x="1078" y="8837"/>
                    <a:pt x="1139" y="8655"/>
                  </a:cubicBezTo>
                  <a:cubicBezTo>
                    <a:pt x="1697" y="6546"/>
                    <a:pt x="2845" y="4654"/>
                    <a:pt x="4427" y="3165"/>
                  </a:cubicBezTo>
                  <a:cubicBezTo>
                    <a:pt x="5078" y="2451"/>
                    <a:pt x="5823" y="1831"/>
                    <a:pt x="6629" y="1273"/>
                  </a:cubicBezTo>
                  <a:cubicBezTo>
                    <a:pt x="7450" y="714"/>
                    <a:pt x="8375" y="495"/>
                    <a:pt x="9317" y="495"/>
                  </a:cubicBezTo>
                  <a:cubicBezTo>
                    <a:pt x="10155" y="495"/>
                    <a:pt x="11006" y="669"/>
                    <a:pt x="11809" y="931"/>
                  </a:cubicBezTo>
                  <a:cubicBezTo>
                    <a:pt x="15532" y="2172"/>
                    <a:pt x="18386" y="5212"/>
                    <a:pt x="19347" y="9058"/>
                  </a:cubicBezTo>
                  <a:cubicBezTo>
                    <a:pt x="19363" y="9123"/>
                    <a:pt x="19453" y="9150"/>
                    <a:pt x="19574" y="9150"/>
                  </a:cubicBezTo>
                  <a:cubicBezTo>
                    <a:pt x="19922" y="9150"/>
                    <a:pt x="20533" y="8932"/>
                    <a:pt x="20464" y="8748"/>
                  </a:cubicBezTo>
                  <a:cubicBezTo>
                    <a:pt x="19254" y="3878"/>
                    <a:pt x="14756" y="1"/>
                    <a:pt x="96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1"/>
            <p:cNvSpPr/>
            <p:nvPr/>
          </p:nvSpPr>
          <p:spPr>
            <a:xfrm>
              <a:off x="4437575" y="2724875"/>
              <a:ext cx="345675" cy="156550"/>
            </a:xfrm>
            <a:custGeom>
              <a:avLst/>
              <a:gdLst/>
              <a:ahLst/>
              <a:cxnLst/>
              <a:rect l="l" t="t" r="r" b="b"/>
              <a:pathLst>
                <a:path w="13827" h="6262" extrusionOk="0">
                  <a:moveTo>
                    <a:pt x="7587" y="0"/>
                  </a:moveTo>
                  <a:cubicBezTo>
                    <a:pt x="4082" y="0"/>
                    <a:pt x="1318" y="2440"/>
                    <a:pt x="116" y="5615"/>
                  </a:cubicBezTo>
                  <a:cubicBezTo>
                    <a:pt x="1" y="5927"/>
                    <a:pt x="260" y="6074"/>
                    <a:pt x="557" y="6074"/>
                  </a:cubicBezTo>
                  <a:cubicBezTo>
                    <a:pt x="820" y="6074"/>
                    <a:pt x="1114" y="5958"/>
                    <a:pt x="1201" y="5739"/>
                  </a:cubicBezTo>
                  <a:cubicBezTo>
                    <a:pt x="2132" y="3258"/>
                    <a:pt x="4148" y="1024"/>
                    <a:pt x="6971" y="838"/>
                  </a:cubicBezTo>
                  <a:cubicBezTo>
                    <a:pt x="7119" y="826"/>
                    <a:pt x="7266" y="820"/>
                    <a:pt x="7412" y="820"/>
                  </a:cubicBezTo>
                  <a:cubicBezTo>
                    <a:pt x="10202" y="820"/>
                    <a:pt x="12561" y="3035"/>
                    <a:pt x="12679" y="5894"/>
                  </a:cubicBezTo>
                  <a:cubicBezTo>
                    <a:pt x="12692" y="6152"/>
                    <a:pt x="12913" y="6262"/>
                    <a:pt x="13158" y="6262"/>
                  </a:cubicBezTo>
                  <a:cubicBezTo>
                    <a:pt x="13473" y="6262"/>
                    <a:pt x="13826" y="6081"/>
                    <a:pt x="13826" y="5801"/>
                  </a:cubicBezTo>
                  <a:cubicBezTo>
                    <a:pt x="13671" y="2451"/>
                    <a:pt x="11003" y="32"/>
                    <a:pt x="7653" y="1"/>
                  </a:cubicBezTo>
                  <a:cubicBezTo>
                    <a:pt x="7631" y="1"/>
                    <a:pt x="7609" y="0"/>
                    <a:pt x="75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1"/>
            <p:cNvSpPr/>
            <p:nvPr/>
          </p:nvSpPr>
          <p:spPr>
            <a:xfrm>
              <a:off x="4481575" y="2799000"/>
              <a:ext cx="244675" cy="91825"/>
            </a:xfrm>
            <a:custGeom>
              <a:avLst/>
              <a:gdLst/>
              <a:ahLst/>
              <a:cxnLst/>
              <a:rect l="l" t="t" r="r" b="b"/>
              <a:pathLst>
                <a:path w="9787" h="3673" extrusionOk="0">
                  <a:moveTo>
                    <a:pt x="5465" y="1"/>
                  </a:moveTo>
                  <a:cubicBezTo>
                    <a:pt x="5004" y="1"/>
                    <a:pt x="4566" y="48"/>
                    <a:pt x="4187" y="138"/>
                  </a:cubicBezTo>
                  <a:cubicBezTo>
                    <a:pt x="3350" y="324"/>
                    <a:pt x="2512" y="634"/>
                    <a:pt x="1768" y="1068"/>
                  </a:cubicBezTo>
                  <a:cubicBezTo>
                    <a:pt x="868" y="1627"/>
                    <a:pt x="496" y="2681"/>
                    <a:pt x="31" y="3612"/>
                  </a:cubicBezTo>
                  <a:cubicBezTo>
                    <a:pt x="1" y="3652"/>
                    <a:pt x="91" y="3673"/>
                    <a:pt x="233" y="3673"/>
                  </a:cubicBezTo>
                  <a:cubicBezTo>
                    <a:pt x="528" y="3673"/>
                    <a:pt x="1043" y="3583"/>
                    <a:pt x="1147" y="3395"/>
                  </a:cubicBezTo>
                  <a:cubicBezTo>
                    <a:pt x="1972" y="1802"/>
                    <a:pt x="2823" y="444"/>
                    <a:pt x="4823" y="444"/>
                  </a:cubicBezTo>
                  <a:cubicBezTo>
                    <a:pt x="5004" y="444"/>
                    <a:pt x="5196" y="456"/>
                    <a:pt x="5397" y="479"/>
                  </a:cubicBezTo>
                  <a:cubicBezTo>
                    <a:pt x="6700" y="665"/>
                    <a:pt x="8282" y="1316"/>
                    <a:pt x="8592" y="2681"/>
                  </a:cubicBezTo>
                  <a:cubicBezTo>
                    <a:pt x="8608" y="2736"/>
                    <a:pt x="8693" y="2759"/>
                    <a:pt x="8810" y="2759"/>
                  </a:cubicBezTo>
                  <a:cubicBezTo>
                    <a:pt x="9157" y="2759"/>
                    <a:pt x="9786" y="2556"/>
                    <a:pt x="9740" y="2371"/>
                  </a:cubicBezTo>
                  <a:cubicBezTo>
                    <a:pt x="9346" y="698"/>
                    <a:pt x="7235" y="1"/>
                    <a:pt x="54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0" name="Google Shape;1400;p11"/>
          <p:cNvGrpSpPr/>
          <p:nvPr/>
        </p:nvGrpSpPr>
        <p:grpSpPr>
          <a:xfrm rot="-8303019">
            <a:off x="7548876" y="301633"/>
            <a:ext cx="2662537" cy="2828630"/>
            <a:chOff x="4159600" y="887163"/>
            <a:chExt cx="1265600" cy="1344550"/>
          </a:xfrm>
        </p:grpSpPr>
        <p:sp>
          <p:nvSpPr>
            <p:cNvPr id="1401" name="Google Shape;1401;p11"/>
            <p:cNvSpPr/>
            <p:nvPr/>
          </p:nvSpPr>
          <p:spPr>
            <a:xfrm>
              <a:off x="4159600" y="887163"/>
              <a:ext cx="1265600" cy="1344550"/>
            </a:xfrm>
            <a:custGeom>
              <a:avLst/>
              <a:gdLst/>
              <a:ahLst/>
              <a:cxnLst/>
              <a:rect l="l" t="t" r="r" b="b"/>
              <a:pathLst>
                <a:path w="50624" h="53782" extrusionOk="0">
                  <a:moveTo>
                    <a:pt x="24646" y="1"/>
                  </a:moveTo>
                  <a:cubicBezTo>
                    <a:pt x="24468" y="1"/>
                    <a:pt x="24287" y="13"/>
                    <a:pt x="24102" y="38"/>
                  </a:cubicBezTo>
                  <a:cubicBezTo>
                    <a:pt x="22706" y="224"/>
                    <a:pt x="21528" y="1123"/>
                    <a:pt x="20628" y="2178"/>
                  </a:cubicBezTo>
                  <a:cubicBezTo>
                    <a:pt x="17681" y="5714"/>
                    <a:pt x="17867" y="11391"/>
                    <a:pt x="21000" y="14741"/>
                  </a:cubicBezTo>
                  <a:cubicBezTo>
                    <a:pt x="22086" y="15857"/>
                    <a:pt x="23575" y="17067"/>
                    <a:pt x="23296" y="18618"/>
                  </a:cubicBezTo>
                  <a:cubicBezTo>
                    <a:pt x="23075" y="19846"/>
                    <a:pt x="21785" y="20490"/>
                    <a:pt x="20503" y="20490"/>
                  </a:cubicBezTo>
                  <a:cubicBezTo>
                    <a:pt x="20165" y="20490"/>
                    <a:pt x="19828" y="20446"/>
                    <a:pt x="19511" y="20355"/>
                  </a:cubicBezTo>
                  <a:cubicBezTo>
                    <a:pt x="18022" y="19952"/>
                    <a:pt x="16813" y="18866"/>
                    <a:pt x="15417" y="18091"/>
                  </a:cubicBezTo>
                  <a:cubicBezTo>
                    <a:pt x="13952" y="17299"/>
                    <a:pt x="12329" y="16903"/>
                    <a:pt x="10707" y="16903"/>
                  </a:cubicBezTo>
                  <a:cubicBezTo>
                    <a:pt x="8963" y="16903"/>
                    <a:pt x="7220" y="17361"/>
                    <a:pt x="5677" y="18277"/>
                  </a:cubicBezTo>
                  <a:cubicBezTo>
                    <a:pt x="5025" y="18649"/>
                    <a:pt x="4374" y="19176"/>
                    <a:pt x="4250" y="19921"/>
                  </a:cubicBezTo>
                  <a:cubicBezTo>
                    <a:pt x="4219" y="20479"/>
                    <a:pt x="4343" y="21007"/>
                    <a:pt x="4622" y="21472"/>
                  </a:cubicBezTo>
                  <a:cubicBezTo>
                    <a:pt x="6607" y="25504"/>
                    <a:pt x="10981" y="27893"/>
                    <a:pt x="15386" y="28730"/>
                  </a:cubicBezTo>
                  <a:cubicBezTo>
                    <a:pt x="16906" y="29009"/>
                    <a:pt x="18519" y="29196"/>
                    <a:pt x="19822" y="30064"/>
                  </a:cubicBezTo>
                  <a:cubicBezTo>
                    <a:pt x="21093" y="30933"/>
                    <a:pt x="21869" y="32825"/>
                    <a:pt x="20876" y="34066"/>
                  </a:cubicBezTo>
                  <a:cubicBezTo>
                    <a:pt x="20283" y="34807"/>
                    <a:pt x="19277" y="35036"/>
                    <a:pt x="18281" y="35036"/>
                  </a:cubicBezTo>
                  <a:cubicBezTo>
                    <a:pt x="18026" y="35036"/>
                    <a:pt x="17772" y="35021"/>
                    <a:pt x="17526" y="34996"/>
                  </a:cubicBezTo>
                  <a:cubicBezTo>
                    <a:pt x="14083" y="34655"/>
                    <a:pt x="10826" y="33166"/>
                    <a:pt x="7383" y="33135"/>
                  </a:cubicBezTo>
                  <a:cubicBezTo>
                    <a:pt x="3940" y="33135"/>
                    <a:pt x="0" y="35492"/>
                    <a:pt x="217" y="38936"/>
                  </a:cubicBezTo>
                  <a:cubicBezTo>
                    <a:pt x="404" y="42069"/>
                    <a:pt x="3909" y="43961"/>
                    <a:pt x="7011" y="44302"/>
                  </a:cubicBezTo>
                  <a:cubicBezTo>
                    <a:pt x="10144" y="44643"/>
                    <a:pt x="13432" y="44085"/>
                    <a:pt x="16409" y="45108"/>
                  </a:cubicBezTo>
                  <a:cubicBezTo>
                    <a:pt x="19387" y="46163"/>
                    <a:pt x="21838" y="49823"/>
                    <a:pt x="20039" y="52429"/>
                  </a:cubicBezTo>
                  <a:cubicBezTo>
                    <a:pt x="20039" y="52429"/>
                    <a:pt x="20984" y="53782"/>
                    <a:pt x="23076" y="53782"/>
                  </a:cubicBezTo>
                  <a:cubicBezTo>
                    <a:pt x="23870" y="53782"/>
                    <a:pt x="24828" y="53587"/>
                    <a:pt x="25963" y="53049"/>
                  </a:cubicBezTo>
                  <a:cubicBezTo>
                    <a:pt x="29329" y="51475"/>
                    <a:pt x="26087" y="44984"/>
                    <a:pt x="29757" y="44984"/>
                  </a:cubicBezTo>
                  <a:cubicBezTo>
                    <a:pt x="29775" y="44984"/>
                    <a:pt x="29792" y="44984"/>
                    <a:pt x="29810" y="44984"/>
                  </a:cubicBezTo>
                  <a:cubicBezTo>
                    <a:pt x="30958" y="44984"/>
                    <a:pt x="32105" y="45419"/>
                    <a:pt x="33222" y="45698"/>
                  </a:cubicBezTo>
                  <a:cubicBezTo>
                    <a:pt x="34398" y="46006"/>
                    <a:pt x="35607" y="46153"/>
                    <a:pt x="36817" y="46153"/>
                  </a:cubicBezTo>
                  <a:cubicBezTo>
                    <a:pt x="41703" y="46153"/>
                    <a:pt x="46605" y="43745"/>
                    <a:pt x="49414" y="39742"/>
                  </a:cubicBezTo>
                  <a:cubicBezTo>
                    <a:pt x="50065" y="38843"/>
                    <a:pt x="50624" y="37757"/>
                    <a:pt x="50469" y="36640"/>
                  </a:cubicBezTo>
                  <a:cubicBezTo>
                    <a:pt x="50252" y="35027"/>
                    <a:pt x="48483" y="34004"/>
                    <a:pt x="46839" y="33973"/>
                  </a:cubicBezTo>
                  <a:cubicBezTo>
                    <a:pt x="46804" y="33972"/>
                    <a:pt x="46769" y="33972"/>
                    <a:pt x="46734" y="33972"/>
                  </a:cubicBezTo>
                  <a:cubicBezTo>
                    <a:pt x="45100" y="33972"/>
                    <a:pt x="43612" y="34669"/>
                    <a:pt x="42125" y="35337"/>
                  </a:cubicBezTo>
                  <a:cubicBezTo>
                    <a:pt x="40127" y="36196"/>
                    <a:pt x="37937" y="36981"/>
                    <a:pt x="35810" y="36981"/>
                  </a:cubicBezTo>
                  <a:cubicBezTo>
                    <a:pt x="34865" y="36981"/>
                    <a:pt x="33933" y="36826"/>
                    <a:pt x="33036" y="36454"/>
                  </a:cubicBezTo>
                  <a:cubicBezTo>
                    <a:pt x="30151" y="35275"/>
                    <a:pt x="28724" y="30747"/>
                    <a:pt x="31330" y="28978"/>
                  </a:cubicBezTo>
                  <a:cubicBezTo>
                    <a:pt x="32167" y="28420"/>
                    <a:pt x="33222" y="28265"/>
                    <a:pt x="34215" y="28079"/>
                  </a:cubicBezTo>
                  <a:cubicBezTo>
                    <a:pt x="36944" y="27645"/>
                    <a:pt x="39736" y="26962"/>
                    <a:pt x="41938" y="25256"/>
                  </a:cubicBezTo>
                  <a:cubicBezTo>
                    <a:pt x="44110" y="23581"/>
                    <a:pt x="45537" y="20634"/>
                    <a:pt x="44761" y="17998"/>
                  </a:cubicBezTo>
                  <a:cubicBezTo>
                    <a:pt x="44175" y="16083"/>
                    <a:pt x="42149" y="14691"/>
                    <a:pt x="40229" y="14691"/>
                  </a:cubicBezTo>
                  <a:cubicBezTo>
                    <a:pt x="39505" y="14691"/>
                    <a:pt x="38796" y="14889"/>
                    <a:pt x="38185" y="15330"/>
                  </a:cubicBezTo>
                  <a:cubicBezTo>
                    <a:pt x="35808" y="17113"/>
                    <a:pt x="35224" y="21685"/>
                    <a:pt x="32480" y="21685"/>
                  </a:cubicBezTo>
                  <a:cubicBezTo>
                    <a:pt x="32359" y="21685"/>
                    <a:pt x="32235" y="21676"/>
                    <a:pt x="32105" y="21658"/>
                  </a:cubicBezTo>
                  <a:cubicBezTo>
                    <a:pt x="30864" y="21472"/>
                    <a:pt x="29996" y="20293"/>
                    <a:pt x="29562" y="19083"/>
                  </a:cubicBezTo>
                  <a:cubicBezTo>
                    <a:pt x="28321" y="15547"/>
                    <a:pt x="29748" y="11701"/>
                    <a:pt x="29934" y="7947"/>
                  </a:cubicBezTo>
                  <a:cubicBezTo>
                    <a:pt x="30140" y="4380"/>
                    <a:pt x="28049" y="1"/>
                    <a:pt x="2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1"/>
            <p:cNvSpPr/>
            <p:nvPr/>
          </p:nvSpPr>
          <p:spPr>
            <a:xfrm>
              <a:off x="4735775" y="97803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1" y="683"/>
                    <a:pt x="776" y="683"/>
                  </a:cubicBezTo>
                  <a:cubicBezTo>
                    <a:pt x="1210" y="683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1"/>
            <p:cNvSpPr/>
            <p:nvPr/>
          </p:nvSpPr>
          <p:spPr>
            <a:xfrm>
              <a:off x="4695450" y="10268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1" y="559"/>
                    <a:pt x="745" y="559"/>
                  </a:cubicBezTo>
                  <a:cubicBezTo>
                    <a:pt x="1117" y="559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1"/>
            <p:cNvSpPr/>
            <p:nvPr/>
          </p:nvSpPr>
          <p:spPr>
            <a:xfrm>
              <a:off x="4665975" y="1081963"/>
              <a:ext cx="47350" cy="18625"/>
            </a:xfrm>
            <a:custGeom>
              <a:avLst/>
              <a:gdLst/>
              <a:ahLst/>
              <a:cxnLst/>
              <a:rect l="l" t="t" r="r" b="b"/>
              <a:pathLst>
                <a:path w="1894" h="745" extrusionOk="0">
                  <a:moveTo>
                    <a:pt x="1149" y="0"/>
                  </a:moveTo>
                  <a:cubicBezTo>
                    <a:pt x="652" y="0"/>
                    <a:pt x="1" y="745"/>
                    <a:pt x="745" y="745"/>
                  </a:cubicBezTo>
                  <a:cubicBezTo>
                    <a:pt x="1242" y="745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1"/>
            <p:cNvSpPr/>
            <p:nvPr/>
          </p:nvSpPr>
          <p:spPr>
            <a:xfrm>
              <a:off x="4713300" y="113623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48" y="1"/>
                  </a:moveTo>
                  <a:cubicBezTo>
                    <a:pt x="682" y="1"/>
                    <a:pt x="0" y="683"/>
                    <a:pt x="714" y="683"/>
                  </a:cubicBezTo>
                  <a:cubicBezTo>
                    <a:pt x="1179" y="683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1"/>
            <p:cNvSpPr/>
            <p:nvPr/>
          </p:nvSpPr>
          <p:spPr>
            <a:xfrm>
              <a:off x="4745850" y="1218438"/>
              <a:ext cx="48900" cy="14775"/>
            </a:xfrm>
            <a:custGeom>
              <a:avLst/>
              <a:gdLst/>
              <a:ahLst/>
              <a:cxnLst/>
              <a:rect l="l" t="t" r="r" b="b"/>
              <a:pathLst>
                <a:path w="1956" h="591" extrusionOk="0">
                  <a:moveTo>
                    <a:pt x="1211" y="1"/>
                  </a:moveTo>
                  <a:cubicBezTo>
                    <a:pt x="807" y="1"/>
                    <a:pt x="1" y="590"/>
                    <a:pt x="745" y="590"/>
                  </a:cubicBezTo>
                  <a:cubicBezTo>
                    <a:pt x="1149" y="590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1"/>
            <p:cNvSpPr/>
            <p:nvPr/>
          </p:nvSpPr>
          <p:spPr>
            <a:xfrm>
              <a:off x="4675300" y="1188963"/>
              <a:ext cx="48875" cy="13225"/>
            </a:xfrm>
            <a:custGeom>
              <a:avLst/>
              <a:gdLst/>
              <a:ahLst/>
              <a:cxnLst/>
              <a:rect l="l" t="t" r="r" b="b"/>
              <a:pathLst>
                <a:path w="1955" h="529" extrusionOk="0">
                  <a:moveTo>
                    <a:pt x="1210" y="1"/>
                  </a:moveTo>
                  <a:cubicBezTo>
                    <a:pt x="838" y="1"/>
                    <a:pt x="0" y="528"/>
                    <a:pt x="745" y="528"/>
                  </a:cubicBezTo>
                  <a:cubicBezTo>
                    <a:pt x="1117" y="528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1"/>
            <p:cNvSpPr/>
            <p:nvPr/>
          </p:nvSpPr>
          <p:spPr>
            <a:xfrm>
              <a:off x="4790050" y="1182613"/>
              <a:ext cx="27950" cy="15700"/>
            </a:xfrm>
            <a:custGeom>
              <a:avLst/>
              <a:gdLst/>
              <a:ahLst/>
              <a:cxnLst/>
              <a:rect l="l" t="t" r="r" b="b"/>
              <a:pathLst>
                <a:path w="1118" h="628" extrusionOk="0">
                  <a:moveTo>
                    <a:pt x="859" y="1"/>
                  </a:moveTo>
                  <a:cubicBezTo>
                    <a:pt x="530" y="1"/>
                    <a:pt x="1" y="154"/>
                    <a:pt x="1" y="410"/>
                  </a:cubicBezTo>
                  <a:lnTo>
                    <a:pt x="1" y="534"/>
                  </a:lnTo>
                  <a:cubicBezTo>
                    <a:pt x="1" y="598"/>
                    <a:pt x="99" y="627"/>
                    <a:pt x="237" y="627"/>
                  </a:cubicBezTo>
                  <a:cubicBezTo>
                    <a:pt x="565" y="627"/>
                    <a:pt x="1118" y="464"/>
                    <a:pt x="1118" y="224"/>
                  </a:cubicBezTo>
                  <a:lnTo>
                    <a:pt x="1118" y="100"/>
                  </a:lnTo>
                  <a:cubicBezTo>
                    <a:pt x="1118" y="32"/>
                    <a:pt x="1009" y="1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1"/>
            <p:cNvSpPr/>
            <p:nvPr/>
          </p:nvSpPr>
          <p:spPr>
            <a:xfrm>
              <a:off x="4759825" y="1112213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79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41" y="714"/>
                    <a:pt x="1923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1"/>
            <p:cNvSpPr/>
            <p:nvPr/>
          </p:nvSpPr>
          <p:spPr>
            <a:xfrm>
              <a:off x="4745850" y="1033113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90"/>
                    <a:pt x="745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1"/>
            <p:cNvSpPr/>
            <p:nvPr/>
          </p:nvSpPr>
          <p:spPr>
            <a:xfrm>
              <a:off x="4835825" y="1085838"/>
              <a:ext cx="44225" cy="10875"/>
            </a:xfrm>
            <a:custGeom>
              <a:avLst/>
              <a:gdLst/>
              <a:ahLst/>
              <a:cxnLst/>
              <a:rect l="l" t="t" r="r" b="b"/>
              <a:pathLst>
                <a:path w="1769" h="435" extrusionOk="0">
                  <a:moveTo>
                    <a:pt x="1241" y="0"/>
                  </a:moveTo>
                  <a:cubicBezTo>
                    <a:pt x="1024" y="0"/>
                    <a:pt x="0" y="435"/>
                    <a:pt x="527" y="435"/>
                  </a:cubicBezTo>
                  <a:cubicBezTo>
                    <a:pt x="745" y="435"/>
                    <a:pt x="1768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1"/>
            <p:cNvSpPr/>
            <p:nvPr/>
          </p:nvSpPr>
          <p:spPr>
            <a:xfrm>
              <a:off x="4823400" y="1141663"/>
              <a:ext cx="48900" cy="13225"/>
            </a:xfrm>
            <a:custGeom>
              <a:avLst/>
              <a:gdLst/>
              <a:ahLst/>
              <a:cxnLst/>
              <a:rect l="l" t="t" r="r" b="b"/>
              <a:pathLst>
                <a:path w="1956" h="529" extrusionOk="0">
                  <a:moveTo>
                    <a:pt x="1211" y="1"/>
                  </a:moveTo>
                  <a:cubicBezTo>
                    <a:pt x="869" y="1"/>
                    <a:pt x="1" y="528"/>
                    <a:pt x="745" y="528"/>
                  </a:cubicBezTo>
                  <a:cubicBezTo>
                    <a:pt x="1086" y="528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1"/>
            <p:cNvSpPr/>
            <p:nvPr/>
          </p:nvSpPr>
          <p:spPr>
            <a:xfrm>
              <a:off x="4817200" y="10199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1"/>
            <p:cNvSpPr/>
            <p:nvPr/>
          </p:nvSpPr>
          <p:spPr>
            <a:xfrm>
              <a:off x="4793950" y="941588"/>
              <a:ext cx="39575" cy="22525"/>
            </a:xfrm>
            <a:custGeom>
              <a:avLst/>
              <a:gdLst/>
              <a:ahLst/>
              <a:cxnLst/>
              <a:rect l="l" t="t" r="r" b="b"/>
              <a:pathLst>
                <a:path w="1583" h="901" extrusionOk="0">
                  <a:moveTo>
                    <a:pt x="838" y="1"/>
                  </a:moveTo>
                  <a:cubicBezTo>
                    <a:pt x="186" y="1"/>
                    <a:pt x="0" y="900"/>
                    <a:pt x="745" y="900"/>
                  </a:cubicBezTo>
                  <a:cubicBezTo>
                    <a:pt x="1427" y="900"/>
                    <a:pt x="1582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1"/>
            <p:cNvSpPr/>
            <p:nvPr/>
          </p:nvSpPr>
          <p:spPr>
            <a:xfrm>
              <a:off x="4736550" y="933063"/>
              <a:ext cx="48100" cy="19425"/>
            </a:xfrm>
            <a:custGeom>
              <a:avLst/>
              <a:gdLst/>
              <a:ahLst/>
              <a:cxnLst/>
              <a:rect l="l" t="t" r="r" b="b"/>
              <a:pathLst>
                <a:path w="1924" h="777" extrusionOk="0">
                  <a:moveTo>
                    <a:pt x="1148" y="1"/>
                  </a:moveTo>
                  <a:cubicBezTo>
                    <a:pt x="652" y="1"/>
                    <a:pt x="1" y="776"/>
                    <a:pt x="745" y="776"/>
                  </a:cubicBezTo>
                  <a:cubicBezTo>
                    <a:pt x="1241" y="776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1"/>
            <p:cNvSpPr/>
            <p:nvPr/>
          </p:nvSpPr>
          <p:spPr>
            <a:xfrm>
              <a:off x="4797050" y="130141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1"/>
            <p:cNvSpPr/>
            <p:nvPr/>
          </p:nvSpPr>
          <p:spPr>
            <a:xfrm>
              <a:off x="47730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76" y="1"/>
                    <a:pt x="1" y="652"/>
                    <a:pt x="745" y="652"/>
                  </a:cubicBezTo>
                  <a:cubicBezTo>
                    <a:pt x="1179" y="652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1"/>
            <p:cNvSpPr/>
            <p:nvPr/>
          </p:nvSpPr>
          <p:spPr>
            <a:xfrm>
              <a:off x="4849000" y="1418513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1"/>
                  </a:moveTo>
                  <a:cubicBezTo>
                    <a:pt x="1024" y="1"/>
                    <a:pt x="0" y="466"/>
                    <a:pt x="528" y="466"/>
                  </a:cubicBezTo>
                  <a:cubicBezTo>
                    <a:pt x="776" y="466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1"/>
            <p:cNvSpPr/>
            <p:nvPr/>
          </p:nvSpPr>
          <p:spPr>
            <a:xfrm>
              <a:off x="4797050" y="146271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1"/>
            <p:cNvSpPr/>
            <p:nvPr/>
          </p:nvSpPr>
          <p:spPr>
            <a:xfrm>
              <a:off x="4666750" y="1428588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56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1"/>
            <p:cNvSpPr/>
            <p:nvPr/>
          </p:nvSpPr>
          <p:spPr>
            <a:xfrm>
              <a:off x="4605500" y="1475138"/>
              <a:ext cx="40350" cy="20175"/>
            </a:xfrm>
            <a:custGeom>
              <a:avLst/>
              <a:gdLst/>
              <a:ahLst/>
              <a:cxnLst/>
              <a:rect l="l" t="t" r="r" b="b"/>
              <a:pathLst>
                <a:path w="1614" h="807" extrusionOk="0">
                  <a:moveTo>
                    <a:pt x="869" y="0"/>
                  </a:moveTo>
                  <a:cubicBezTo>
                    <a:pt x="218" y="0"/>
                    <a:pt x="0" y="807"/>
                    <a:pt x="745" y="807"/>
                  </a:cubicBezTo>
                  <a:cubicBezTo>
                    <a:pt x="1396" y="807"/>
                    <a:pt x="1613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1"/>
            <p:cNvSpPr/>
            <p:nvPr/>
          </p:nvSpPr>
          <p:spPr>
            <a:xfrm>
              <a:off x="4523300" y="1526313"/>
              <a:ext cx="49650" cy="12425"/>
            </a:xfrm>
            <a:custGeom>
              <a:avLst/>
              <a:gdLst/>
              <a:ahLst/>
              <a:cxnLst/>
              <a:rect l="l" t="t" r="r" b="b"/>
              <a:pathLst>
                <a:path w="1986" h="497" extrusionOk="0">
                  <a:moveTo>
                    <a:pt x="1241" y="0"/>
                  </a:moveTo>
                  <a:cubicBezTo>
                    <a:pt x="900" y="0"/>
                    <a:pt x="0" y="497"/>
                    <a:pt x="745" y="497"/>
                  </a:cubicBezTo>
                  <a:cubicBezTo>
                    <a:pt x="1086" y="497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1"/>
            <p:cNvSpPr/>
            <p:nvPr/>
          </p:nvSpPr>
          <p:spPr>
            <a:xfrm>
              <a:off x="4420150" y="14914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69" y="0"/>
                  </a:moveTo>
                  <a:cubicBezTo>
                    <a:pt x="218" y="0"/>
                    <a:pt x="1" y="838"/>
                    <a:pt x="776" y="838"/>
                  </a:cubicBezTo>
                  <a:cubicBezTo>
                    <a:pt x="1397" y="838"/>
                    <a:pt x="161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1"/>
            <p:cNvSpPr/>
            <p:nvPr/>
          </p:nvSpPr>
          <p:spPr>
            <a:xfrm>
              <a:off x="4325550" y="138516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79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1"/>
            <p:cNvSpPr/>
            <p:nvPr/>
          </p:nvSpPr>
          <p:spPr>
            <a:xfrm>
              <a:off x="4386800" y="14379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38" y="0"/>
                  </a:moveTo>
                  <a:cubicBezTo>
                    <a:pt x="187" y="0"/>
                    <a:pt x="1" y="838"/>
                    <a:pt x="745" y="838"/>
                  </a:cubicBezTo>
                  <a:cubicBezTo>
                    <a:pt x="1397" y="838"/>
                    <a:pt x="1614" y="0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1"/>
            <p:cNvSpPr/>
            <p:nvPr/>
          </p:nvSpPr>
          <p:spPr>
            <a:xfrm>
              <a:off x="4489950" y="1434813"/>
              <a:ext cx="48875" cy="19400"/>
            </a:xfrm>
            <a:custGeom>
              <a:avLst/>
              <a:gdLst/>
              <a:ahLst/>
              <a:cxnLst/>
              <a:rect l="l" t="t" r="r" b="b"/>
              <a:pathLst>
                <a:path w="1955" h="776" extrusionOk="0">
                  <a:moveTo>
                    <a:pt x="1179" y="0"/>
                  </a:moveTo>
                  <a:cubicBezTo>
                    <a:pt x="652" y="0"/>
                    <a:pt x="0" y="776"/>
                    <a:pt x="776" y="776"/>
                  </a:cubicBezTo>
                  <a:cubicBezTo>
                    <a:pt x="1272" y="776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1"/>
            <p:cNvSpPr/>
            <p:nvPr/>
          </p:nvSpPr>
          <p:spPr>
            <a:xfrm>
              <a:off x="44124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210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1"/>
            <p:cNvSpPr/>
            <p:nvPr/>
          </p:nvSpPr>
          <p:spPr>
            <a:xfrm>
              <a:off x="4390700" y="135106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2" y="0"/>
                  </a:moveTo>
                  <a:cubicBezTo>
                    <a:pt x="1024" y="0"/>
                    <a:pt x="0" y="465"/>
                    <a:pt x="558" y="465"/>
                  </a:cubicBezTo>
                  <a:cubicBezTo>
                    <a:pt x="807" y="465"/>
                    <a:pt x="183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1"/>
            <p:cNvSpPr/>
            <p:nvPr/>
          </p:nvSpPr>
          <p:spPr>
            <a:xfrm>
              <a:off x="4480650" y="1385163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1"/>
            <p:cNvSpPr/>
            <p:nvPr/>
          </p:nvSpPr>
          <p:spPr>
            <a:xfrm>
              <a:off x="4614800" y="154026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0" y="683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1"/>
            <p:cNvSpPr/>
            <p:nvPr/>
          </p:nvSpPr>
          <p:spPr>
            <a:xfrm>
              <a:off x="4665200" y="15953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9" y="589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1"/>
            <p:cNvSpPr/>
            <p:nvPr/>
          </p:nvSpPr>
          <p:spPr>
            <a:xfrm>
              <a:off x="4699325" y="148366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79" y="652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1"/>
            <p:cNvSpPr/>
            <p:nvPr/>
          </p:nvSpPr>
          <p:spPr>
            <a:xfrm>
              <a:off x="4773775" y="1538713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8" y="1"/>
                    <a:pt x="1" y="807"/>
                    <a:pt x="745" y="807"/>
                  </a:cubicBezTo>
                  <a:cubicBezTo>
                    <a:pt x="1396" y="807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1"/>
            <p:cNvSpPr/>
            <p:nvPr/>
          </p:nvSpPr>
          <p:spPr>
            <a:xfrm>
              <a:off x="4708625" y="15317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1"/>
            <p:cNvSpPr/>
            <p:nvPr/>
          </p:nvSpPr>
          <p:spPr>
            <a:xfrm>
              <a:off x="4847450" y="1533288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1"/>
            <p:cNvSpPr/>
            <p:nvPr/>
          </p:nvSpPr>
          <p:spPr>
            <a:xfrm>
              <a:off x="4893975" y="1486763"/>
              <a:ext cx="48875" cy="17075"/>
            </a:xfrm>
            <a:custGeom>
              <a:avLst/>
              <a:gdLst/>
              <a:ahLst/>
              <a:cxnLst/>
              <a:rect l="l" t="t" r="r" b="b"/>
              <a:pathLst>
                <a:path w="1955" h="683" extrusionOk="0">
                  <a:moveTo>
                    <a:pt x="1210" y="0"/>
                  </a:moveTo>
                  <a:cubicBezTo>
                    <a:pt x="745" y="0"/>
                    <a:pt x="1" y="683"/>
                    <a:pt x="776" y="683"/>
                  </a:cubicBezTo>
                  <a:cubicBezTo>
                    <a:pt x="1210" y="683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1"/>
            <p:cNvSpPr/>
            <p:nvPr/>
          </p:nvSpPr>
          <p:spPr>
            <a:xfrm>
              <a:off x="4935075" y="153948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1" y="776"/>
                    <a:pt x="776" y="776"/>
                  </a:cubicBezTo>
                  <a:cubicBezTo>
                    <a:pt x="1396" y="776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1"/>
            <p:cNvSpPr/>
            <p:nvPr/>
          </p:nvSpPr>
          <p:spPr>
            <a:xfrm>
              <a:off x="5052175" y="1534063"/>
              <a:ext cx="48875" cy="16300"/>
            </a:xfrm>
            <a:custGeom>
              <a:avLst/>
              <a:gdLst/>
              <a:ahLst/>
              <a:cxnLst/>
              <a:rect l="l" t="t" r="r" b="b"/>
              <a:pathLst>
                <a:path w="1955" h="652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179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1"/>
            <p:cNvSpPr/>
            <p:nvPr/>
          </p:nvSpPr>
          <p:spPr>
            <a:xfrm>
              <a:off x="4990125" y="1492963"/>
              <a:ext cx="45800" cy="11650"/>
            </a:xfrm>
            <a:custGeom>
              <a:avLst/>
              <a:gdLst/>
              <a:ahLst/>
              <a:cxnLst/>
              <a:rect l="l" t="t" r="r" b="b"/>
              <a:pathLst>
                <a:path w="1832" h="466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1"/>
            <p:cNvSpPr/>
            <p:nvPr/>
          </p:nvSpPr>
          <p:spPr>
            <a:xfrm>
              <a:off x="5147550" y="15014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1"/>
            <p:cNvSpPr/>
            <p:nvPr/>
          </p:nvSpPr>
          <p:spPr>
            <a:xfrm>
              <a:off x="5080100" y="1468138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7" y="1"/>
                    <a:pt x="0" y="807"/>
                    <a:pt x="745" y="807"/>
                  </a:cubicBezTo>
                  <a:cubicBezTo>
                    <a:pt x="1396" y="807"/>
                    <a:pt x="1613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1"/>
            <p:cNvSpPr/>
            <p:nvPr/>
          </p:nvSpPr>
          <p:spPr>
            <a:xfrm>
              <a:off x="5047525" y="1438688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0"/>
                  </a:moveTo>
                  <a:cubicBezTo>
                    <a:pt x="1024" y="0"/>
                    <a:pt x="0" y="465"/>
                    <a:pt x="528" y="465"/>
                  </a:cubicBezTo>
                  <a:cubicBezTo>
                    <a:pt x="776" y="465"/>
                    <a:pt x="180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1"/>
            <p:cNvSpPr/>
            <p:nvPr/>
          </p:nvSpPr>
          <p:spPr>
            <a:xfrm>
              <a:off x="5082425" y="13432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1"/>
            <p:cNvSpPr/>
            <p:nvPr/>
          </p:nvSpPr>
          <p:spPr>
            <a:xfrm>
              <a:off x="5102575" y="1403788"/>
              <a:ext cx="49650" cy="13975"/>
            </a:xfrm>
            <a:custGeom>
              <a:avLst/>
              <a:gdLst/>
              <a:ahLst/>
              <a:cxnLst/>
              <a:rect l="l" t="t" r="r" b="b"/>
              <a:pathLst>
                <a:path w="1986" h="559" extrusionOk="0">
                  <a:moveTo>
                    <a:pt x="1211" y="0"/>
                  </a:moveTo>
                  <a:cubicBezTo>
                    <a:pt x="838" y="0"/>
                    <a:pt x="1" y="559"/>
                    <a:pt x="776" y="559"/>
                  </a:cubicBezTo>
                  <a:cubicBezTo>
                    <a:pt x="1148" y="559"/>
                    <a:pt x="1986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1"/>
            <p:cNvSpPr/>
            <p:nvPr/>
          </p:nvSpPr>
          <p:spPr>
            <a:xfrm>
              <a:off x="5170825" y="142238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89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1"/>
            <p:cNvSpPr/>
            <p:nvPr/>
          </p:nvSpPr>
          <p:spPr>
            <a:xfrm>
              <a:off x="5211150" y="1368113"/>
              <a:ext cx="47325" cy="17850"/>
            </a:xfrm>
            <a:custGeom>
              <a:avLst/>
              <a:gdLst/>
              <a:ahLst/>
              <a:cxnLst/>
              <a:rect l="l" t="t" r="r" b="b"/>
              <a:pathLst>
                <a:path w="1893" h="714" extrusionOk="0">
                  <a:moveTo>
                    <a:pt x="1148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10" y="714"/>
                    <a:pt x="1893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1"/>
            <p:cNvSpPr/>
            <p:nvPr/>
          </p:nvSpPr>
          <p:spPr>
            <a:xfrm>
              <a:off x="5144450" y="13432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1"/>
            <p:cNvSpPr/>
            <p:nvPr/>
          </p:nvSpPr>
          <p:spPr>
            <a:xfrm>
              <a:off x="5170050" y="13091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0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1"/>
            <p:cNvSpPr/>
            <p:nvPr/>
          </p:nvSpPr>
          <p:spPr>
            <a:xfrm>
              <a:off x="4761375" y="1715538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1"/>
            <p:cNvSpPr/>
            <p:nvPr/>
          </p:nvSpPr>
          <p:spPr>
            <a:xfrm>
              <a:off x="4726475" y="166123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1"/>
            <p:cNvSpPr/>
            <p:nvPr/>
          </p:nvSpPr>
          <p:spPr>
            <a:xfrm>
              <a:off x="4748950" y="1626338"/>
              <a:ext cx="49675" cy="14000"/>
            </a:xfrm>
            <a:custGeom>
              <a:avLst/>
              <a:gdLst/>
              <a:ahLst/>
              <a:cxnLst/>
              <a:rect l="l" t="t" r="r" b="b"/>
              <a:pathLst>
                <a:path w="1987" h="560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18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1"/>
            <p:cNvSpPr/>
            <p:nvPr/>
          </p:nvSpPr>
          <p:spPr>
            <a:xfrm>
              <a:off x="4823400" y="1627113"/>
              <a:ext cx="48900" cy="12450"/>
            </a:xfrm>
            <a:custGeom>
              <a:avLst/>
              <a:gdLst/>
              <a:ahLst/>
              <a:cxnLst/>
              <a:rect l="l" t="t" r="r" b="b"/>
              <a:pathLst>
                <a:path w="1956" h="498" extrusionOk="0">
                  <a:moveTo>
                    <a:pt x="1211" y="1"/>
                  </a:moveTo>
                  <a:cubicBezTo>
                    <a:pt x="869" y="1"/>
                    <a:pt x="1" y="497"/>
                    <a:pt x="745" y="497"/>
                  </a:cubicBezTo>
                  <a:cubicBezTo>
                    <a:pt x="1055" y="497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1"/>
            <p:cNvSpPr/>
            <p:nvPr/>
          </p:nvSpPr>
          <p:spPr>
            <a:xfrm>
              <a:off x="4826500" y="1686063"/>
              <a:ext cx="48900" cy="15525"/>
            </a:xfrm>
            <a:custGeom>
              <a:avLst/>
              <a:gdLst/>
              <a:ahLst/>
              <a:cxnLst/>
              <a:rect l="l" t="t" r="r" b="b"/>
              <a:pathLst>
                <a:path w="1956" h="621" extrusionOk="0">
                  <a:moveTo>
                    <a:pt x="1211" y="0"/>
                  </a:moveTo>
                  <a:cubicBezTo>
                    <a:pt x="807" y="0"/>
                    <a:pt x="1" y="621"/>
                    <a:pt x="776" y="621"/>
                  </a:cubicBezTo>
                  <a:cubicBezTo>
                    <a:pt x="1180" y="621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1"/>
            <p:cNvSpPr/>
            <p:nvPr/>
          </p:nvSpPr>
          <p:spPr>
            <a:xfrm>
              <a:off x="4853650" y="1797738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8" y="589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1"/>
            <p:cNvSpPr/>
            <p:nvPr/>
          </p:nvSpPr>
          <p:spPr>
            <a:xfrm>
              <a:off x="4736550" y="1811688"/>
              <a:ext cx="48100" cy="19400"/>
            </a:xfrm>
            <a:custGeom>
              <a:avLst/>
              <a:gdLst/>
              <a:ahLst/>
              <a:cxnLst/>
              <a:rect l="l" t="t" r="r" b="b"/>
              <a:pathLst>
                <a:path w="1924" h="776" extrusionOk="0">
                  <a:moveTo>
                    <a:pt x="1148" y="0"/>
                  </a:moveTo>
                  <a:cubicBezTo>
                    <a:pt x="652" y="0"/>
                    <a:pt x="1" y="776"/>
                    <a:pt x="745" y="776"/>
                  </a:cubicBezTo>
                  <a:cubicBezTo>
                    <a:pt x="1241" y="776"/>
                    <a:pt x="1924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1"/>
            <p:cNvSpPr/>
            <p:nvPr/>
          </p:nvSpPr>
          <p:spPr>
            <a:xfrm>
              <a:off x="4709400" y="1769813"/>
              <a:ext cx="48125" cy="16300"/>
            </a:xfrm>
            <a:custGeom>
              <a:avLst/>
              <a:gdLst/>
              <a:ahLst/>
              <a:cxnLst/>
              <a:rect l="l" t="t" r="r" b="b"/>
              <a:pathLst>
                <a:path w="1925" h="652" extrusionOk="0">
                  <a:moveTo>
                    <a:pt x="1180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80" y="652"/>
                    <a:pt x="1924" y="0"/>
                    <a:pt x="1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1"/>
            <p:cNvSpPr/>
            <p:nvPr/>
          </p:nvSpPr>
          <p:spPr>
            <a:xfrm>
              <a:off x="4789275" y="177368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1"/>
            <p:cNvSpPr/>
            <p:nvPr/>
          </p:nvSpPr>
          <p:spPr>
            <a:xfrm>
              <a:off x="4614800" y="1852788"/>
              <a:ext cx="48100" cy="18625"/>
            </a:xfrm>
            <a:custGeom>
              <a:avLst/>
              <a:gdLst/>
              <a:ahLst/>
              <a:cxnLst/>
              <a:rect l="l" t="t" r="r" b="b"/>
              <a:pathLst>
                <a:path w="1924" h="745" extrusionOk="0">
                  <a:moveTo>
                    <a:pt x="1179" y="0"/>
                  </a:moveTo>
                  <a:cubicBezTo>
                    <a:pt x="683" y="0"/>
                    <a:pt x="1" y="745"/>
                    <a:pt x="776" y="745"/>
                  </a:cubicBezTo>
                  <a:cubicBezTo>
                    <a:pt x="1241" y="745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1"/>
            <p:cNvSpPr/>
            <p:nvPr/>
          </p:nvSpPr>
          <p:spPr>
            <a:xfrm>
              <a:off x="4577575" y="17907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1" y="621"/>
                    <a:pt x="745" y="621"/>
                  </a:cubicBezTo>
                  <a:cubicBezTo>
                    <a:pt x="1148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1"/>
            <p:cNvSpPr/>
            <p:nvPr/>
          </p:nvSpPr>
          <p:spPr>
            <a:xfrm>
              <a:off x="4478325" y="183651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1"/>
            <p:cNvSpPr/>
            <p:nvPr/>
          </p:nvSpPr>
          <p:spPr>
            <a:xfrm>
              <a:off x="4523300" y="1889238"/>
              <a:ext cx="49650" cy="13200"/>
            </a:xfrm>
            <a:custGeom>
              <a:avLst/>
              <a:gdLst/>
              <a:ahLst/>
              <a:cxnLst/>
              <a:rect l="l" t="t" r="r" b="b"/>
              <a:pathLst>
                <a:path w="1986" h="528" extrusionOk="0">
                  <a:moveTo>
                    <a:pt x="1241" y="0"/>
                  </a:moveTo>
                  <a:cubicBezTo>
                    <a:pt x="869" y="0"/>
                    <a:pt x="0" y="528"/>
                    <a:pt x="776" y="528"/>
                  </a:cubicBezTo>
                  <a:cubicBezTo>
                    <a:pt x="1117" y="528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1"/>
            <p:cNvSpPr/>
            <p:nvPr/>
          </p:nvSpPr>
          <p:spPr>
            <a:xfrm>
              <a:off x="4406200" y="188303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76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1"/>
            <p:cNvSpPr/>
            <p:nvPr/>
          </p:nvSpPr>
          <p:spPr>
            <a:xfrm>
              <a:off x="4296850" y="1914038"/>
              <a:ext cx="45000" cy="10900"/>
            </a:xfrm>
            <a:custGeom>
              <a:avLst/>
              <a:gdLst/>
              <a:ahLst/>
              <a:cxnLst/>
              <a:rect l="l" t="t" r="r" b="b"/>
              <a:pathLst>
                <a:path w="1800" h="436" extrusionOk="0">
                  <a:moveTo>
                    <a:pt x="1272" y="1"/>
                  </a:moveTo>
                  <a:cubicBezTo>
                    <a:pt x="1024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1"/>
            <p:cNvSpPr/>
            <p:nvPr/>
          </p:nvSpPr>
          <p:spPr>
            <a:xfrm>
              <a:off x="4226275" y="1896988"/>
              <a:ext cx="45025" cy="10875"/>
            </a:xfrm>
            <a:custGeom>
              <a:avLst/>
              <a:gdLst/>
              <a:ahLst/>
              <a:cxnLst/>
              <a:rect l="l" t="t" r="r" b="b"/>
              <a:pathLst>
                <a:path w="1801" h="435" extrusionOk="0">
                  <a:moveTo>
                    <a:pt x="1242" y="1"/>
                  </a:moveTo>
                  <a:cubicBezTo>
                    <a:pt x="1025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1"/>
            <p:cNvSpPr/>
            <p:nvPr/>
          </p:nvSpPr>
          <p:spPr>
            <a:xfrm>
              <a:off x="4203800" y="184116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1"/>
            <p:cNvSpPr/>
            <p:nvPr/>
          </p:nvSpPr>
          <p:spPr>
            <a:xfrm>
              <a:off x="4278250" y="1868288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7" y="1"/>
                    <a:pt x="0" y="838"/>
                    <a:pt x="776" y="838"/>
                  </a:cubicBezTo>
                  <a:cubicBezTo>
                    <a:pt x="1427" y="838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1"/>
            <p:cNvSpPr/>
            <p:nvPr/>
          </p:nvSpPr>
          <p:spPr>
            <a:xfrm>
              <a:off x="4347250" y="1849688"/>
              <a:ext cx="45025" cy="11650"/>
            </a:xfrm>
            <a:custGeom>
              <a:avLst/>
              <a:gdLst/>
              <a:ahLst/>
              <a:cxnLst/>
              <a:rect l="l" t="t" r="r" b="b"/>
              <a:pathLst>
                <a:path w="1801" h="466" extrusionOk="0">
                  <a:moveTo>
                    <a:pt x="1273" y="0"/>
                  </a:moveTo>
                  <a:cubicBezTo>
                    <a:pt x="1025" y="0"/>
                    <a:pt x="1" y="466"/>
                    <a:pt x="528" y="466"/>
                  </a:cubicBezTo>
                  <a:cubicBezTo>
                    <a:pt x="776" y="466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1"/>
            <p:cNvSpPr/>
            <p:nvPr/>
          </p:nvSpPr>
          <p:spPr>
            <a:xfrm>
              <a:off x="4279025" y="182176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6" y="1"/>
                    <a:pt x="0" y="838"/>
                    <a:pt x="745" y="838"/>
                  </a:cubicBezTo>
                  <a:cubicBezTo>
                    <a:pt x="1396" y="838"/>
                    <a:pt x="1613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1"/>
            <p:cNvSpPr/>
            <p:nvPr/>
          </p:nvSpPr>
          <p:spPr>
            <a:xfrm>
              <a:off x="4267375" y="1777563"/>
              <a:ext cx="49675" cy="13975"/>
            </a:xfrm>
            <a:custGeom>
              <a:avLst/>
              <a:gdLst/>
              <a:ahLst/>
              <a:cxnLst/>
              <a:rect l="l" t="t" r="r" b="b"/>
              <a:pathLst>
                <a:path w="1987" h="559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49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11"/>
            <p:cNvSpPr/>
            <p:nvPr/>
          </p:nvSpPr>
          <p:spPr>
            <a:xfrm>
              <a:off x="4380600" y="177911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3" y="1"/>
                  </a:moveTo>
                  <a:cubicBezTo>
                    <a:pt x="1024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1"/>
            <p:cNvSpPr/>
            <p:nvPr/>
          </p:nvSpPr>
          <p:spPr>
            <a:xfrm>
              <a:off x="4466675" y="1789188"/>
              <a:ext cx="48900" cy="17100"/>
            </a:xfrm>
            <a:custGeom>
              <a:avLst/>
              <a:gdLst/>
              <a:ahLst/>
              <a:cxnLst/>
              <a:rect l="l" t="t" r="r" b="b"/>
              <a:pathLst>
                <a:path w="1956" h="684" extrusionOk="0">
                  <a:moveTo>
                    <a:pt x="1180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1" y="683"/>
                    <a:pt x="1955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1"/>
            <p:cNvSpPr/>
            <p:nvPr/>
          </p:nvSpPr>
          <p:spPr>
            <a:xfrm>
              <a:off x="4412400" y="18310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1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1"/>
            <p:cNvSpPr/>
            <p:nvPr/>
          </p:nvSpPr>
          <p:spPr>
            <a:xfrm>
              <a:off x="4500025" y="1963688"/>
              <a:ext cx="48875" cy="12425"/>
            </a:xfrm>
            <a:custGeom>
              <a:avLst/>
              <a:gdLst/>
              <a:ahLst/>
              <a:cxnLst/>
              <a:rect l="l" t="t" r="r" b="b"/>
              <a:pathLst>
                <a:path w="1955" h="497" extrusionOk="0">
                  <a:moveTo>
                    <a:pt x="1211" y="0"/>
                  </a:moveTo>
                  <a:cubicBezTo>
                    <a:pt x="900" y="0"/>
                    <a:pt x="1" y="496"/>
                    <a:pt x="745" y="496"/>
                  </a:cubicBezTo>
                  <a:cubicBezTo>
                    <a:pt x="1086" y="496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1"/>
            <p:cNvSpPr/>
            <p:nvPr/>
          </p:nvSpPr>
          <p:spPr>
            <a:xfrm>
              <a:off x="4376725" y="195281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1"/>
            <p:cNvSpPr/>
            <p:nvPr/>
          </p:nvSpPr>
          <p:spPr>
            <a:xfrm>
              <a:off x="4432575" y="1948163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0" y="652"/>
                    <a:pt x="776" y="652"/>
                  </a:cubicBezTo>
                  <a:cubicBezTo>
                    <a:pt x="1210" y="652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1"/>
            <p:cNvSpPr/>
            <p:nvPr/>
          </p:nvSpPr>
          <p:spPr>
            <a:xfrm>
              <a:off x="4634975" y="194118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0" y="683"/>
                    <a:pt x="745" y="683"/>
                  </a:cubicBezTo>
                  <a:cubicBezTo>
                    <a:pt x="1210" y="683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1"/>
            <p:cNvSpPr/>
            <p:nvPr/>
          </p:nvSpPr>
          <p:spPr>
            <a:xfrm>
              <a:off x="4548100" y="1961363"/>
              <a:ext cx="47350" cy="17075"/>
            </a:xfrm>
            <a:custGeom>
              <a:avLst/>
              <a:gdLst/>
              <a:ahLst/>
              <a:cxnLst/>
              <a:rect l="l" t="t" r="r" b="b"/>
              <a:pathLst>
                <a:path w="1894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1"/>
            <p:cNvSpPr/>
            <p:nvPr/>
          </p:nvSpPr>
          <p:spPr>
            <a:xfrm>
              <a:off x="4712525" y="1913263"/>
              <a:ext cx="48875" cy="12450"/>
            </a:xfrm>
            <a:custGeom>
              <a:avLst/>
              <a:gdLst/>
              <a:ahLst/>
              <a:cxnLst/>
              <a:rect l="l" t="t" r="r" b="b"/>
              <a:pathLst>
                <a:path w="1955" h="498" extrusionOk="0">
                  <a:moveTo>
                    <a:pt x="1210" y="1"/>
                  </a:moveTo>
                  <a:cubicBezTo>
                    <a:pt x="838" y="1"/>
                    <a:pt x="0" y="497"/>
                    <a:pt x="745" y="497"/>
                  </a:cubicBezTo>
                  <a:cubicBezTo>
                    <a:pt x="1086" y="497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1"/>
            <p:cNvSpPr/>
            <p:nvPr/>
          </p:nvSpPr>
          <p:spPr>
            <a:xfrm>
              <a:off x="4689250" y="198383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0" y="776"/>
                    <a:pt x="776" y="776"/>
                  </a:cubicBezTo>
                  <a:cubicBezTo>
                    <a:pt x="1396" y="776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1"/>
            <p:cNvSpPr/>
            <p:nvPr/>
          </p:nvSpPr>
          <p:spPr>
            <a:xfrm>
              <a:off x="4755950" y="200013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69" y="0"/>
                    <a:pt x="0" y="527"/>
                    <a:pt x="745" y="527"/>
                  </a:cubicBezTo>
                  <a:cubicBezTo>
                    <a:pt x="1086" y="527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1"/>
            <p:cNvSpPr/>
            <p:nvPr/>
          </p:nvSpPr>
          <p:spPr>
            <a:xfrm>
              <a:off x="4662875" y="203733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9"/>
                    <a:pt x="745" y="839"/>
                  </a:cubicBezTo>
                  <a:cubicBezTo>
                    <a:pt x="1397" y="83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1"/>
            <p:cNvSpPr/>
            <p:nvPr/>
          </p:nvSpPr>
          <p:spPr>
            <a:xfrm>
              <a:off x="4692350" y="208001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1"/>
                    <a:pt x="745" y="651"/>
                  </a:cubicBezTo>
                  <a:cubicBezTo>
                    <a:pt x="1179" y="651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1"/>
            <p:cNvSpPr/>
            <p:nvPr/>
          </p:nvSpPr>
          <p:spPr>
            <a:xfrm>
              <a:off x="4783850" y="21110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397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1"/>
            <p:cNvSpPr/>
            <p:nvPr/>
          </p:nvSpPr>
          <p:spPr>
            <a:xfrm>
              <a:off x="4719500" y="2147463"/>
              <a:ext cx="48100" cy="15550"/>
            </a:xfrm>
            <a:custGeom>
              <a:avLst/>
              <a:gdLst/>
              <a:ahLst/>
              <a:cxnLst/>
              <a:rect l="l" t="t" r="r" b="b"/>
              <a:pathLst>
                <a:path w="1924" h="622" extrusionOk="0">
                  <a:moveTo>
                    <a:pt x="1179" y="1"/>
                  </a:moveTo>
                  <a:cubicBezTo>
                    <a:pt x="745" y="1"/>
                    <a:pt x="0" y="621"/>
                    <a:pt x="745" y="621"/>
                  </a:cubicBezTo>
                  <a:cubicBezTo>
                    <a:pt x="1179" y="621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1"/>
            <p:cNvSpPr/>
            <p:nvPr/>
          </p:nvSpPr>
          <p:spPr>
            <a:xfrm>
              <a:off x="4766025" y="2066813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776" y="1"/>
                    <a:pt x="0" y="621"/>
                    <a:pt x="745" y="621"/>
                  </a:cubicBezTo>
                  <a:cubicBezTo>
                    <a:pt x="1179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1"/>
            <p:cNvSpPr/>
            <p:nvPr/>
          </p:nvSpPr>
          <p:spPr>
            <a:xfrm>
              <a:off x="4774550" y="1948938"/>
              <a:ext cx="40350" cy="21750"/>
            </a:xfrm>
            <a:custGeom>
              <a:avLst/>
              <a:gdLst/>
              <a:ahLst/>
              <a:cxnLst/>
              <a:rect l="l" t="t" r="r" b="b"/>
              <a:pathLst>
                <a:path w="1614" h="870" extrusionOk="0">
                  <a:moveTo>
                    <a:pt x="838" y="1"/>
                  </a:moveTo>
                  <a:cubicBezTo>
                    <a:pt x="187" y="1"/>
                    <a:pt x="1" y="869"/>
                    <a:pt x="745" y="869"/>
                  </a:cubicBezTo>
                  <a:cubicBezTo>
                    <a:pt x="1396" y="86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1"/>
            <p:cNvSpPr/>
            <p:nvPr/>
          </p:nvSpPr>
          <p:spPr>
            <a:xfrm>
              <a:off x="4806350" y="186208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1"/>
                  </a:moveTo>
                  <a:cubicBezTo>
                    <a:pt x="869" y="1"/>
                    <a:pt x="0" y="528"/>
                    <a:pt x="745" y="528"/>
                  </a:cubicBezTo>
                  <a:cubicBezTo>
                    <a:pt x="1117" y="528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1"/>
            <p:cNvSpPr/>
            <p:nvPr/>
          </p:nvSpPr>
          <p:spPr>
            <a:xfrm>
              <a:off x="4918025" y="1922588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38" y="0"/>
                    <a:pt x="0" y="558"/>
                    <a:pt x="745" y="558"/>
                  </a:cubicBezTo>
                  <a:cubicBezTo>
                    <a:pt x="1086" y="558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1"/>
            <p:cNvSpPr/>
            <p:nvPr/>
          </p:nvSpPr>
          <p:spPr>
            <a:xfrm>
              <a:off x="4854425" y="195048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1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1"/>
            <p:cNvSpPr/>
            <p:nvPr/>
          </p:nvSpPr>
          <p:spPr>
            <a:xfrm>
              <a:off x="4842025" y="1910938"/>
              <a:ext cx="45000" cy="10125"/>
            </a:xfrm>
            <a:custGeom>
              <a:avLst/>
              <a:gdLst/>
              <a:ahLst/>
              <a:cxnLst/>
              <a:rect l="l" t="t" r="r" b="b"/>
              <a:pathLst>
                <a:path w="1800" h="405" extrusionOk="0">
                  <a:moveTo>
                    <a:pt x="1272" y="1"/>
                  </a:moveTo>
                  <a:cubicBezTo>
                    <a:pt x="1055" y="1"/>
                    <a:pt x="0" y="404"/>
                    <a:pt x="528" y="404"/>
                  </a:cubicBezTo>
                  <a:cubicBezTo>
                    <a:pt x="745" y="404"/>
                    <a:pt x="1799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1"/>
            <p:cNvSpPr/>
            <p:nvPr/>
          </p:nvSpPr>
          <p:spPr>
            <a:xfrm>
              <a:off x="4921125" y="1854338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1"/>
            <p:cNvSpPr/>
            <p:nvPr/>
          </p:nvSpPr>
          <p:spPr>
            <a:xfrm>
              <a:off x="5008750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179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1"/>
            <p:cNvSpPr/>
            <p:nvPr/>
          </p:nvSpPr>
          <p:spPr>
            <a:xfrm>
              <a:off x="4968425" y="196911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1"/>
            <p:cNvSpPr/>
            <p:nvPr/>
          </p:nvSpPr>
          <p:spPr>
            <a:xfrm>
              <a:off x="5039000" y="1976863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69" y="0"/>
                    <a:pt x="0" y="559"/>
                    <a:pt x="745" y="559"/>
                  </a:cubicBezTo>
                  <a:cubicBezTo>
                    <a:pt x="1086" y="559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1"/>
            <p:cNvSpPr/>
            <p:nvPr/>
          </p:nvSpPr>
          <p:spPr>
            <a:xfrm>
              <a:off x="5130500" y="1949713"/>
              <a:ext cx="41125" cy="20200"/>
            </a:xfrm>
            <a:custGeom>
              <a:avLst/>
              <a:gdLst/>
              <a:ahLst/>
              <a:cxnLst/>
              <a:rect l="l" t="t" r="r" b="b"/>
              <a:pathLst>
                <a:path w="1645" h="808" extrusionOk="0">
                  <a:moveTo>
                    <a:pt x="869" y="1"/>
                  </a:moveTo>
                  <a:cubicBezTo>
                    <a:pt x="218" y="1"/>
                    <a:pt x="0" y="807"/>
                    <a:pt x="776" y="807"/>
                  </a:cubicBezTo>
                  <a:cubicBezTo>
                    <a:pt x="1396" y="807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1"/>
            <p:cNvSpPr/>
            <p:nvPr/>
          </p:nvSpPr>
          <p:spPr>
            <a:xfrm>
              <a:off x="5066125" y="1914038"/>
              <a:ext cx="48125" cy="17100"/>
            </a:xfrm>
            <a:custGeom>
              <a:avLst/>
              <a:gdLst/>
              <a:ahLst/>
              <a:cxnLst/>
              <a:rect l="l" t="t" r="r" b="b"/>
              <a:pathLst>
                <a:path w="1925" h="684" extrusionOk="0">
                  <a:moveTo>
                    <a:pt x="1180" y="1"/>
                  </a:moveTo>
                  <a:cubicBezTo>
                    <a:pt x="714" y="1"/>
                    <a:pt x="1" y="683"/>
                    <a:pt x="745" y="683"/>
                  </a:cubicBezTo>
                  <a:cubicBezTo>
                    <a:pt x="1211" y="683"/>
                    <a:pt x="1924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1"/>
            <p:cNvSpPr/>
            <p:nvPr/>
          </p:nvSpPr>
          <p:spPr>
            <a:xfrm>
              <a:off x="5116550" y="18605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45" y="1"/>
                    <a:pt x="0" y="652"/>
                    <a:pt x="745" y="652"/>
                  </a:cubicBezTo>
                  <a:cubicBezTo>
                    <a:pt x="1179" y="652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1"/>
            <p:cNvSpPr/>
            <p:nvPr/>
          </p:nvSpPr>
          <p:spPr>
            <a:xfrm>
              <a:off x="5188650" y="1829513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807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1"/>
            <p:cNvSpPr/>
            <p:nvPr/>
          </p:nvSpPr>
          <p:spPr>
            <a:xfrm>
              <a:off x="5237525" y="1794613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07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1"/>
            <p:cNvSpPr/>
            <p:nvPr/>
          </p:nvSpPr>
          <p:spPr>
            <a:xfrm>
              <a:off x="5303425" y="180626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3" y="0"/>
                  </a:moveTo>
                  <a:cubicBezTo>
                    <a:pt x="1024" y="0"/>
                    <a:pt x="1" y="435"/>
                    <a:pt x="528" y="435"/>
                  </a:cubicBezTo>
                  <a:cubicBezTo>
                    <a:pt x="776" y="435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1"/>
            <p:cNvSpPr/>
            <p:nvPr/>
          </p:nvSpPr>
          <p:spPr>
            <a:xfrm>
              <a:off x="5346075" y="1843488"/>
              <a:ext cx="47325" cy="17075"/>
            </a:xfrm>
            <a:custGeom>
              <a:avLst/>
              <a:gdLst/>
              <a:ahLst/>
              <a:cxnLst/>
              <a:rect l="l" t="t" r="r" b="b"/>
              <a:pathLst>
                <a:path w="1893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1"/>
            <p:cNvSpPr/>
            <p:nvPr/>
          </p:nvSpPr>
          <p:spPr>
            <a:xfrm>
              <a:off x="5274750" y="19016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0" y="621"/>
                    <a:pt x="745" y="621"/>
                  </a:cubicBezTo>
                  <a:cubicBezTo>
                    <a:pt x="1148" y="621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1"/>
            <p:cNvSpPr/>
            <p:nvPr/>
          </p:nvSpPr>
          <p:spPr>
            <a:xfrm>
              <a:off x="5208050" y="196058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45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1"/>
            <p:cNvSpPr/>
            <p:nvPr/>
          </p:nvSpPr>
          <p:spPr>
            <a:xfrm>
              <a:off x="5159975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807" y="0"/>
                    <a:pt x="0" y="621"/>
                    <a:pt x="776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1"/>
            <p:cNvSpPr/>
            <p:nvPr/>
          </p:nvSpPr>
          <p:spPr>
            <a:xfrm>
              <a:off x="5254575" y="1852013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38" y="0"/>
                    <a:pt x="1" y="528"/>
                    <a:pt x="745" y="528"/>
                  </a:cubicBezTo>
                  <a:cubicBezTo>
                    <a:pt x="1086" y="528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6" name="Google Shape;1506;p11"/>
          <p:cNvSpPr/>
          <p:nvPr/>
        </p:nvSpPr>
        <p:spPr>
          <a:xfrm rot="900256">
            <a:off x="4082698" y="3959745"/>
            <a:ext cx="1751642" cy="1566076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7" name="Google Shape;1507;p11"/>
          <p:cNvGrpSpPr/>
          <p:nvPr/>
        </p:nvGrpSpPr>
        <p:grpSpPr>
          <a:xfrm rot="10800000">
            <a:off x="4996947" y="-738449"/>
            <a:ext cx="1010203" cy="1594184"/>
            <a:chOff x="322650" y="2571325"/>
            <a:chExt cx="573100" cy="904450"/>
          </a:xfrm>
        </p:grpSpPr>
        <p:sp>
          <p:nvSpPr>
            <p:cNvPr id="1508" name="Google Shape;1508;p11"/>
            <p:cNvSpPr/>
            <p:nvPr/>
          </p:nvSpPr>
          <p:spPr>
            <a:xfrm>
              <a:off x="423450" y="2666625"/>
              <a:ext cx="95400" cy="131175"/>
            </a:xfrm>
            <a:custGeom>
              <a:avLst/>
              <a:gdLst/>
              <a:ahLst/>
              <a:cxnLst/>
              <a:rect l="l" t="t" r="r" b="b"/>
              <a:pathLst>
                <a:path w="3816" h="5247" extrusionOk="0">
                  <a:moveTo>
                    <a:pt x="199" y="1"/>
                  </a:moveTo>
                  <a:cubicBezTo>
                    <a:pt x="164" y="1"/>
                    <a:pt x="129" y="2"/>
                    <a:pt x="94" y="4"/>
                  </a:cubicBezTo>
                  <a:cubicBezTo>
                    <a:pt x="1" y="1059"/>
                    <a:pt x="745" y="1958"/>
                    <a:pt x="1521" y="2672"/>
                  </a:cubicBezTo>
                  <a:cubicBezTo>
                    <a:pt x="2327" y="3385"/>
                    <a:pt x="3227" y="4006"/>
                    <a:pt x="3692" y="4936"/>
                  </a:cubicBezTo>
                  <a:lnTo>
                    <a:pt x="3816" y="5247"/>
                  </a:lnTo>
                  <a:cubicBezTo>
                    <a:pt x="3537" y="3851"/>
                    <a:pt x="2978" y="2548"/>
                    <a:pt x="2172" y="1369"/>
                  </a:cubicBezTo>
                  <a:cubicBezTo>
                    <a:pt x="1696" y="685"/>
                    <a:pt x="1020" y="1"/>
                    <a:pt x="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1"/>
            <p:cNvSpPr/>
            <p:nvPr/>
          </p:nvSpPr>
          <p:spPr>
            <a:xfrm>
              <a:off x="510300" y="2571325"/>
              <a:ext cx="155125" cy="237325"/>
            </a:xfrm>
            <a:custGeom>
              <a:avLst/>
              <a:gdLst/>
              <a:ahLst/>
              <a:cxnLst/>
              <a:rect l="l" t="t" r="r" b="b"/>
              <a:pathLst>
                <a:path w="6205" h="9493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4343" y="435"/>
                    <a:pt x="3010" y="2048"/>
                    <a:pt x="2203" y="3754"/>
                  </a:cubicBezTo>
                  <a:cubicBezTo>
                    <a:pt x="1397" y="5460"/>
                    <a:pt x="931" y="7352"/>
                    <a:pt x="1" y="8996"/>
                  </a:cubicBezTo>
                  <a:lnTo>
                    <a:pt x="218" y="9493"/>
                  </a:lnTo>
                  <a:lnTo>
                    <a:pt x="2544" y="6639"/>
                  </a:lnTo>
                  <a:cubicBezTo>
                    <a:pt x="2917" y="6205"/>
                    <a:pt x="3258" y="5770"/>
                    <a:pt x="3537" y="5274"/>
                  </a:cubicBezTo>
                  <a:cubicBezTo>
                    <a:pt x="4530" y="3537"/>
                    <a:pt x="4592" y="1211"/>
                    <a:pt x="6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1"/>
            <p:cNvSpPr/>
            <p:nvPr/>
          </p:nvSpPr>
          <p:spPr>
            <a:xfrm>
              <a:off x="548300" y="2691425"/>
              <a:ext cx="236550" cy="266900"/>
            </a:xfrm>
            <a:custGeom>
              <a:avLst/>
              <a:gdLst/>
              <a:ahLst/>
              <a:cxnLst/>
              <a:rect l="l" t="t" r="r" b="b"/>
              <a:pathLst>
                <a:path w="9462" h="10676" extrusionOk="0">
                  <a:moveTo>
                    <a:pt x="9224" y="1"/>
                  </a:moveTo>
                  <a:cubicBezTo>
                    <a:pt x="7570" y="1"/>
                    <a:pt x="5960" y="617"/>
                    <a:pt x="4747" y="1742"/>
                  </a:cubicBezTo>
                  <a:cubicBezTo>
                    <a:pt x="2588" y="3791"/>
                    <a:pt x="2114" y="7045"/>
                    <a:pt x="654" y="9656"/>
                  </a:cubicBezTo>
                  <a:lnTo>
                    <a:pt x="654" y="9656"/>
                  </a:lnTo>
                  <a:cubicBezTo>
                    <a:pt x="1708" y="8788"/>
                    <a:pt x="3146" y="8364"/>
                    <a:pt x="4343" y="7636"/>
                  </a:cubicBezTo>
                  <a:cubicBezTo>
                    <a:pt x="7011" y="5992"/>
                    <a:pt x="8283" y="2890"/>
                    <a:pt x="9462" y="5"/>
                  </a:cubicBezTo>
                  <a:cubicBezTo>
                    <a:pt x="9382" y="2"/>
                    <a:pt x="9303" y="1"/>
                    <a:pt x="9224" y="1"/>
                  </a:cubicBezTo>
                  <a:close/>
                  <a:moveTo>
                    <a:pt x="654" y="9656"/>
                  </a:moveTo>
                  <a:cubicBezTo>
                    <a:pt x="451" y="9823"/>
                    <a:pt x="263" y="10006"/>
                    <a:pt x="94" y="10210"/>
                  </a:cubicBezTo>
                  <a:lnTo>
                    <a:pt x="1" y="10675"/>
                  </a:lnTo>
                  <a:cubicBezTo>
                    <a:pt x="241" y="10351"/>
                    <a:pt x="456" y="10009"/>
                    <a:pt x="654" y="96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1"/>
            <p:cNvSpPr/>
            <p:nvPr/>
          </p:nvSpPr>
          <p:spPr>
            <a:xfrm>
              <a:off x="322650" y="2792325"/>
              <a:ext cx="214050" cy="94475"/>
            </a:xfrm>
            <a:custGeom>
              <a:avLst/>
              <a:gdLst/>
              <a:ahLst/>
              <a:cxnLst/>
              <a:rect l="l" t="t" r="r" b="b"/>
              <a:pathLst>
                <a:path w="8562" h="3779" extrusionOk="0">
                  <a:moveTo>
                    <a:pt x="129" y="1"/>
                  </a:moveTo>
                  <a:cubicBezTo>
                    <a:pt x="86" y="1"/>
                    <a:pt x="43" y="1"/>
                    <a:pt x="0" y="1"/>
                  </a:cubicBezTo>
                  <a:cubicBezTo>
                    <a:pt x="652" y="374"/>
                    <a:pt x="1024" y="1056"/>
                    <a:pt x="1489" y="1645"/>
                  </a:cubicBezTo>
                  <a:cubicBezTo>
                    <a:pt x="2666" y="3032"/>
                    <a:pt x="4368" y="3778"/>
                    <a:pt x="6106" y="3778"/>
                  </a:cubicBezTo>
                  <a:cubicBezTo>
                    <a:pt x="6934" y="3778"/>
                    <a:pt x="7771" y="3609"/>
                    <a:pt x="8561" y="3258"/>
                  </a:cubicBezTo>
                  <a:lnTo>
                    <a:pt x="8158" y="2979"/>
                  </a:lnTo>
                  <a:cubicBezTo>
                    <a:pt x="5926" y="1053"/>
                    <a:pt x="3091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1"/>
            <p:cNvSpPr/>
            <p:nvPr/>
          </p:nvSpPr>
          <p:spPr>
            <a:xfrm>
              <a:off x="386225" y="2924175"/>
              <a:ext cx="215625" cy="317975"/>
            </a:xfrm>
            <a:custGeom>
              <a:avLst/>
              <a:gdLst/>
              <a:ahLst/>
              <a:cxnLst/>
              <a:rect l="l" t="t" r="r" b="b"/>
              <a:pathLst>
                <a:path w="8625" h="12719" extrusionOk="0">
                  <a:moveTo>
                    <a:pt x="63" y="1"/>
                  </a:moveTo>
                  <a:cubicBezTo>
                    <a:pt x="1" y="2606"/>
                    <a:pt x="94" y="5367"/>
                    <a:pt x="1459" y="7600"/>
                  </a:cubicBezTo>
                  <a:cubicBezTo>
                    <a:pt x="3010" y="10144"/>
                    <a:pt x="5894" y="11509"/>
                    <a:pt x="8593" y="12719"/>
                  </a:cubicBezTo>
                  <a:lnTo>
                    <a:pt x="8593" y="12563"/>
                  </a:lnTo>
                  <a:cubicBezTo>
                    <a:pt x="8624" y="10392"/>
                    <a:pt x="7942" y="8283"/>
                    <a:pt x="6639" y="6546"/>
                  </a:cubicBezTo>
                  <a:cubicBezTo>
                    <a:pt x="4778" y="4064"/>
                    <a:pt x="1831" y="2544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1"/>
            <p:cNvSpPr/>
            <p:nvPr/>
          </p:nvSpPr>
          <p:spPr>
            <a:xfrm>
              <a:off x="579325" y="2835775"/>
              <a:ext cx="316425" cy="283075"/>
            </a:xfrm>
            <a:custGeom>
              <a:avLst/>
              <a:gdLst/>
              <a:ahLst/>
              <a:cxnLst/>
              <a:rect l="l" t="t" r="r" b="b"/>
              <a:pathLst>
                <a:path w="12657" h="11323" extrusionOk="0">
                  <a:moveTo>
                    <a:pt x="12656" y="0"/>
                  </a:moveTo>
                  <a:cubicBezTo>
                    <a:pt x="10175" y="94"/>
                    <a:pt x="7786" y="1055"/>
                    <a:pt x="5925" y="2730"/>
                  </a:cubicBezTo>
                  <a:cubicBezTo>
                    <a:pt x="4095" y="4374"/>
                    <a:pt x="2668" y="6421"/>
                    <a:pt x="1707" y="8717"/>
                  </a:cubicBezTo>
                  <a:cubicBezTo>
                    <a:pt x="1303" y="9616"/>
                    <a:pt x="869" y="10640"/>
                    <a:pt x="1" y="11105"/>
                  </a:cubicBezTo>
                  <a:lnTo>
                    <a:pt x="559" y="11322"/>
                  </a:lnTo>
                  <a:cubicBezTo>
                    <a:pt x="2606" y="8810"/>
                    <a:pt x="5770" y="7445"/>
                    <a:pt x="8035" y="5119"/>
                  </a:cubicBezTo>
                  <a:cubicBezTo>
                    <a:pt x="9648" y="3475"/>
                    <a:pt x="10795" y="1365"/>
                    <a:pt x="12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1"/>
            <p:cNvSpPr/>
            <p:nvPr/>
          </p:nvSpPr>
          <p:spPr>
            <a:xfrm>
              <a:off x="509000" y="2776025"/>
              <a:ext cx="101375" cy="699750"/>
            </a:xfrm>
            <a:custGeom>
              <a:avLst/>
              <a:gdLst/>
              <a:ahLst/>
              <a:cxnLst/>
              <a:rect l="l" t="t" r="r" b="b"/>
              <a:pathLst>
                <a:path w="4055" h="27990" extrusionOk="0">
                  <a:moveTo>
                    <a:pt x="520" y="0"/>
                  </a:moveTo>
                  <a:cubicBezTo>
                    <a:pt x="350" y="0"/>
                    <a:pt x="126" y="122"/>
                    <a:pt x="146" y="281"/>
                  </a:cubicBezTo>
                  <a:cubicBezTo>
                    <a:pt x="983" y="4965"/>
                    <a:pt x="1852" y="9618"/>
                    <a:pt x="2689" y="14302"/>
                  </a:cubicBezTo>
                  <a:cubicBezTo>
                    <a:pt x="3124" y="16628"/>
                    <a:pt x="3589" y="19017"/>
                    <a:pt x="3062" y="21343"/>
                  </a:cubicBezTo>
                  <a:cubicBezTo>
                    <a:pt x="2534" y="23701"/>
                    <a:pt x="1294" y="25748"/>
                    <a:pt x="84" y="27795"/>
                  </a:cubicBezTo>
                  <a:cubicBezTo>
                    <a:pt x="1" y="27928"/>
                    <a:pt x="122" y="27990"/>
                    <a:pt x="272" y="27990"/>
                  </a:cubicBezTo>
                  <a:cubicBezTo>
                    <a:pt x="402" y="27990"/>
                    <a:pt x="554" y="27944"/>
                    <a:pt x="611" y="27857"/>
                  </a:cubicBezTo>
                  <a:cubicBezTo>
                    <a:pt x="1666" y="26058"/>
                    <a:pt x="2751" y="24259"/>
                    <a:pt x="3372" y="22274"/>
                  </a:cubicBezTo>
                  <a:cubicBezTo>
                    <a:pt x="4054" y="20040"/>
                    <a:pt x="3899" y="17838"/>
                    <a:pt x="3527" y="15574"/>
                  </a:cubicBezTo>
                  <a:cubicBezTo>
                    <a:pt x="2658" y="10424"/>
                    <a:pt x="1666" y="5275"/>
                    <a:pt x="704" y="126"/>
                  </a:cubicBezTo>
                  <a:cubicBezTo>
                    <a:pt x="693" y="38"/>
                    <a:pt x="615" y="0"/>
                    <a:pt x="5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5" name="Google Shape;1515;p11"/>
          <p:cNvGrpSpPr/>
          <p:nvPr/>
        </p:nvGrpSpPr>
        <p:grpSpPr>
          <a:xfrm>
            <a:off x="364063" y="2647938"/>
            <a:ext cx="700450" cy="636075"/>
            <a:chOff x="3652400" y="3788700"/>
            <a:chExt cx="700450" cy="636075"/>
          </a:xfrm>
        </p:grpSpPr>
        <p:sp>
          <p:nvSpPr>
            <p:cNvPr id="1516" name="Google Shape;1516;p11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1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1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1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1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1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1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1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1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1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1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1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1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1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1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1" name="Google Shape;1531;p11"/>
          <p:cNvSpPr/>
          <p:nvPr/>
        </p:nvSpPr>
        <p:spPr>
          <a:xfrm>
            <a:off x="1619163" y="229025"/>
            <a:ext cx="378599" cy="316724"/>
          </a:xfrm>
          <a:custGeom>
            <a:avLst/>
            <a:gdLst/>
            <a:ahLst/>
            <a:cxnLst/>
            <a:rect l="l" t="t" r="r" b="b"/>
            <a:pathLst>
              <a:path w="11540" h="9654" extrusionOk="0">
                <a:moveTo>
                  <a:pt x="5412" y="1"/>
                </a:moveTo>
                <a:cubicBezTo>
                  <a:pt x="4719" y="1"/>
                  <a:pt x="4023" y="114"/>
                  <a:pt x="3350" y="345"/>
                </a:cubicBezTo>
                <a:lnTo>
                  <a:pt x="3695" y="271"/>
                </a:lnTo>
                <a:lnTo>
                  <a:pt x="3695" y="271"/>
                </a:lnTo>
                <a:cubicBezTo>
                  <a:pt x="2234" y="700"/>
                  <a:pt x="929" y="1718"/>
                  <a:pt x="404" y="3137"/>
                </a:cubicBezTo>
                <a:cubicBezTo>
                  <a:pt x="0" y="4316"/>
                  <a:pt x="93" y="5619"/>
                  <a:pt x="683" y="6704"/>
                </a:cubicBezTo>
                <a:cubicBezTo>
                  <a:pt x="1272" y="7790"/>
                  <a:pt x="2234" y="8628"/>
                  <a:pt x="3350" y="9124"/>
                </a:cubicBezTo>
                <a:cubicBezTo>
                  <a:pt x="4141" y="9475"/>
                  <a:pt x="5003" y="9654"/>
                  <a:pt x="5855" y="9654"/>
                </a:cubicBezTo>
                <a:cubicBezTo>
                  <a:pt x="7110" y="9654"/>
                  <a:pt x="8346" y="9267"/>
                  <a:pt x="9306" y="8472"/>
                </a:cubicBezTo>
                <a:cubicBezTo>
                  <a:pt x="10950" y="7139"/>
                  <a:pt x="11540" y="4595"/>
                  <a:pt x="10516" y="2765"/>
                </a:cubicBezTo>
                <a:cubicBezTo>
                  <a:pt x="10175" y="2207"/>
                  <a:pt x="9740" y="1679"/>
                  <a:pt x="9213" y="1276"/>
                </a:cubicBezTo>
                <a:cubicBezTo>
                  <a:pt x="8105" y="435"/>
                  <a:pt x="6766" y="1"/>
                  <a:pt x="54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2" name="Google Shape;1532;p11"/>
          <p:cNvGrpSpPr/>
          <p:nvPr/>
        </p:nvGrpSpPr>
        <p:grpSpPr>
          <a:xfrm rot="-1403899">
            <a:off x="905145" y="4196311"/>
            <a:ext cx="1168303" cy="1874471"/>
            <a:chOff x="2402100" y="3854125"/>
            <a:chExt cx="435600" cy="698825"/>
          </a:xfrm>
        </p:grpSpPr>
        <p:sp>
          <p:nvSpPr>
            <p:cNvPr id="1533" name="Google Shape;1533;p11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1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1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1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1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1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1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1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1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1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1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1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1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11"/>
          <p:cNvSpPr/>
          <p:nvPr/>
        </p:nvSpPr>
        <p:spPr>
          <a:xfrm>
            <a:off x="8093875" y="3519575"/>
            <a:ext cx="378570" cy="317388"/>
          </a:xfrm>
          <a:custGeom>
            <a:avLst/>
            <a:gdLst/>
            <a:ahLst/>
            <a:cxnLst/>
            <a:rect l="l" t="t" r="r" b="b"/>
            <a:pathLst>
              <a:path w="11540" h="9675" extrusionOk="0">
                <a:moveTo>
                  <a:pt x="5370" y="0"/>
                </a:moveTo>
                <a:cubicBezTo>
                  <a:pt x="4691" y="0"/>
                  <a:pt x="4009" y="111"/>
                  <a:pt x="3350" y="337"/>
                </a:cubicBezTo>
                <a:lnTo>
                  <a:pt x="3885" y="225"/>
                </a:lnTo>
                <a:lnTo>
                  <a:pt x="3885" y="225"/>
                </a:lnTo>
                <a:cubicBezTo>
                  <a:pt x="2335" y="639"/>
                  <a:pt x="949" y="1659"/>
                  <a:pt x="404" y="3160"/>
                </a:cubicBezTo>
                <a:cubicBezTo>
                  <a:pt x="0" y="4308"/>
                  <a:pt x="93" y="5610"/>
                  <a:pt x="683" y="6696"/>
                </a:cubicBezTo>
                <a:cubicBezTo>
                  <a:pt x="1303" y="7782"/>
                  <a:pt x="2234" y="8650"/>
                  <a:pt x="3350" y="9147"/>
                </a:cubicBezTo>
                <a:cubicBezTo>
                  <a:pt x="4136" y="9496"/>
                  <a:pt x="4993" y="9675"/>
                  <a:pt x="5843" y="9675"/>
                </a:cubicBezTo>
                <a:cubicBezTo>
                  <a:pt x="7106" y="9675"/>
                  <a:pt x="8354" y="9280"/>
                  <a:pt x="9337" y="8464"/>
                </a:cubicBezTo>
                <a:cubicBezTo>
                  <a:pt x="10950" y="7130"/>
                  <a:pt x="11540" y="4587"/>
                  <a:pt x="10516" y="2788"/>
                </a:cubicBezTo>
                <a:cubicBezTo>
                  <a:pt x="10175" y="2198"/>
                  <a:pt x="9740" y="1702"/>
                  <a:pt x="9213" y="1299"/>
                </a:cubicBezTo>
                <a:cubicBezTo>
                  <a:pt x="8094" y="449"/>
                  <a:pt x="6738" y="0"/>
                  <a:pt x="53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7" name="Google Shape;1547;p11"/>
          <p:cNvGrpSpPr/>
          <p:nvPr/>
        </p:nvGrpSpPr>
        <p:grpSpPr>
          <a:xfrm>
            <a:off x="6784683" y="4041419"/>
            <a:ext cx="2073648" cy="1872714"/>
            <a:chOff x="1992250" y="544500"/>
            <a:chExt cx="1080250" cy="975575"/>
          </a:xfrm>
        </p:grpSpPr>
        <p:sp>
          <p:nvSpPr>
            <p:cNvPr id="1548" name="Google Shape;1548;p11"/>
            <p:cNvSpPr/>
            <p:nvPr/>
          </p:nvSpPr>
          <p:spPr>
            <a:xfrm>
              <a:off x="1992250" y="544500"/>
              <a:ext cx="999625" cy="975575"/>
            </a:xfrm>
            <a:custGeom>
              <a:avLst/>
              <a:gdLst/>
              <a:ahLst/>
              <a:cxnLst/>
              <a:rect l="l" t="t" r="r" b="b"/>
              <a:pathLst>
                <a:path w="39985" h="39023" extrusionOk="0">
                  <a:moveTo>
                    <a:pt x="19555" y="1"/>
                  </a:moveTo>
                  <a:cubicBezTo>
                    <a:pt x="17751" y="1"/>
                    <a:pt x="15948" y="224"/>
                    <a:pt x="14208" y="672"/>
                  </a:cubicBezTo>
                  <a:lnTo>
                    <a:pt x="14397" y="744"/>
                  </a:lnTo>
                  <a:lnTo>
                    <a:pt x="14397" y="744"/>
                  </a:lnTo>
                  <a:cubicBezTo>
                    <a:pt x="12048" y="978"/>
                    <a:pt x="9715" y="1569"/>
                    <a:pt x="7787" y="2906"/>
                  </a:cubicBezTo>
                  <a:cubicBezTo>
                    <a:pt x="5987" y="4146"/>
                    <a:pt x="4654" y="5976"/>
                    <a:pt x="3537" y="7869"/>
                  </a:cubicBezTo>
                  <a:cubicBezTo>
                    <a:pt x="1397" y="11560"/>
                    <a:pt x="1" y="15748"/>
                    <a:pt x="32" y="19997"/>
                  </a:cubicBezTo>
                  <a:cubicBezTo>
                    <a:pt x="63" y="24247"/>
                    <a:pt x="1521" y="28558"/>
                    <a:pt x="4499" y="31629"/>
                  </a:cubicBezTo>
                  <a:cubicBezTo>
                    <a:pt x="7290" y="34514"/>
                    <a:pt x="11106" y="36096"/>
                    <a:pt x="14921" y="37337"/>
                  </a:cubicBezTo>
                  <a:cubicBezTo>
                    <a:pt x="17618" y="38244"/>
                    <a:pt x="20443" y="39022"/>
                    <a:pt x="23270" y="39022"/>
                  </a:cubicBezTo>
                  <a:cubicBezTo>
                    <a:pt x="24117" y="39022"/>
                    <a:pt x="24965" y="38952"/>
                    <a:pt x="25809" y="38795"/>
                  </a:cubicBezTo>
                  <a:cubicBezTo>
                    <a:pt x="32044" y="37616"/>
                    <a:pt x="36479" y="31815"/>
                    <a:pt x="38434" y="25798"/>
                  </a:cubicBezTo>
                  <a:cubicBezTo>
                    <a:pt x="39054" y="23968"/>
                    <a:pt x="39457" y="22106"/>
                    <a:pt x="39612" y="20183"/>
                  </a:cubicBezTo>
                  <a:cubicBezTo>
                    <a:pt x="39985" y="13979"/>
                    <a:pt x="36945" y="7714"/>
                    <a:pt x="31951" y="3991"/>
                  </a:cubicBezTo>
                  <a:cubicBezTo>
                    <a:pt x="28423" y="1346"/>
                    <a:pt x="23987" y="1"/>
                    <a:pt x="195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1"/>
            <p:cNvSpPr/>
            <p:nvPr/>
          </p:nvSpPr>
          <p:spPr>
            <a:xfrm>
              <a:off x="2005450" y="605475"/>
              <a:ext cx="1067050" cy="840675"/>
            </a:xfrm>
            <a:custGeom>
              <a:avLst/>
              <a:gdLst/>
              <a:ahLst/>
              <a:cxnLst/>
              <a:rect l="l" t="t" r="r" b="b"/>
              <a:pathLst>
                <a:path w="42682" h="33627" extrusionOk="0">
                  <a:moveTo>
                    <a:pt x="23356" y="0"/>
                  </a:moveTo>
                  <a:cubicBezTo>
                    <a:pt x="18858" y="0"/>
                    <a:pt x="14320" y="700"/>
                    <a:pt x="10485" y="3134"/>
                  </a:cubicBezTo>
                  <a:cubicBezTo>
                    <a:pt x="1675" y="8687"/>
                    <a:pt x="0" y="23266"/>
                    <a:pt x="8716" y="29625"/>
                  </a:cubicBezTo>
                  <a:cubicBezTo>
                    <a:pt x="12687" y="32540"/>
                    <a:pt x="17774" y="33595"/>
                    <a:pt x="22582" y="33626"/>
                  </a:cubicBezTo>
                  <a:cubicBezTo>
                    <a:pt x="22617" y="33626"/>
                    <a:pt x="22652" y="33626"/>
                    <a:pt x="22687" y="33626"/>
                  </a:cubicBezTo>
                  <a:cubicBezTo>
                    <a:pt x="27905" y="33626"/>
                    <a:pt x="31564" y="31331"/>
                    <a:pt x="34152" y="26771"/>
                  </a:cubicBezTo>
                  <a:cubicBezTo>
                    <a:pt x="36758" y="22211"/>
                    <a:pt x="38340" y="16193"/>
                    <a:pt x="35393" y="11447"/>
                  </a:cubicBezTo>
                  <a:cubicBezTo>
                    <a:pt x="32601" y="6857"/>
                    <a:pt x="26863" y="4251"/>
                    <a:pt x="21683" y="3817"/>
                  </a:cubicBezTo>
                  <a:cubicBezTo>
                    <a:pt x="21177" y="3779"/>
                    <a:pt x="20668" y="3759"/>
                    <a:pt x="20157" y="3759"/>
                  </a:cubicBezTo>
                  <a:cubicBezTo>
                    <a:pt x="15682" y="3759"/>
                    <a:pt x="11104" y="5263"/>
                    <a:pt x="8375" y="8966"/>
                  </a:cubicBezTo>
                  <a:cubicBezTo>
                    <a:pt x="5242" y="13277"/>
                    <a:pt x="5335" y="19016"/>
                    <a:pt x="8096" y="23452"/>
                  </a:cubicBezTo>
                  <a:cubicBezTo>
                    <a:pt x="10646" y="27632"/>
                    <a:pt x="15491" y="30481"/>
                    <a:pt x="20437" y="30481"/>
                  </a:cubicBezTo>
                  <a:cubicBezTo>
                    <a:pt x="20666" y="30481"/>
                    <a:pt x="20895" y="30474"/>
                    <a:pt x="21124" y="30462"/>
                  </a:cubicBezTo>
                  <a:cubicBezTo>
                    <a:pt x="26460" y="30183"/>
                    <a:pt x="29655" y="25964"/>
                    <a:pt x="31143" y="21094"/>
                  </a:cubicBezTo>
                  <a:cubicBezTo>
                    <a:pt x="33234" y="14289"/>
                    <a:pt x="26211" y="7240"/>
                    <a:pt x="19582" y="7240"/>
                  </a:cubicBezTo>
                  <a:cubicBezTo>
                    <a:pt x="17357" y="7240"/>
                    <a:pt x="15177" y="8034"/>
                    <a:pt x="13400" y="9896"/>
                  </a:cubicBezTo>
                  <a:cubicBezTo>
                    <a:pt x="8158" y="15385"/>
                    <a:pt x="14692" y="25483"/>
                    <a:pt x="21179" y="25483"/>
                  </a:cubicBezTo>
                  <a:cubicBezTo>
                    <a:pt x="22867" y="25483"/>
                    <a:pt x="24552" y="24800"/>
                    <a:pt x="26025" y="23173"/>
                  </a:cubicBezTo>
                  <a:cubicBezTo>
                    <a:pt x="27607" y="21405"/>
                    <a:pt x="28786" y="18644"/>
                    <a:pt x="28383" y="16255"/>
                  </a:cubicBezTo>
                  <a:cubicBezTo>
                    <a:pt x="28010" y="13867"/>
                    <a:pt x="26025" y="12254"/>
                    <a:pt x="23854" y="11571"/>
                  </a:cubicBezTo>
                  <a:cubicBezTo>
                    <a:pt x="23096" y="11321"/>
                    <a:pt x="22295" y="11195"/>
                    <a:pt x="21512" y="11195"/>
                  </a:cubicBezTo>
                  <a:cubicBezTo>
                    <a:pt x="18610" y="11195"/>
                    <a:pt x="15962" y="12924"/>
                    <a:pt x="16719" y="16441"/>
                  </a:cubicBezTo>
                  <a:cubicBezTo>
                    <a:pt x="17123" y="18334"/>
                    <a:pt x="18643" y="20319"/>
                    <a:pt x="20721" y="20474"/>
                  </a:cubicBezTo>
                  <a:cubicBezTo>
                    <a:pt x="20787" y="20478"/>
                    <a:pt x="20853" y="20480"/>
                    <a:pt x="20918" y="20480"/>
                  </a:cubicBezTo>
                  <a:cubicBezTo>
                    <a:pt x="22449" y="20480"/>
                    <a:pt x="23777" y="19449"/>
                    <a:pt x="24164" y="17961"/>
                  </a:cubicBezTo>
                  <a:cubicBezTo>
                    <a:pt x="24733" y="15666"/>
                    <a:pt x="22911" y="14425"/>
                    <a:pt x="21310" y="14425"/>
                  </a:cubicBezTo>
                  <a:cubicBezTo>
                    <a:pt x="20207" y="14425"/>
                    <a:pt x="19208" y="15015"/>
                    <a:pt x="19170" y="16255"/>
                  </a:cubicBezTo>
                  <a:cubicBezTo>
                    <a:pt x="19147" y="17447"/>
                    <a:pt x="20109" y="17970"/>
                    <a:pt x="21075" y="17970"/>
                  </a:cubicBezTo>
                  <a:cubicBezTo>
                    <a:pt x="21392" y="17970"/>
                    <a:pt x="21709" y="17913"/>
                    <a:pt x="21993" y="17806"/>
                  </a:cubicBezTo>
                  <a:cubicBezTo>
                    <a:pt x="22589" y="17583"/>
                    <a:pt x="22269" y="17319"/>
                    <a:pt x="21863" y="17319"/>
                  </a:cubicBezTo>
                  <a:cubicBezTo>
                    <a:pt x="21763" y="17319"/>
                    <a:pt x="21657" y="17335"/>
                    <a:pt x="21558" y="17372"/>
                  </a:cubicBezTo>
                  <a:cubicBezTo>
                    <a:pt x="21505" y="17392"/>
                    <a:pt x="21450" y="17401"/>
                    <a:pt x="21394" y="17401"/>
                  </a:cubicBezTo>
                  <a:cubicBezTo>
                    <a:pt x="20929" y="17401"/>
                    <a:pt x="20404" y="16767"/>
                    <a:pt x="20349" y="16379"/>
                  </a:cubicBezTo>
                  <a:lnTo>
                    <a:pt x="22365" y="15418"/>
                  </a:lnTo>
                  <a:cubicBezTo>
                    <a:pt x="22675" y="15666"/>
                    <a:pt x="22892" y="16007"/>
                    <a:pt x="22985" y="16410"/>
                  </a:cubicBezTo>
                  <a:cubicBezTo>
                    <a:pt x="23140" y="16876"/>
                    <a:pt x="23171" y="17372"/>
                    <a:pt x="23078" y="17837"/>
                  </a:cubicBezTo>
                  <a:cubicBezTo>
                    <a:pt x="22861" y="19078"/>
                    <a:pt x="22675" y="18985"/>
                    <a:pt x="21496" y="19264"/>
                  </a:cubicBezTo>
                  <a:cubicBezTo>
                    <a:pt x="20979" y="19390"/>
                    <a:pt x="20657" y="19481"/>
                    <a:pt x="20396" y="19481"/>
                  </a:cubicBezTo>
                  <a:cubicBezTo>
                    <a:pt x="20015" y="19481"/>
                    <a:pt x="19766" y="19289"/>
                    <a:pt x="19232" y="18737"/>
                  </a:cubicBezTo>
                  <a:cubicBezTo>
                    <a:pt x="18798" y="18334"/>
                    <a:pt x="18488" y="17868"/>
                    <a:pt x="18239" y="17341"/>
                  </a:cubicBezTo>
                  <a:cubicBezTo>
                    <a:pt x="17867" y="16597"/>
                    <a:pt x="17712" y="15790"/>
                    <a:pt x="17712" y="14953"/>
                  </a:cubicBezTo>
                  <a:cubicBezTo>
                    <a:pt x="17772" y="12785"/>
                    <a:pt x="19481" y="11903"/>
                    <a:pt x="21335" y="11903"/>
                  </a:cubicBezTo>
                  <a:cubicBezTo>
                    <a:pt x="22347" y="11903"/>
                    <a:pt x="23403" y="12166"/>
                    <a:pt x="24257" y="12626"/>
                  </a:cubicBezTo>
                  <a:cubicBezTo>
                    <a:pt x="26304" y="13743"/>
                    <a:pt x="27545" y="15728"/>
                    <a:pt x="27266" y="18085"/>
                  </a:cubicBezTo>
                  <a:cubicBezTo>
                    <a:pt x="27049" y="19885"/>
                    <a:pt x="26335" y="21560"/>
                    <a:pt x="25188" y="22955"/>
                  </a:cubicBezTo>
                  <a:cubicBezTo>
                    <a:pt x="24132" y="24192"/>
                    <a:pt x="22717" y="24725"/>
                    <a:pt x="21264" y="24725"/>
                  </a:cubicBezTo>
                  <a:cubicBezTo>
                    <a:pt x="19728" y="24725"/>
                    <a:pt x="18149" y="24130"/>
                    <a:pt x="16906" y="23142"/>
                  </a:cubicBezTo>
                  <a:cubicBezTo>
                    <a:pt x="14176" y="20939"/>
                    <a:pt x="12036" y="16255"/>
                    <a:pt x="12842" y="12750"/>
                  </a:cubicBezTo>
                  <a:cubicBezTo>
                    <a:pt x="13589" y="9498"/>
                    <a:pt x="16562" y="7927"/>
                    <a:pt x="19578" y="7927"/>
                  </a:cubicBezTo>
                  <a:cubicBezTo>
                    <a:pt x="20820" y="7927"/>
                    <a:pt x="22068" y="8193"/>
                    <a:pt x="23171" y="8718"/>
                  </a:cubicBezTo>
                  <a:cubicBezTo>
                    <a:pt x="26366" y="10207"/>
                    <a:pt x="29189" y="13526"/>
                    <a:pt x="30151" y="16907"/>
                  </a:cubicBezTo>
                  <a:cubicBezTo>
                    <a:pt x="30709" y="18954"/>
                    <a:pt x="30275" y="20908"/>
                    <a:pt x="29468" y="22769"/>
                  </a:cubicBezTo>
                  <a:cubicBezTo>
                    <a:pt x="28538" y="24879"/>
                    <a:pt x="27359" y="27267"/>
                    <a:pt x="25436" y="28601"/>
                  </a:cubicBezTo>
                  <a:cubicBezTo>
                    <a:pt x="24067" y="29538"/>
                    <a:pt x="22499" y="29932"/>
                    <a:pt x="20889" y="29932"/>
                  </a:cubicBezTo>
                  <a:cubicBezTo>
                    <a:pt x="17755" y="29932"/>
                    <a:pt x="14465" y="28439"/>
                    <a:pt x="12191" y="26554"/>
                  </a:cubicBezTo>
                  <a:cubicBezTo>
                    <a:pt x="6111" y="21467"/>
                    <a:pt x="4994" y="10858"/>
                    <a:pt x="12346" y="6236"/>
                  </a:cubicBezTo>
                  <a:cubicBezTo>
                    <a:pt x="14452" y="4915"/>
                    <a:pt x="17028" y="4304"/>
                    <a:pt x="19693" y="4304"/>
                  </a:cubicBezTo>
                  <a:cubicBezTo>
                    <a:pt x="25980" y="4304"/>
                    <a:pt x="32765" y="7704"/>
                    <a:pt x="35052" y="13215"/>
                  </a:cubicBezTo>
                  <a:cubicBezTo>
                    <a:pt x="36572" y="16907"/>
                    <a:pt x="35765" y="21063"/>
                    <a:pt x="34214" y="24599"/>
                  </a:cubicBezTo>
                  <a:cubicBezTo>
                    <a:pt x="32353" y="28880"/>
                    <a:pt x="29375" y="32758"/>
                    <a:pt x="24381" y="33006"/>
                  </a:cubicBezTo>
                  <a:cubicBezTo>
                    <a:pt x="23939" y="33027"/>
                    <a:pt x="23491" y="33038"/>
                    <a:pt x="23039" y="33038"/>
                  </a:cubicBezTo>
                  <a:cubicBezTo>
                    <a:pt x="16364" y="33038"/>
                    <a:pt x="8841" y="30629"/>
                    <a:pt x="5646" y="24382"/>
                  </a:cubicBezTo>
                  <a:cubicBezTo>
                    <a:pt x="1706" y="16721"/>
                    <a:pt x="5304" y="5926"/>
                    <a:pt x="13152" y="2390"/>
                  </a:cubicBezTo>
                  <a:cubicBezTo>
                    <a:pt x="16162" y="1025"/>
                    <a:pt x="19509" y="583"/>
                    <a:pt x="22849" y="583"/>
                  </a:cubicBezTo>
                  <a:cubicBezTo>
                    <a:pt x="24673" y="583"/>
                    <a:pt x="26495" y="715"/>
                    <a:pt x="28259" y="901"/>
                  </a:cubicBezTo>
                  <a:cubicBezTo>
                    <a:pt x="32912" y="1397"/>
                    <a:pt x="37533" y="2607"/>
                    <a:pt x="41411" y="5337"/>
                  </a:cubicBezTo>
                  <a:cubicBezTo>
                    <a:pt x="41474" y="5387"/>
                    <a:pt x="41566" y="5408"/>
                    <a:pt x="41670" y="5408"/>
                  </a:cubicBezTo>
                  <a:cubicBezTo>
                    <a:pt x="42081" y="5408"/>
                    <a:pt x="42682" y="5082"/>
                    <a:pt x="42434" y="4933"/>
                  </a:cubicBezTo>
                  <a:lnTo>
                    <a:pt x="42403" y="4902"/>
                  </a:lnTo>
                  <a:cubicBezTo>
                    <a:pt x="37844" y="1676"/>
                    <a:pt x="32353" y="498"/>
                    <a:pt x="26863" y="125"/>
                  </a:cubicBezTo>
                  <a:cubicBezTo>
                    <a:pt x="25705" y="48"/>
                    <a:pt x="24532" y="0"/>
                    <a:pt x="2335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0" name="Google Shape;1550;p11"/>
          <p:cNvGrpSpPr/>
          <p:nvPr/>
        </p:nvGrpSpPr>
        <p:grpSpPr>
          <a:xfrm rot="-1971140" flipH="1">
            <a:off x="7655162" y="3911948"/>
            <a:ext cx="1853974" cy="1381926"/>
            <a:chOff x="4500175" y="3779525"/>
            <a:chExt cx="1136425" cy="847075"/>
          </a:xfrm>
        </p:grpSpPr>
        <p:sp>
          <p:nvSpPr>
            <p:cNvPr id="1551" name="Google Shape;1551;p11"/>
            <p:cNvSpPr/>
            <p:nvPr/>
          </p:nvSpPr>
          <p:spPr>
            <a:xfrm>
              <a:off x="4500175" y="3779525"/>
              <a:ext cx="272200" cy="333500"/>
            </a:xfrm>
            <a:custGeom>
              <a:avLst/>
              <a:gdLst/>
              <a:ahLst/>
              <a:cxnLst/>
              <a:rect l="l" t="t" r="r" b="b"/>
              <a:pathLst>
                <a:path w="10888" h="13340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3010"/>
                    <a:pt x="869" y="6205"/>
                    <a:pt x="2792" y="8562"/>
                  </a:cubicBezTo>
                  <a:cubicBezTo>
                    <a:pt x="4591" y="10764"/>
                    <a:pt x="8127" y="12688"/>
                    <a:pt x="10888" y="13339"/>
                  </a:cubicBezTo>
                  <a:cubicBezTo>
                    <a:pt x="8872" y="7787"/>
                    <a:pt x="5025" y="307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1"/>
            <p:cNvSpPr/>
            <p:nvPr/>
          </p:nvSpPr>
          <p:spPr>
            <a:xfrm>
              <a:off x="4865425" y="3905150"/>
              <a:ext cx="121775" cy="341250"/>
            </a:xfrm>
            <a:custGeom>
              <a:avLst/>
              <a:gdLst/>
              <a:ahLst/>
              <a:cxnLst/>
              <a:rect l="l" t="t" r="r" b="b"/>
              <a:pathLst>
                <a:path w="4871" h="1365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2110"/>
                    <a:pt x="62" y="4220"/>
                    <a:pt x="621" y="6267"/>
                  </a:cubicBezTo>
                  <a:cubicBezTo>
                    <a:pt x="1365" y="8810"/>
                    <a:pt x="2947" y="11044"/>
                    <a:pt x="4498" y="13246"/>
                  </a:cubicBezTo>
                  <a:lnTo>
                    <a:pt x="4870" y="13649"/>
                  </a:lnTo>
                  <a:cubicBezTo>
                    <a:pt x="4374" y="10703"/>
                    <a:pt x="3909" y="7663"/>
                    <a:pt x="2451" y="5057"/>
                  </a:cubicBezTo>
                  <a:cubicBezTo>
                    <a:pt x="2079" y="4375"/>
                    <a:pt x="1675" y="3754"/>
                    <a:pt x="1272" y="3072"/>
                  </a:cubicBezTo>
                  <a:cubicBezTo>
                    <a:pt x="745" y="2110"/>
                    <a:pt x="310" y="1087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1"/>
            <p:cNvSpPr/>
            <p:nvPr/>
          </p:nvSpPr>
          <p:spPr>
            <a:xfrm>
              <a:off x="4578500" y="4253350"/>
              <a:ext cx="408700" cy="101825"/>
            </a:xfrm>
            <a:custGeom>
              <a:avLst/>
              <a:gdLst/>
              <a:ahLst/>
              <a:cxnLst/>
              <a:rect l="l" t="t" r="r" b="b"/>
              <a:pathLst>
                <a:path w="16348" h="4073" extrusionOk="0">
                  <a:moveTo>
                    <a:pt x="16254" y="1"/>
                  </a:moveTo>
                  <a:cubicBezTo>
                    <a:pt x="16101" y="56"/>
                    <a:pt x="15952" y="118"/>
                    <a:pt x="15804" y="186"/>
                  </a:cubicBezTo>
                  <a:lnTo>
                    <a:pt x="15804" y="186"/>
                  </a:lnTo>
                  <a:lnTo>
                    <a:pt x="16347" y="156"/>
                  </a:lnTo>
                  <a:lnTo>
                    <a:pt x="16254" y="1"/>
                  </a:lnTo>
                  <a:close/>
                  <a:moveTo>
                    <a:pt x="15804" y="186"/>
                  </a:moveTo>
                  <a:lnTo>
                    <a:pt x="9585" y="528"/>
                  </a:lnTo>
                  <a:cubicBezTo>
                    <a:pt x="6359" y="714"/>
                    <a:pt x="3071" y="931"/>
                    <a:pt x="0" y="1924"/>
                  </a:cubicBezTo>
                  <a:lnTo>
                    <a:pt x="3474" y="3071"/>
                  </a:lnTo>
                  <a:cubicBezTo>
                    <a:pt x="4997" y="3564"/>
                    <a:pt x="6616" y="4073"/>
                    <a:pt x="8193" y="4073"/>
                  </a:cubicBezTo>
                  <a:cubicBezTo>
                    <a:pt x="8800" y="4073"/>
                    <a:pt x="9402" y="3997"/>
                    <a:pt x="9988" y="3816"/>
                  </a:cubicBezTo>
                  <a:cubicBezTo>
                    <a:pt x="12160" y="3121"/>
                    <a:pt x="13737" y="1129"/>
                    <a:pt x="15804" y="1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1"/>
            <p:cNvSpPr/>
            <p:nvPr/>
          </p:nvSpPr>
          <p:spPr>
            <a:xfrm>
              <a:off x="5091850" y="4023800"/>
              <a:ext cx="224925" cy="356750"/>
            </a:xfrm>
            <a:custGeom>
              <a:avLst/>
              <a:gdLst/>
              <a:ahLst/>
              <a:cxnLst/>
              <a:rect l="l" t="t" r="r" b="b"/>
              <a:pathLst>
                <a:path w="8997" h="14270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172"/>
                    <a:pt x="776" y="4313"/>
                    <a:pt x="1707" y="6267"/>
                  </a:cubicBezTo>
                  <a:cubicBezTo>
                    <a:pt x="3181" y="9360"/>
                    <a:pt x="5356" y="12264"/>
                    <a:pt x="8332" y="13901"/>
                  </a:cubicBezTo>
                  <a:lnTo>
                    <a:pt x="8332" y="13901"/>
                  </a:lnTo>
                  <a:cubicBezTo>
                    <a:pt x="7447" y="12669"/>
                    <a:pt x="7145" y="11082"/>
                    <a:pt x="6639" y="9648"/>
                  </a:cubicBezTo>
                  <a:cubicBezTo>
                    <a:pt x="5367" y="5926"/>
                    <a:pt x="2638" y="2917"/>
                    <a:pt x="1" y="1"/>
                  </a:cubicBezTo>
                  <a:close/>
                  <a:moveTo>
                    <a:pt x="8332" y="13901"/>
                  </a:moveTo>
                  <a:cubicBezTo>
                    <a:pt x="8423" y="14028"/>
                    <a:pt x="8520" y="14151"/>
                    <a:pt x="8624" y="14270"/>
                  </a:cubicBezTo>
                  <a:lnTo>
                    <a:pt x="8997" y="14239"/>
                  </a:lnTo>
                  <a:cubicBezTo>
                    <a:pt x="8771" y="14133"/>
                    <a:pt x="8549" y="14020"/>
                    <a:pt x="8332" y="139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1"/>
            <p:cNvSpPr/>
            <p:nvPr/>
          </p:nvSpPr>
          <p:spPr>
            <a:xfrm>
              <a:off x="4806475" y="4389050"/>
              <a:ext cx="524250" cy="230525"/>
            </a:xfrm>
            <a:custGeom>
              <a:avLst/>
              <a:gdLst/>
              <a:ahLst/>
              <a:cxnLst/>
              <a:rect l="l" t="t" r="r" b="b"/>
              <a:pathLst>
                <a:path w="20970" h="9221" extrusionOk="0">
                  <a:moveTo>
                    <a:pt x="20970" y="1"/>
                  </a:moveTo>
                  <a:lnTo>
                    <a:pt x="20970" y="1"/>
                  </a:lnTo>
                  <a:cubicBezTo>
                    <a:pt x="20925" y="59"/>
                    <a:pt x="20880" y="117"/>
                    <a:pt x="20834" y="175"/>
                  </a:cubicBezTo>
                  <a:lnTo>
                    <a:pt x="20834" y="175"/>
                  </a:lnTo>
                  <a:cubicBezTo>
                    <a:pt x="20869" y="179"/>
                    <a:pt x="20904" y="183"/>
                    <a:pt x="20939" y="187"/>
                  </a:cubicBezTo>
                  <a:lnTo>
                    <a:pt x="20970" y="1"/>
                  </a:lnTo>
                  <a:close/>
                  <a:moveTo>
                    <a:pt x="20002" y="130"/>
                  </a:moveTo>
                  <a:cubicBezTo>
                    <a:pt x="17600" y="130"/>
                    <a:pt x="15257" y="1222"/>
                    <a:pt x="13060" y="2265"/>
                  </a:cubicBezTo>
                  <a:lnTo>
                    <a:pt x="4064" y="6608"/>
                  </a:lnTo>
                  <a:cubicBezTo>
                    <a:pt x="2849" y="7186"/>
                    <a:pt x="1608" y="7765"/>
                    <a:pt x="289" y="7765"/>
                  </a:cubicBezTo>
                  <a:cubicBezTo>
                    <a:pt x="193" y="7765"/>
                    <a:pt x="97" y="7762"/>
                    <a:pt x="1" y="7756"/>
                  </a:cubicBezTo>
                  <a:lnTo>
                    <a:pt x="1" y="7756"/>
                  </a:lnTo>
                  <a:cubicBezTo>
                    <a:pt x="1714" y="8719"/>
                    <a:pt x="3657" y="9221"/>
                    <a:pt x="5633" y="9221"/>
                  </a:cubicBezTo>
                  <a:cubicBezTo>
                    <a:pt x="5947" y="9221"/>
                    <a:pt x="6262" y="9208"/>
                    <a:pt x="6577" y="9183"/>
                  </a:cubicBezTo>
                  <a:cubicBezTo>
                    <a:pt x="8779" y="8903"/>
                    <a:pt x="10889" y="8190"/>
                    <a:pt x="12781" y="7042"/>
                  </a:cubicBezTo>
                  <a:cubicBezTo>
                    <a:pt x="15881" y="5310"/>
                    <a:pt x="18624" y="2982"/>
                    <a:pt x="20834" y="175"/>
                  </a:cubicBezTo>
                  <a:lnTo>
                    <a:pt x="20834" y="175"/>
                  </a:lnTo>
                  <a:cubicBezTo>
                    <a:pt x="20556" y="144"/>
                    <a:pt x="20279" y="130"/>
                    <a:pt x="20002" y="1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1"/>
            <p:cNvSpPr/>
            <p:nvPr/>
          </p:nvSpPr>
          <p:spPr>
            <a:xfrm>
              <a:off x="4686050" y="4050575"/>
              <a:ext cx="950550" cy="367300"/>
            </a:xfrm>
            <a:custGeom>
              <a:avLst/>
              <a:gdLst/>
              <a:ahLst/>
              <a:cxnLst/>
              <a:rect l="l" t="t" r="r" b="b"/>
              <a:pathLst>
                <a:path w="38022" h="14692" extrusionOk="0">
                  <a:moveTo>
                    <a:pt x="999" y="1"/>
                  </a:moveTo>
                  <a:cubicBezTo>
                    <a:pt x="663" y="1"/>
                    <a:pt x="0" y="316"/>
                    <a:pt x="103" y="419"/>
                  </a:cubicBezTo>
                  <a:cubicBezTo>
                    <a:pt x="5190" y="5258"/>
                    <a:pt x="11673" y="8918"/>
                    <a:pt x="18125" y="11617"/>
                  </a:cubicBezTo>
                  <a:cubicBezTo>
                    <a:pt x="22199" y="13331"/>
                    <a:pt x="26470" y="14691"/>
                    <a:pt x="30759" y="14691"/>
                  </a:cubicBezTo>
                  <a:cubicBezTo>
                    <a:pt x="33066" y="14691"/>
                    <a:pt x="35378" y="14298"/>
                    <a:pt x="37667" y="13354"/>
                  </a:cubicBezTo>
                  <a:cubicBezTo>
                    <a:pt x="38021" y="13202"/>
                    <a:pt x="37872" y="13151"/>
                    <a:pt x="37621" y="13151"/>
                  </a:cubicBezTo>
                  <a:cubicBezTo>
                    <a:pt x="37411" y="13151"/>
                    <a:pt x="37129" y="13187"/>
                    <a:pt x="37016" y="13230"/>
                  </a:cubicBezTo>
                  <a:cubicBezTo>
                    <a:pt x="35119" y="14024"/>
                    <a:pt x="33150" y="14356"/>
                    <a:pt x="31160" y="14356"/>
                  </a:cubicBezTo>
                  <a:cubicBezTo>
                    <a:pt x="25765" y="14356"/>
                    <a:pt x="20219" y="11912"/>
                    <a:pt x="15551" y="9600"/>
                  </a:cubicBezTo>
                  <a:cubicBezTo>
                    <a:pt x="10432" y="7088"/>
                    <a:pt x="5314" y="4017"/>
                    <a:pt x="1158" y="47"/>
                  </a:cubicBezTo>
                  <a:cubicBezTo>
                    <a:pt x="1125" y="14"/>
                    <a:pt x="1070" y="1"/>
                    <a:pt x="9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1"/>
            <p:cNvSpPr/>
            <p:nvPr/>
          </p:nvSpPr>
          <p:spPr>
            <a:xfrm>
              <a:off x="4853625" y="4301350"/>
              <a:ext cx="270725" cy="158925"/>
            </a:xfrm>
            <a:custGeom>
              <a:avLst/>
              <a:gdLst/>
              <a:ahLst/>
              <a:cxnLst/>
              <a:rect l="l" t="t" r="r" b="b"/>
              <a:pathLst>
                <a:path w="10829" h="6357" extrusionOk="0">
                  <a:moveTo>
                    <a:pt x="8253" y="670"/>
                  </a:moveTo>
                  <a:cubicBezTo>
                    <a:pt x="8749" y="670"/>
                    <a:pt x="9239" y="780"/>
                    <a:pt x="9716" y="1027"/>
                  </a:cubicBezTo>
                  <a:cubicBezTo>
                    <a:pt x="9731" y="1035"/>
                    <a:pt x="9748" y="1041"/>
                    <a:pt x="9766" y="1046"/>
                  </a:cubicBezTo>
                  <a:lnTo>
                    <a:pt x="9766" y="1046"/>
                  </a:lnTo>
                  <a:cubicBezTo>
                    <a:pt x="8643" y="1435"/>
                    <a:pt x="7794" y="2072"/>
                    <a:pt x="6893" y="2889"/>
                  </a:cubicBezTo>
                  <a:cubicBezTo>
                    <a:pt x="5273" y="4401"/>
                    <a:pt x="3534" y="5114"/>
                    <a:pt x="1514" y="5601"/>
                  </a:cubicBezTo>
                  <a:lnTo>
                    <a:pt x="1514" y="5601"/>
                  </a:lnTo>
                  <a:cubicBezTo>
                    <a:pt x="2969" y="3652"/>
                    <a:pt x="5671" y="670"/>
                    <a:pt x="8253" y="670"/>
                  </a:cubicBezTo>
                  <a:close/>
                  <a:moveTo>
                    <a:pt x="8567" y="0"/>
                  </a:moveTo>
                  <a:cubicBezTo>
                    <a:pt x="5201" y="0"/>
                    <a:pt x="1836" y="3662"/>
                    <a:pt x="162" y="6083"/>
                  </a:cubicBezTo>
                  <a:cubicBezTo>
                    <a:pt x="0" y="6306"/>
                    <a:pt x="234" y="6357"/>
                    <a:pt x="451" y="6357"/>
                  </a:cubicBezTo>
                  <a:cubicBezTo>
                    <a:pt x="566" y="6357"/>
                    <a:pt x="677" y="6342"/>
                    <a:pt x="720" y="6332"/>
                  </a:cubicBezTo>
                  <a:cubicBezTo>
                    <a:pt x="2364" y="5990"/>
                    <a:pt x="4009" y="5618"/>
                    <a:pt x="5497" y="4812"/>
                  </a:cubicBezTo>
                  <a:cubicBezTo>
                    <a:pt x="7172" y="3912"/>
                    <a:pt x="8351" y="1989"/>
                    <a:pt x="10243" y="1431"/>
                  </a:cubicBezTo>
                  <a:cubicBezTo>
                    <a:pt x="10790" y="1281"/>
                    <a:pt x="10819" y="933"/>
                    <a:pt x="10458" y="896"/>
                  </a:cubicBezTo>
                  <a:lnTo>
                    <a:pt x="10458" y="896"/>
                  </a:lnTo>
                  <a:cubicBezTo>
                    <a:pt x="10691" y="773"/>
                    <a:pt x="10829" y="607"/>
                    <a:pt x="10616" y="500"/>
                  </a:cubicBezTo>
                  <a:cubicBezTo>
                    <a:pt x="9942" y="153"/>
                    <a:pt x="9255" y="0"/>
                    <a:pt x="8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1"/>
            <p:cNvSpPr/>
            <p:nvPr/>
          </p:nvSpPr>
          <p:spPr>
            <a:xfrm>
              <a:off x="4713425" y="4154200"/>
              <a:ext cx="193025" cy="58850"/>
            </a:xfrm>
            <a:custGeom>
              <a:avLst/>
              <a:gdLst/>
              <a:ahLst/>
              <a:cxnLst/>
              <a:rect l="l" t="t" r="r" b="b"/>
              <a:pathLst>
                <a:path w="7721" h="2354" extrusionOk="0">
                  <a:moveTo>
                    <a:pt x="2637" y="810"/>
                  </a:moveTo>
                  <a:cubicBezTo>
                    <a:pt x="3291" y="810"/>
                    <a:pt x="4017" y="1058"/>
                    <a:pt x="4693" y="1369"/>
                  </a:cubicBezTo>
                  <a:lnTo>
                    <a:pt x="4693" y="1369"/>
                  </a:lnTo>
                  <a:cubicBezTo>
                    <a:pt x="4139" y="1390"/>
                    <a:pt x="3582" y="1436"/>
                    <a:pt x="3031" y="1436"/>
                  </a:cubicBezTo>
                  <a:cubicBezTo>
                    <a:pt x="2486" y="1436"/>
                    <a:pt x="1947" y="1391"/>
                    <a:pt x="1425" y="1228"/>
                  </a:cubicBezTo>
                  <a:lnTo>
                    <a:pt x="1425" y="1228"/>
                  </a:lnTo>
                  <a:cubicBezTo>
                    <a:pt x="1767" y="929"/>
                    <a:pt x="2185" y="810"/>
                    <a:pt x="2637" y="810"/>
                  </a:cubicBezTo>
                  <a:close/>
                  <a:moveTo>
                    <a:pt x="2637" y="1"/>
                  </a:moveTo>
                  <a:cubicBezTo>
                    <a:pt x="1679" y="1"/>
                    <a:pt x="802" y="338"/>
                    <a:pt x="187" y="1268"/>
                  </a:cubicBezTo>
                  <a:cubicBezTo>
                    <a:pt x="1" y="1423"/>
                    <a:pt x="94" y="1733"/>
                    <a:pt x="311" y="1795"/>
                  </a:cubicBezTo>
                  <a:cubicBezTo>
                    <a:pt x="1074" y="2151"/>
                    <a:pt x="1858" y="2231"/>
                    <a:pt x="2651" y="2231"/>
                  </a:cubicBezTo>
                  <a:cubicBezTo>
                    <a:pt x="3292" y="2231"/>
                    <a:pt x="3938" y="2179"/>
                    <a:pt x="4583" y="2179"/>
                  </a:cubicBezTo>
                  <a:cubicBezTo>
                    <a:pt x="5084" y="2179"/>
                    <a:pt x="5584" y="2210"/>
                    <a:pt x="6080" y="2323"/>
                  </a:cubicBezTo>
                  <a:cubicBezTo>
                    <a:pt x="6121" y="2332"/>
                    <a:pt x="6162" y="2336"/>
                    <a:pt x="6203" y="2336"/>
                  </a:cubicBezTo>
                  <a:cubicBezTo>
                    <a:pt x="6280" y="2336"/>
                    <a:pt x="6355" y="2320"/>
                    <a:pt x="6425" y="2294"/>
                  </a:cubicBezTo>
                  <a:lnTo>
                    <a:pt x="6425" y="2294"/>
                  </a:lnTo>
                  <a:cubicBezTo>
                    <a:pt x="6494" y="2335"/>
                    <a:pt x="6580" y="2353"/>
                    <a:pt x="6672" y="2353"/>
                  </a:cubicBezTo>
                  <a:cubicBezTo>
                    <a:pt x="7121" y="2353"/>
                    <a:pt x="7721" y="1922"/>
                    <a:pt x="7259" y="1640"/>
                  </a:cubicBezTo>
                  <a:cubicBezTo>
                    <a:pt x="6056" y="942"/>
                    <a:pt x="4235" y="1"/>
                    <a:pt x="2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1"/>
            <p:cNvSpPr/>
            <p:nvPr/>
          </p:nvSpPr>
          <p:spPr>
            <a:xfrm>
              <a:off x="5030750" y="4164750"/>
              <a:ext cx="105750" cy="162700"/>
            </a:xfrm>
            <a:custGeom>
              <a:avLst/>
              <a:gdLst/>
              <a:ahLst/>
              <a:cxnLst/>
              <a:rect l="l" t="t" r="r" b="b"/>
              <a:pathLst>
                <a:path w="4230" h="6508" extrusionOk="0">
                  <a:moveTo>
                    <a:pt x="1434" y="1535"/>
                  </a:moveTo>
                  <a:cubicBezTo>
                    <a:pt x="2003" y="2203"/>
                    <a:pt x="2346" y="3036"/>
                    <a:pt x="2571" y="3918"/>
                  </a:cubicBezTo>
                  <a:lnTo>
                    <a:pt x="2571" y="3918"/>
                  </a:lnTo>
                  <a:cubicBezTo>
                    <a:pt x="2071" y="3188"/>
                    <a:pt x="1688" y="2384"/>
                    <a:pt x="1434" y="1535"/>
                  </a:cubicBezTo>
                  <a:close/>
                  <a:moveTo>
                    <a:pt x="830" y="1"/>
                  </a:moveTo>
                  <a:cubicBezTo>
                    <a:pt x="498" y="1"/>
                    <a:pt x="1" y="173"/>
                    <a:pt x="25" y="443"/>
                  </a:cubicBezTo>
                  <a:cubicBezTo>
                    <a:pt x="295" y="2566"/>
                    <a:pt x="1342" y="4487"/>
                    <a:pt x="2918" y="5901"/>
                  </a:cubicBezTo>
                  <a:lnTo>
                    <a:pt x="2918" y="5901"/>
                  </a:lnTo>
                  <a:cubicBezTo>
                    <a:pt x="2937" y="6058"/>
                    <a:pt x="2955" y="6213"/>
                    <a:pt x="2972" y="6367"/>
                  </a:cubicBezTo>
                  <a:cubicBezTo>
                    <a:pt x="2992" y="6466"/>
                    <a:pt x="3117" y="6508"/>
                    <a:pt x="3278" y="6508"/>
                  </a:cubicBezTo>
                  <a:cubicBezTo>
                    <a:pt x="3624" y="6508"/>
                    <a:pt x="4131" y="6311"/>
                    <a:pt x="4089" y="6057"/>
                  </a:cubicBezTo>
                  <a:cubicBezTo>
                    <a:pt x="4083" y="5998"/>
                    <a:pt x="4076" y="5939"/>
                    <a:pt x="4070" y="5879"/>
                  </a:cubicBezTo>
                  <a:lnTo>
                    <a:pt x="4070" y="5879"/>
                  </a:lnTo>
                  <a:cubicBezTo>
                    <a:pt x="4181" y="5795"/>
                    <a:pt x="4229" y="5701"/>
                    <a:pt x="4151" y="5623"/>
                  </a:cubicBezTo>
                  <a:lnTo>
                    <a:pt x="4151" y="5623"/>
                  </a:lnTo>
                  <a:lnTo>
                    <a:pt x="4151" y="5654"/>
                  </a:lnTo>
                  <a:cubicBezTo>
                    <a:pt x="4111" y="5621"/>
                    <a:pt x="4071" y="5587"/>
                    <a:pt x="4032" y="5553"/>
                  </a:cubicBezTo>
                  <a:lnTo>
                    <a:pt x="4032" y="5553"/>
                  </a:lnTo>
                  <a:cubicBezTo>
                    <a:pt x="3765" y="3350"/>
                    <a:pt x="3210" y="1106"/>
                    <a:pt x="1049" y="39"/>
                  </a:cubicBezTo>
                  <a:cubicBezTo>
                    <a:pt x="997" y="13"/>
                    <a:pt x="919" y="1"/>
                    <a:pt x="8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1"/>
            <p:cNvSpPr/>
            <p:nvPr/>
          </p:nvSpPr>
          <p:spPr>
            <a:xfrm>
              <a:off x="5238400" y="4401775"/>
              <a:ext cx="151175" cy="224825"/>
            </a:xfrm>
            <a:custGeom>
              <a:avLst/>
              <a:gdLst/>
              <a:ahLst/>
              <a:cxnLst/>
              <a:rect l="l" t="t" r="r" b="b"/>
              <a:pathLst>
                <a:path w="6047" h="8993" extrusionOk="0">
                  <a:moveTo>
                    <a:pt x="4378" y="2090"/>
                  </a:moveTo>
                  <a:cubicBezTo>
                    <a:pt x="3712" y="4090"/>
                    <a:pt x="2803" y="5986"/>
                    <a:pt x="1318" y="7445"/>
                  </a:cubicBezTo>
                  <a:lnTo>
                    <a:pt x="1318" y="7445"/>
                  </a:lnTo>
                  <a:cubicBezTo>
                    <a:pt x="1776" y="5480"/>
                    <a:pt x="3028" y="3672"/>
                    <a:pt x="4378" y="2090"/>
                  </a:cubicBezTo>
                  <a:close/>
                  <a:moveTo>
                    <a:pt x="5444" y="1"/>
                  </a:moveTo>
                  <a:cubicBezTo>
                    <a:pt x="5230" y="1"/>
                    <a:pt x="4999" y="66"/>
                    <a:pt x="4872" y="205"/>
                  </a:cubicBezTo>
                  <a:lnTo>
                    <a:pt x="4903" y="205"/>
                  </a:lnTo>
                  <a:cubicBezTo>
                    <a:pt x="2762" y="2470"/>
                    <a:pt x="250" y="5386"/>
                    <a:pt x="33" y="8643"/>
                  </a:cubicBezTo>
                  <a:cubicBezTo>
                    <a:pt x="0" y="8902"/>
                    <a:pt x="188" y="8992"/>
                    <a:pt x="411" y="8992"/>
                  </a:cubicBezTo>
                  <a:cubicBezTo>
                    <a:pt x="614" y="8992"/>
                    <a:pt x="845" y="8917"/>
                    <a:pt x="963" y="8829"/>
                  </a:cubicBezTo>
                  <a:cubicBezTo>
                    <a:pt x="3817" y="6843"/>
                    <a:pt x="5120" y="3648"/>
                    <a:pt x="5988" y="360"/>
                  </a:cubicBezTo>
                  <a:cubicBezTo>
                    <a:pt x="6046" y="175"/>
                    <a:pt x="5922" y="76"/>
                    <a:pt x="5738" y="49"/>
                  </a:cubicBezTo>
                  <a:lnTo>
                    <a:pt x="5738" y="49"/>
                  </a:lnTo>
                  <a:cubicBezTo>
                    <a:pt x="5655" y="17"/>
                    <a:pt x="5552" y="1"/>
                    <a:pt x="5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1"/>
            <p:cNvSpPr/>
            <p:nvPr/>
          </p:nvSpPr>
          <p:spPr>
            <a:xfrm>
              <a:off x="5265900" y="4177950"/>
              <a:ext cx="148575" cy="238175"/>
            </a:xfrm>
            <a:custGeom>
              <a:avLst/>
              <a:gdLst/>
              <a:ahLst/>
              <a:cxnLst/>
              <a:rect l="l" t="t" r="r" b="b"/>
              <a:pathLst>
                <a:path w="5943" h="9527" extrusionOk="0">
                  <a:moveTo>
                    <a:pt x="1409" y="1401"/>
                  </a:moveTo>
                  <a:cubicBezTo>
                    <a:pt x="3252" y="2956"/>
                    <a:pt x="4246" y="5305"/>
                    <a:pt x="4088" y="7701"/>
                  </a:cubicBezTo>
                  <a:lnTo>
                    <a:pt x="4088" y="7701"/>
                  </a:lnTo>
                  <a:cubicBezTo>
                    <a:pt x="2828" y="5778"/>
                    <a:pt x="1917" y="3637"/>
                    <a:pt x="1409" y="1401"/>
                  </a:cubicBezTo>
                  <a:close/>
                  <a:moveTo>
                    <a:pt x="836" y="0"/>
                  </a:moveTo>
                  <a:cubicBezTo>
                    <a:pt x="511" y="0"/>
                    <a:pt x="0" y="173"/>
                    <a:pt x="49" y="442"/>
                  </a:cubicBezTo>
                  <a:cubicBezTo>
                    <a:pt x="515" y="3482"/>
                    <a:pt x="1724" y="6336"/>
                    <a:pt x="3523" y="8817"/>
                  </a:cubicBezTo>
                  <a:cubicBezTo>
                    <a:pt x="3570" y="8886"/>
                    <a:pt x="3671" y="8916"/>
                    <a:pt x="3794" y="8916"/>
                  </a:cubicBezTo>
                  <a:cubicBezTo>
                    <a:pt x="3831" y="8916"/>
                    <a:pt x="3869" y="8913"/>
                    <a:pt x="3909" y="8908"/>
                  </a:cubicBezTo>
                  <a:lnTo>
                    <a:pt x="3909" y="8908"/>
                  </a:lnTo>
                  <a:cubicBezTo>
                    <a:pt x="3877" y="9044"/>
                    <a:pt x="3842" y="9179"/>
                    <a:pt x="3803" y="9313"/>
                  </a:cubicBezTo>
                  <a:cubicBezTo>
                    <a:pt x="3765" y="9462"/>
                    <a:pt x="3922" y="9527"/>
                    <a:pt x="4129" y="9527"/>
                  </a:cubicBezTo>
                  <a:cubicBezTo>
                    <a:pt x="4439" y="9527"/>
                    <a:pt x="4864" y="9382"/>
                    <a:pt x="4919" y="9158"/>
                  </a:cubicBezTo>
                  <a:cubicBezTo>
                    <a:pt x="5943" y="5591"/>
                    <a:pt x="4330" y="1776"/>
                    <a:pt x="1042" y="39"/>
                  </a:cubicBezTo>
                  <a:cubicBezTo>
                    <a:pt x="996" y="13"/>
                    <a:pt x="923" y="0"/>
                    <a:pt x="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2" name="Google Shape;1562;p11"/>
          <p:cNvGrpSpPr/>
          <p:nvPr/>
        </p:nvGrpSpPr>
        <p:grpSpPr>
          <a:xfrm rot="8728791">
            <a:off x="2127854" y="-397679"/>
            <a:ext cx="589483" cy="1039759"/>
            <a:chOff x="2797700" y="3217325"/>
            <a:chExt cx="682725" cy="1204225"/>
          </a:xfrm>
        </p:grpSpPr>
        <p:sp>
          <p:nvSpPr>
            <p:cNvPr id="1563" name="Google Shape;1563;p11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1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1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1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1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1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1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13"/>
          <p:cNvSpPr txBox="1">
            <a:spLocks noGrp="1"/>
          </p:cNvSpPr>
          <p:nvPr>
            <p:ph type="title"/>
          </p:nvPr>
        </p:nvSpPr>
        <p:spPr>
          <a:xfrm>
            <a:off x="1126050" y="1239475"/>
            <a:ext cx="298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74" name="Google Shape;1574;p13"/>
          <p:cNvSpPr txBox="1">
            <a:spLocks noGrp="1"/>
          </p:cNvSpPr>
          <p:nvPr>
            <p:ph type="title" idx="2" hasCustomPrompt="1"/>
          </p:nvPr>
        </p:nvSpPr>
        <p:spPr>
          <a:xfrm>
            <a:off x="1314300" y="409575"/>
            <a:ext cx="2610000" cy="98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0"/>
              <a:buFont typeface="Poppins"/>
              <a:buNone/>
              <a:defRPr sz="11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0"/>
              <a:buFont typeface="Poppins"/>
              <a:buNone/>
              <a:defRPr sz="11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0"/>
              <a:buFont typeface="Poppins"/>
              <a:buNone/>
              <a:defRPr sz="11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0"/>
              <a:buFont typeface="Poppins"/>
              <a:buNone/>
              <a:defRPr sz="11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0"/>
              <a:buFont typeface="Poppins"/>
              <a:buNone/>
              <a:defRPr sz="11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0"/>
              <a:buFont typeface="Poppins"/>
              <a:buNone/>
              <a:defRPr sz="11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0"/>
              <a:buFont typeface="Poppins"/>
              <a:buNone/>
              <a:defRPr sz="11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0"/>
              <a:buFont typeface="Poppins"/>
              <a:buNone/>
              <a:defRPr sz="11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1575" name="Google Shape;1575;p13"/>
          <p:cNvSpPr txBox="1">
            <a:spLocks noGrp="1"/>
          </p:cNvSpPr>
          <p:nvPr>
            <p:ph type="subTitle" idx="1"/>
          </p:nvPr>
        </p:nvSpPr>
        <p:spPr>
          <a:xfrm>
            <a:off x="1370850" y="1676400"/>
            <a:ext cx="24969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6" name="Google Shape;1576;p13"/>
          <p:cNvSpPr txBox="1">
            <a:spLocks noGrp="1"/>
          </p:cNvSpPr>
          <p:nvPr>
            <p:ph type="title" idx="3"/>
          </p:nvPr>
        </p:nvSpPr>
        <p:spPr>
          <a:xfrm>
            <a:off x="5012250" y="1239475"/>
            <a:ext cx="298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77" name="Google Shape;1577;p13"/>
          <p:cNvSpPr txBox="1">
            <a:spLocks noGrp="1"/>
          </p:cNvSpPr>
          <p:nvPr>
            <p:ph type="title" idx="4" hasCustomPrompt="1"/>
          </p:nvPr>
        </p:nvSpPr>
        <p:spPr>
          <a:xfrm>
            <a:off x="5200500" y="409575"/>
            <a:ext cx="2610000" cy="98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0"/>
              <a:buFont typeface="Poppins"/>
              <a:buNone/>
              <a:defRPr sz="11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0"/>
              <a:buFont typeface="Poppins"/>
              <a:buNone/>
              <a:defRPr sz="11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0"/>
              <a:buFont typeface="Poppins"/>
              <a:buNone/>
              <a:defRPr sz="11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0"/>
              <a:buFont typeface="Poppins"/>
              <a:buNone/>
              <a:defRPr sz="11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0"/>
              <a:buFont typeface="Poppins"/>
              <a:buNone/>
              <a:defRPr sz="11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0"/>
              <a:buFont typeface="Poppins"/>
              <a:buNone/>
              <a:defRPr sz="11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0"/>
              <a:buFont typeface="Poppins"/>
              <a:buNone/>
              <a:defRPr sz="11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0"/>
              <a:buFont typeface="Poppins"/>
              <a:buNone/>
              <a:defRPr sz="11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1578" name="Google Shape;1578;p13"/>
          <p:cNvSpPr txBox="1">
            <a:spLocks noGrp="1"/>
          </p:cNvSpPr>
          <p:nvPr>
            <p:ph type="subTitle" idx="5"/>
          </p:nvPr>
        </p:nvSpPr>
        <p:spPr>
          <a:xfrm>
            <a:off x="5257050" y="1676400"/>
            <a:ext cx="24969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9" name="Google Shape;1579;p13"/>
          <p:cNvSpPr txBox="1">
            <a:spLocks noGrp="1"/>
          </p:cNvSpPr>
          <p:nvPr>
            <p:ph type="title" idx="6"/>
          </p:nvPr>
        </p:nvSpPr>
        <p:spPr>
          <a:xfrm>
            <a:off x="1126050" y="3274675"/>
            <a:ext cx="298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80" name="Google Shape;1580;p13"/>
          <p:cNvSpPr txBox="1">
            <a:spLocks noGrp="1"/>
          </p:cNvSpPr>
          <p:nvPr>
            <p:ph type="title" idx="7" hasCustomPrompt="1"/>
          </p:nvPr>
        </p:nvSpPr>
        <p:spPr>
          <a:xfrm>
            <a:off x="1314300" y="2444775"/>
            <a:ext cx="2610000" cy="98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0"/>
              <a:buFont typeface="Poppins"/>
              <a:buNone/>
              <a:defRPr sz="11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0"/>
              <a:buFont typeface="Poppins"/>
              <a:buNone/>
              <a:defRPr sz="11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0"/>
              <a:buFont typeface="Poppins"/>
              <a:buNone/>
              <a:defRPr sz="11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0"/>
              <a:buFont typeface="Poppins"/>
              <a:buNone/>
              <a:defRPr sz="11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0"/>
              <a:buFont typeface="Poppins"/>
              <a:buNone/>
              <a:defRPr sz="11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0"/>
              <a:buFont typeface="Poppins"/>
              <a:buNone/>
              <a:defRPr sz="11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0"/>
              <a:buFont typeface="Poppins"/>
              <a:buNone/>
              <a:defRPr sz="11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0"/>
              <a:buFont typeface="Poppins"/>
              <a:buNone/>
              <a:defRPr sz="11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1581" name="Google Shape;1581;p13"/>
          <p:cNvSpPr txBox="1">
            <a:spLocks noGrp="1"/>
          </p:cNvSpPr>
          <p:nvPr>
            <p:ph type="subTitle" idx="8"/>
          </p:nvPr>
        </p:nvSpPr>
        <p:spPr>
          <a:xfrm>
            <a:off x="1370850" y="3711600"/>
            <a:ext cx="24969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2" name="Google Shape;1582;p13"/>
          <p:cNvSpPr txBox="1">
            <a:spLocks noGrp="1"/>
          </p:cNvSpPr>
          <p:nvPr>
            <p:ph type="title" idx="9"/>
          </p:nvPr>
        </p:nvSpPr>
        <p:spPr>
          <a:xfrm>
            <a:off x="5012250" y="3274675"/>
            <a:ext cx="298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83" name="Google Shape;1583;p13"/>
          <p:cNvSpPr txBox="1">
            <a:spLocks noGrp="1"/>
          </p:cNvSpPr>
          <p:nvPr>
            <p:ph type="title" idx="13" hasCustomPrompt="1"/>
          </p:nvPr>
        </p:nvSpPr>
        <p:spPr>
          <a:xfrm>
            <a:off x="5200500" y="2444775"/>
            <a:ext cx="2610000" cy="98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0"/>
              <a:buFont typeface="Poppins"/>
              <a:buNone/>
              <a:defRPr sz="11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0"/>
              <a:buFont typeface="Poppins"/>
              <a:buNone/>
              <a:defRPr sz="11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0"/>
              <a:buFont typeface="Poppins"/>
              <a:buNone/>
              <a:defRPr sz="11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0"/>
              <a:buFont typeface="Poppins"/>
              <a:buNone/>
              <a:defRPr sz="11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0"/>
              <a:buFont typeface="Poppins"/>
              <a:buNone/>
              <a:defRPr sz="11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0"/>
              <a:buFont typeface="Poppins"/>
              <a:buNone/>
              <a:defRPr sz="11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0"/>
              <a:buFont typeface="Poppins"/>
              <a:buNone/>
              <a:defRPr sz="11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0"/>
              <a:buFont typeface="Poppins"/>
              <a:buNone/>
              <a:defRPr sz="11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1584" name="Google Shape;1584;p13"/>
          <p:cNvSpPr txBox="1">
            <a:spLocks noGrp="1"/>
          </p:cNvSpPr>
          <p:nvPr>
            <p:ph type="subTitle" idx="14"/>
          </p:nvPr>
        </p:nvSpPr>
        <p:spPr>
          <a:xfrm>
            <a:off x="5257050" y="3711600"/>
            <a:ext cx="24969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85" name="Google Shape;1585;p13"/>
          <p:cNvGrpSpPr/>
          <p:nvPr/>
        </p:nvGrpSpPr>
        <p:grpSpPr>
          <a:xfrm>
            <a:off x="-1289914" y="3847378"/>
            <a:ext cx="5081458" cy="2291921"/>
            <a:chOff x="5619200" y="4458200"/>
            <a:chExt cx="1647150" cy="742900"/>
          </a:xfrm>
        </p:grpSpPr>
        <p:sp>
          <p:nvSpPr>
            <p:cNvPr id="1586" name="Google Shape;1586;p13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3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3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3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3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1" name="Google Shape;1591;p13"/>
          <p:cNvGrpSpPr/>
          <p:nvPr/>
        </p:nvGrpSpPr>
        <p:grpSpPr>
          <a:xfrm rot="10800000" flipH="1">
            <a:off x="6148690" y="-1042184"/>
            <a:ext cx="4256731" cy="2205454"/>
            <a:chOff x="4178350" y="2375050"/>
            <a:chExt cx="938350" cy="515775"/>
          </a:xfrm>
        </p:grpSpPr>
        <p:sp>
          <p:nvSpPr>
            <p:cNvPr id="1592" name="Google Shape;1592;p13"/>
            <p:cNvSpPr/>
            <p:nvPr/>
          </p:nvSpPr>
          <p:spPr>
            <a:xfrm>
              <a:off x="4178350" y="2375050"/>
              <a:ext cx="938350" cy="470050"/>
            </a:xfrm>
            <a:custGeom>
              <a:avLst/>
              <a:gdLst/>
              <a:ahLst/>
              <a:cxnLst/>
              <a:rect l="l" t="t" r="r" b="b"/>
              <a:pathLst>
                <a:path w="37534" h="18802" extrusionOk="0">
                  <a:moveTo>
                    <a:pt x="19941" y="1"/>
                  </a:moveTo>
                  <a:cubicBezTo>
                    <a:pt x="19829" y="1"/>
                    <a:pt x="19717" y="2"/>
                    <a:pt x="19604" y="4"/>
                  </a:cubicBezTo>
                  <a:cubicBezTo>
                    <a:pt x="17557" y="35"/>
                    <a:pt x="15789" y="780"/>
                    <a:pt x="13804" y="1121"/>
                  </a:cubicBezTo>
                  <a:cubicBezTo>
                    <a:pt x="11260" y="1617"/>
                    <a:pt x="8903" y="2765"/>
                    <a:pt x="6949" y="4440"/>
                  </a:cubicBezTo>
                  <a:cubicBezTo>
                    <a:pt x="2792" y="7914"/>
                    <a:pt x="248" y="12970"/>
                    <a:pt x="0" y="18367"/>
                  </a:cubicBezTo>
                  <a:lnTo>
                    <a:pt x="714" y="18802"/>
                  </a:lnTo>
                  <a:lnTo>
                    <a:pt x="36913" y="18678"/>
                  </a:lnTo>
                  <a:cubicBezTo>
                    <a:pt x="37534" y="16816"/>
                    <a:pt x="36727" y="14800"/>
                    <a:pt x="35952" y="12970"/>
                  </a:cubicBezTo>
                  <a:cubicBezTo>
                    <a:pt x="34711" y="10147"/>
                    <a:pt x="33377" y="7263"/>
                    <a:pt x="31392" y="4998"/>
                  </a:cubicBezTo>
                  <a:cubicBezTo>
                    <a:pt x="28520" y="1733"/>
                    <a:pt x="24234" y="1"/>
                    <a:pt x="19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3"/>
            <p:cNvSpPr/>
            <p:nvPr/>
          </p:nvSpPr>
          <p:spPr>
            <a:xfrm>
              <a:off x="4192225" y="2449850"/>
              <a:ext cx="867875" cy="411650"/>
            </a:xfrm>
            <a:custGeom>
              <a:avLst/>
              <a:gdLst/>
              <a:ahLst/>
              <a:cxnLst/>
              <a:rect l="l" t="t" r="r" b="b"/>
              <a:pathLst>
                <a:path w="34715" h="16466" extrusionOk="0">
                  <a:moveTo>
                    <a:pt x="18380" y="0"/>
                  </a:moveTo>
                  <a:cubicBezTo>
                    <a:pt x="17829" y="0"/>
                    <a:pt x="17276" y="28"/>
                    <a:pt x="16723" y="83"/>
                  </a:cubicBezTo>
                  <a:cubicBezTo>
                    <a:pt x="13063" y="455"/>
                    <a:pt x="9589" y="1944"/>
                    <a:pt x="6766" y="4302"/>
                  </a:cubicBezTo>
                  <a:cubicBezTo>
                    <a:pt x="3105" y="7403"/>
                    <a:pt x="1492" y="11839"/>
                    <a:pt x="35" y="16275"/>
                  </a:cubicBezTo>
                  <a:cubicBezTo>
                    <a:pt x="1" y="16377"/>
                    <a:pt x="123" y="16421"/>
                    <a:pt x="298" y="16421"/>
                  </a:cubicBezTo>
                  <a:cubicBezTo>
                    <a:pt x="604" y="16421"/>
                    <a:pt x="1072" y="16286"/>
                    <a:pt x="1151" y="16089"/>
                  </a:cubicBezTo>
                  <a:lnTo>
                    <a:pt x="1120" y="16089"/>
                  </a:lnTo>
                  <a:cubicBezTo>
                    <a:pt x="2299" y="12491"/>
                    <a:pt x="3540" y="8768"/>
                    <a:pt x="6083" y="5884"/>
                  </a:cubicBezTo>
                  <a:cubicBezTo>
                    <a:pt x="8906" y="2689"/>
                    <a:pt x="12908" y="765"/>
                    <a:pt x="17188" y="548"/>
                  </a:cubicBezTo>
                  <a:cubicBezTo>
                    <a:pt x="17428" y="536"/>
                    <a:pt x="17667" y="530"/>
                    <a:pt x="17906" y="530"/>
                  </a:cubicBezTo>
                  <a:cubicBezTo>
                    <a:pt x="21865" y="530"/>
                    <a:pt x="25631" y="2217"/>
                    <a:pt x="28293" y="5201"/>
                  </a:cubicBezTo>
                  <a:cubicBezTo>
                    <a:pt x="31023" y="8241"/>
                    <a:pt x="33566" y="11994"/>
                    <a:pt x="32946" y="16306"/>
                  </a:cubicBezTo>
                  <a:cubicBezTo>
                    <a:pt x="32924" y="16418"/>
                    <a:pt x="33055" y="16465"/>
                    <a:pt x="33235" y="16465"/>
                  </a:cubicBezTo>
                  <a:cubicBezTo>
                    <a:pt x="33554" y="16465"/>
                    <a:pt x="34023" y="16318"/>
                    <a:pt x="34063" y="16120"/>
                  </a:cubicBezTo>
                  <a:cubicBezTo>
                    <a:pt x="34714" y="11436"/>
                    <a:pt x="31798" y="7217"/>
                    <a:pt x="28634" y="4053"/>
                  </a:cubicBezTo>
                  <a:cubicBezTo>
                    <a:pt x="25844" y="1317"/>
                    <a:pt x="22177" y="0"/>
                    <a:pt x="18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3"/>
            <p:cNvSpPr/>
            <p:nvPr/>
          </p:nvSpPr>
          <p:spPr>
            <a:xfrm>
              <a:off x="4252800" y="2496850"/>
              <a:ext cx="761025" cy="376950"/>
            </a:xfrm>
            <a:custGeom>
              <a:avLst/>
              <a:gdLst/>
              <a:ahLst/>
              <a:cxnLst/>
              <a:rect l="l" t="t" r="r" b="b"/>
              <a:pathLst>
                <a:path w="30441" h="15078" extrusionOk="0">
                  <a:moveTo>
                    <a:pt x="13814" y="1"/>
                  </a:moveTo>
                  <a:cubicBezTo>
                    <a:pt x="10218" y="1"/>
                    <a:pt x="7746" y="1872"/>
                    <a:pt x="5273" y="4345"/>
                  </a:cubicBezTo>
                  <a:cubicBezTo>
                    <a:pt x="2575" y="7074"/>
                    <a:pt x="62" y="10952"/>
                    <a:pt x="0" y="14922"/>
                  </a:cubicBezTo>
                  <a:cubicBezTo>
                    <a:pt x="0" y="15030"/>
                    <a:pt x="134" y="15078"/>
                    <a:pt x="309" y="15078"/>
                  </a:cubicBezTo>
                  <a:cubicBezTo>
                    <a:pt x="639" y="15078"/>
                    <a:pt x="1117" y="14907"/>
                    <a:pt x="1117" y="14643"/>
                  </a:cubicBezTo>
                  <a:cubicBezTo>
                    <a:pt x="1179" y="10890"/>
                    <a:pt x="3629" y="7074"/>
                    <a:pt x="6173" y="4500"/>
                  </a:cubicBezTo>
                  <a:cubicBezTo>
                    <a:pt x="7414" y="3259"/>
                    <a:pt x="8716" y="1863"/>
                    <a:pt x="10392" y="1150"/>
                  </a:cubicBezTo>
                  <a:cubicBezTo>
                    <a:pt x="11295" y="765"/>
                    <a:pt x="12261" y="601"/>
                    <a:pt x="13235" y="601"/>
                  </a:cubicBezTo>
                  <a:cubicBezTo>
                    <a:pt x="14537" y="601"/>
                    <a:pt x="15855" y="893"/>
                    <a:pt x="17061" y="1336"/>
                  </a:cubicBezTo>
                  <a:cubicBezTo>
                    <a:pt x="23047" y="3507"/>
                    <a:pt x="28104" y="8346"/>
                    <a:pt x="29282" y="14736"/>
                  </a:cubicBezTo>
                  <a:cubicBezTo>
                    <a:pt x="29303" y="14849"/>
                    <a:pt x="29438" y="14897"/>
                    <a:pt x="29607" y="14897"/>
                  </a:cubicBezTo>
                  <a:cubicBezTo>
                    <a:pt x="29952" y="14897"/>
                    <a:pt x="30441" y="14696"/>
                    <a:pt x="30399" y="14426"/>
                  </a:cubicBezTo>
                  <a:cubicBezTo>
                    <a:pt x="29717" y="10549"/>
                    <a:pt x="27638" y="7074"/>
                    <a:pt x="24536" y="4655"/>
                  </a:cubicBezTo>
                  <a:cubicBezTo>
                    <a:pt x="21558" y="2329"/>
                    <a:pt x="17898" y="95"/>
                    <a:pt x="13990" y="2"/>
                  </a:cubicBezTo>
                  <a:cubicBezTo>
                    <a:pt x="13931" y="1"/>
                    <a:pt x="13872" y="1"/>
                    <a:pt x="138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3"/>
            <p:cNvSpPr/>
            <p:nvPr/>
          </p:nvSpPr>
          <p:spPr>
            <a:xfrm>
              <a:off x="4311275" y="2568125"/>
              <a:ext cx="619300" cy="306050"/>
            </a:xfrm>
            <a:custGeom>
              <a:avLst/>
              <a:gdLst/>
              <a:ahLst/>
              <a:cxnLst/>
              <a:rect l="l" t="t" r="r" b="b"/>
              <a:pathLst>
                <a:path w="24772" h="12242" extrusionOk="0">
                  <a:moveTo>
                    <a:pt x="11588" y="1"/>
                  </a:moveTo>
                  <a:cubicBezTo>
                    <a:pt x="5191" y="1"/>
                    <a:pt x="1980" y="5894"/>
                    <a:pt x="50" y="11389"/>
                  </a:cubicBezTo>
                  <a:cubicBezTo>
                    <a:pt x="1" y="11523"/>
                    <a:pt x="143" y="11580"/>
                    <a:pt x="341" y="11580"/>
                  </a:cubicBezTo>
                  <a:cubicBezTo>
                    <a:pt x="648" y="11580"/>
                    <a:pt x="1091" y="11441"/>
                    <a:pt x="1166" y="11234"/>
                  </a:cubicBezTo>
                  <a:lnTo>
                    <a:pt x="1197" y="11234"/>
                  </a:lnTo>
                  <a:cubicBezTo>
                    <a:pt x="2977" y="6003"/>
                    <a:pt x="5858" y="679"/>
                    <a:pt x="11490" y="679"/>
                  </a:cubicBezTo>
                  <a:cubicBezTo>
                    <a:pt x="12337" y="679"/>
                    <a:pt x="13247" y="800"/>
                    <a:pt x="14225" y="1059"/>
                  </a:cubicBezTo>
                  <a:cubicBezTo>
                    <a:pt x="19282" y="2424"/>
                    <a:pt x="23593" y="6488"/>
                    <a:pt x="23531" y="12009"/>
                  </a:cubicBezTo>
                  <a:cubicBezTo>
                    <a:pt x="23531" y="12175"/>
                    <a:pt x="23689" y="12241"/>
                    <a:pt x="23885" y="12241"/>
                  </a:cubicBezTo>
                  <a:cubicBezTo>
                    <a:pt x="24205" y="12241"/>
                    <a:pt x="24629" y="12065"/>
                    <a:pt x="24648" y="11854"/>
                  </a:cubicBezTo>
                  <a:cubicBezTo>
                    <a:pt x="24772" y="5216"/>
                    <a:pt x="18723" y="532"/>
                    <a:pt x="12457" y="36"/>
                  </a:cubicBezTo>
                  <a:cubicBezTo>
                    <a:pt x="12161" y="12"/>
                    <a:pt x="11871" y="1"/>
                    <a:pt x="115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3"/>
            <p:cNvSpPr/>
            <p:nvPr/>
          </p:nvSpPr>
          <p:spPr>
            <a:xfrm>
              <a:off x="4374000" y="2647325"/>
              <a:ext cx="513325" cy="228750"/>
            </a:xfrm>
            <a:custGeom>
              <a:avLst/>
              <a:gdLst/>
              <a:ahLst/>
              <a:cxnLst/>
              <a:rect l="l" t="t" r="r" b="b"/>
              <a:pathLst>
                <a:path w="20533" h="9150" extrusionOk="0">
                  <a:moveTo>
                    <a:pt x="9607" y="1"/>
                  </a:moveTo>
                  <a:cubicBezTo>
                    <a:pt x="5109" y="1"/>
                    <a:pt x="1077" y="4840"/>
                    <a:pt x="22" y="8841"/>
                  </a:cubicBezTo>
                  <a:cubicBezTo>
                    <a:pt x="0" y="8928"/>
                    <a:pt x="119" y="8966"/>
                    <a:pt x="287" y="8966"/>
                  </a:cubicBezTo>
                  <a:cubicBezTo>
                    <a:pt x="599" y="8966"/>
                    <a:pt x="1078" y="8837"/>
                    <a:pt x="1139" y="8655"/>
                  </a:cubicBezTo>
                  <a:cubicBezTo>
                    <a:pt x="1697" y="6546"/>
                    <a:pt x="2845" y="4654"/>
                    <a:pt x="4427" y="3165"/>
                  </a:cubicBezTo>
                  <a:cubicBezTo>
                    <a:pt x="5078" y="2451"/>
                    <a:pt x="5823" y="1831"/>
                    <a:pt x="6629" y="1273"/>
                  </a:cubicBezTo>
                  <a:cubicBezTo>
                    <a:pt x="7450" y="714"/>
                    <a:pt x="8375" y="495"/>
                    <a:pt x="9317" y="495"/>
                  </a:cubicBezTo>
                  <a:cubicBezTo>
                    <a:pt x="10155" y="495"/>
                    <a:pt x="11006" y="669"/>
                    <a:pt x="11809" y="931"/>
                  </a:cubicBezTo>
                  <a:cubicBezTo>
                    <a:pt x="15532" y="2172"/>
                    <a:pt x="18386" y="5212"/>
                    <a:pt x="19347" y="9058"/>
                  </a:cubicBezTo>
                  <a:cubicBezTo>
                    <a:pt x="19363" y="9123"/>
                    <a:pt x="19453" y="9150"/>
                    <a:pt x="19574" y="9150"/>
                  </a:cubicBezTo>
                  <a:cubicBezTo>
                    <a:pt x="19922" y="9150"/>
                    <a:pt x="20533" y="8932"/>
                    <a:pt x="20464" y="8748"/>
                  </a:cubicBezTo>
                  <a:cubicBezTo>
                    <a:pt x="19254" y="3878"/>
                    <a:pt x="14756" y="1"/>
                    <a:pt x="96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3"/>
            <p:cNvSpPr/>
            <p:nvPr/>
          </p:nvSpPr>
          <p:spPr>
            <a:xfrm>
              <a:off x="4437575" y="2724875"/>
              <a:ext cx="345675" cy="156550"/>
            </a:xfrm>
            <a:custGeom>
              <a:avLst/>
              <a:gdLst/>
              <a:ahLst/>
              <a:cxnLst/>
              <a:rect l="l" t="t" r="r" b="b"/>
              <a:pathLst>
                <a:path w="13827" h="6262" extrusionOk="0">
                  <a:moveTo>
                    <a:pt x="7587" y="0"/>
                  </a:moveTo>
                  <a:cubicBezTo>
                    <a:pt x="4082" y="0"/>
                    <a:pt x="1318" y="2440"/>
                    <a:pt x="116" y="5615"/>
                  </a:cubicBezTo>
                  <a:cubicBezTo>
                    <a:pt x="1" y="5927"/>
                    <a:pt x="260" y="6074"/>
                    <a:pt x="557" y="6074"/>
                  </a:cubicBezTo>
                  <a:cubicBezTo>
                    <a:pt x="820" y="6074"/>
                    <a:pt x="1114" y="5958"/>
                    <a:pt x="1201" y="5739"/>
                  </a:cubicBezTo>
                  <a:cubicBezTo>
                    <a:pt x="2132" y="3258"/>
                    <a:pt x="4148" y="1024"/>
                    <a:pt x="6971" y="838"/>
                  </a:cubicBezTo>
                  <a:cubicBezTo>
                    <a:pt x="7119" y="826"/>
                    <a:pt x="7266" y="820"/>
                    <a:pt x="7412" y="820"/>
                  </a:cubicBezTo>
                  <a:cubicBezTo>
                    <a:pt x="10202" y="820"/>
                    <a:pt x="12561" y="3035"/>
                    <a:pt x="12679" y="5894"/>
                  </a:cubicBezTo>
                  <a:cubicBezTo>
                    <a:pt x="12692" y="6152"/>
                    <a:pt x="12913" y="6262"/>
                    <a:pt x="13158" y="6262"/>
                  </a:cubicBezTo>
                  <a:cubicBezTo>
                    <a:pt x="13473" y="6262"/>
                    <a:pt x="13826" y="6081"/>
                    <a:pt x="13826" y="5801"/>
                  </a:cubicBezTo>
                  <a:cubicBezTo>
                    <a:pt x="13671" y="2451"/>
                    <a:pt x="11003" y="32"/>
                    <a:pt x="7653" y="1"/>
                  </a:cubicBezTo>
                  <a:cubicBezTo>
                    <a:pt x="7631" y="1"/>
                    <a:pt x="7609" y="0"/>
                    <a:pt x="75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3"/>
            <p:cNvSpPr/>
            <p:nvPr/>
          </p:nvSpPr>
          <p:spPr>
            <a:xfrm>
              <a:off x="4481575" y="2799000"/>
              <a:ext cx="244675" cy="91825"/>
            </a:xfrm>
            <a:custGeom>
              <a:avLst/>
              <a:gdLst/>
              <a:ahLst/>
              <a:cxnLst/>
              <a:rect l="l" t="t" r="r" b="b"/>
              <a:pathLst>
                <a:path w="9787" h="3673" extrusionOk="0">
                  <a:moveTo>
                    <a:pt x="5465" y="1"/>
                  </a:moveTo>
                  <a:cubicBezTo>
                    <a:pt x="5004" y="1"/>
                    <a:pt x="4566" y="48"/>
                    <a:pt x="4187" y="138"/>
                  </a:cubicBezTo>
                  <a:cubicBezTo>
                    <a:pt x="3350" y="324"/>
                    <a:pt x="2512" y="634"/>
                    <a:pt x="1768" y="1068"/>
                  </a:cubicBezTo>
                  <a:cubicBezTo>
                    <a:pt x="868" y="1627"/>
                    <a:pt x="496" y="2681"/>
                    <a:pt x="31" y="3612"/>
                  </a:cubicBezTo>
                  <a:cubicBezTo>
                    <a:pt x="1" y="3652"/>
                    <a:pt x="91" y="3673"/>
                    <a:pt x="233" y="3673"/>
                  </a:cubicBezTo>
                  <a:cubicBezTo>
                    <a:pt x="528" y="3673"/>
                    <a:pt x="1043" y="3583"/>
                    <a:pt x="1147" y="3395"/>
                  </a:cubicBezTo>
                  <a:cubicBezTo>
                    <a:pt x="1972" y="1802"/>
                    <a:pt x="2823" y="444"/>
                    <a:pt x="4823" y="444"/>
                  </a:cubicBezTo>
                  <a:cubicBezTo>
                    <a:pt x="5004" y="444"/>
                    <a:pt x="5196" y="456"/>
                    <a:pt x="5397" y="479"/>
                  </a:cubicBezTo>
                  <a:cubicBezTo>
                    <a:pt x="6700" y="665"/>
                    <a:pt x="8282" y="1316"/>
                    <a:pt x="8592" y="2681"/>
                  </a:cubicBezTo>
                  <a:cubicBezTo>
                    <a:pt x="8608" y="2736"/>
                    <a:pt x="8693" y="2759"/>
                    <a:pt x="8810" y="2759"/>
                  </a:cubicBezTo>
                  <a:cubicBezTo>
                    <a:pt x="9157" y="2759"/>
                    <a:pt x="9786" y="2556"/>
                    <a:pt x="9740" y="2371"/>
                  </a:cubicBezTo>
                  <a:cubicBezTo>
                    <a:pt x="9346" y="698"/>
                    <a:pt x="7235" y="1"/>
                    <a:pt x="54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9" name="Google Shape;1599;p13"/>
          <p:cNvGrpSpPr/>
          <p:nvPr/>
        </p:nvGrpSpPr>
        <p:grpSpPr>
          <a:xfrm>
            <a:off x="111850" y="1207775"/>
            <a:ext cx="700450" cy="636075"/>
            <a:chOff x="3652400" y="3788700"/>
            <a:chExt cx="700450" cy="636075"/>
          </a:xfrm>
        </p:grpSpPr>
        <p:sp>
          <p:nvSpPr>
            <p:cNvPr id="1600" name="Google Shape;1600;p13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3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3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3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3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3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3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3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3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3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3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3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3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3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3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5" name="Google Shape;1615;p13"/>
          <p:cNvGrpSpPr/>
          <p:nvPr/>
        </p:nvGrpSpPr>
        <p:grpSpPr>
          <a:xfrm rot="-2328237">
            <a:off x="8085383" y="4198637"/>
            <a:ext cx="1546773" cy="2481612"/>
            <a:chOff x="2402100" y="3854125"/>
            <a:chExt cx="435600" cy="698825"/>
          </a:xfrm>
        </p:grpSpPr>
        <p:sp>
          <p:nvSpPr>
            <p:cNvPr id="1616" name="Google Shape;1616;p13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3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3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3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3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3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3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3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3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3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3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3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3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9" name="Google Shape;1629;p13"/>
          <p:cNvSpPr/>
          <p:nvPr/>
        </p:nvSpPr>
        <p:spPr>
          <a:xfrm rot="10156090">
            <a:off x="-272109" y="-268359"/>
            <a:ext cx="1468398" cy="1313024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0" name="Google Shape;1630;p13"/>
          <p:cNvGrpSpPr/>
          <p:nvPr/>
        </p:nvGrpSpPr>
        <p:grpSpPr>
          <a:xfrm rot="-1366232">
            <a:off x="8503460" y="3280683"/>
            <a:ext cx="1014294" cy="1600729"/>
            <a:chOff x="322650" y="2571325"/>
            <a:chExt cx="573100" cy="904450"/>
          </a:xfrm>
        </p:grpSpPr>
        <p:sp>
          <p:nvSpPr>
            <p:cNvPr id="1631" name="Google Shape;1631;p13"/>
            <p:cNvSpPr/>
            <p:nvPr/>
          </p:nvSpPr>
          <p:spPr>
            <a:xfrm>
              <a:off x="423450" y="2666625"/>
              <a:ext cx="95400" cy="131175"/>
            </a:xfrm>
            <a:custGeom>
              <a:avLst/>
              <a:gdLst/>
              <a:ahLst/>
              <a:cxnLst/>
              <a:rect l="l" t="t" r="r" b="b"/>
              <a:pathLst>
                <a:path w="3816" h="5247" extrusionOk="0">
                  <a:moveTo>
                    <a:pt x="199" y="1"/>
                  </a:moveTo>
                  <a:cubicBezTo>
                    <a:pt x="164" y="1"/>
                    <a:pt x="129" y="2"/>
                    <a:pt x="94" y="4"/>
                  </a:cubicBezTo>
                  <a:cubicBezTo>
                    <a:pt x="1" y="1059"/>
                    <a:pt x="745" y="1958"/>
                    <a:pt x="1521" y="2672"/>
                  </a:cubicBezTo>
                  <a:cubicBezTo>
                    <a:pt x="2327" y="3385"/>
                    <a:pt x="3227" y="4006"/>
                    <a:pt x="3692" y="4936"/>
                  </a:cubicBezTo>
                  <a:lnTo>
                    <a:pt x="3816" y="5247"/>
                  </a:lnTo>
                  <a:cubicBezTo>
                    <a:pt x="3537" y="3851"/>
                    <a:pt x="2978" y="2548"/>
                    <a:pt x="2172" y="1369"/>
                  </a:cubicBezTo>
                  <a:cubicBezTo>
                    <a:pt x="1696" y="685"/>
                    <a:pt x="1020" y="1"/>
                    <a:pt x="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3"/>
            <p:cNvSpPr/>
            <p:nvPr/>
          </p:nvSpPr>
          <p:spPr>
            <a:xfrm>
              <a:off x="510300" y="2571325"/>
              <a:ext cx="155125" cy="237325"/>
            </a:xfrm>
            <a:custGeom>
              <a:avLst/>
              <a:gdLst/>
              <a:ahLst/>
              <a:cxnLst/>
              <a:rect l="l" t="t" r="r" b="b"/>
              <a:pathLst>
                <a:path w="6205" h="9493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4343" y="435"/>
                    <a:pt x="3010" y="2048"/>
                    <a:pt x="2203" y="3754"/>
                  </a:cubicBezTo>
                  <a:cubicBezTo>
                    <a:pt x="1397" y="5460"/>
                    <a:pt x="931" y="7352"/>
                    <a:pt x="1" y="8996"/>
                  </a:cubicBezTo>
                  <a:lnTo>
                    <a:pt x="218" y="9493"/>
                  </a:lnTo>
                  <a:lnTo>
                    <a:pt x="2544" y="6639"/>
                  </a:lnTo>
                  <a:cubicBezTo>
                    <a:pt x="2917" y="6205"/>
                    <a:pt x="3258" y="5770"/>
                    <a:pt x="3537" y="5274"/>
                  </a:cubicBezTo>
                  <a:cubicBezTo>
                    <a:pt x="4530" y="3537"/>
                    <a:pt x="4592" y="1211"/>
                    <a:pt x="6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3"/>
            <p:cNvSpPr/>
            <p:nvPr/>
          </p:nvSpPr>
          <p:spPr>
            <a:xfrm>
              <a:off x="548300" y="2691425"/>
              <a:ext cx="236550" cy="266900"/>
            </a:xfrm>
            <a:custGeom>
              <a:avLst/>
              <a:gdLst/>
              <a:ahLst/>
              <a:cxnLst/>
              <a:rect l="l" t="t" r="r" b="b"/>
              <a:pathLst>
                <a:path w="9462" h="10676" extrusionOk="0">
                  <a:moveTo>
                    <a:pt x="9224" y="1"/>
                  </a:moveTo>
                  <a:cubicBezTo>
                    <a:pt x="7570" y="1"/>
                    <a:pt x="5960" y="617"/>
                    <a:pt x="4747" y="1742"/>
                  </a:cubicBezTo>
                  <a:cubicBezTo>
                    <a:pt x="2588" y="3791"/>
                    <a:pt x="2114" y="7045"/>
                    <a:pt x="654" y="9656"/>
                  </a:cubicBezTo>
                  <a:lnTo>
                    <a:pt x="654" y="9656"/>
                  </a:lnTo>
                  <a:cubicBezTo>
                    <a:pt x="1708" y="8788"/>
                    <a:pt x="3146" y="8364"/>
                    <a:pt x="4343" y="7636"/>
                  </a:cubicBezTo>
                  <a:cubicBezTo>
                    <a:pt x="7011" y="5992"/>
                    <a:pt x="8283" y="2890"/>
                    <a:pt x="9462" y="5"/>
                  </a:cubicBezTo>
                  <a:cubicBezTo>
                    <a:pt x="9382" y="2"/>
                    <a:pt x="9303" y="1"/>
                    <a:pt x="9224" y="1"/>
                  </a:cubicBezTo>
                  <a:close/>
                  <a:moveTo>
                    <a:pt x="654" y="9656"/>
                  </a:moveTo>
                  <a:cubicBezTo>
                    <a:pt x="451" y="9823"/>
                    <a:pt x="263" y="10006"/>
                    <a:pt x="94" y="10210"/>
                  </a:cubicBezTo>
                  <a:lnTo>
                    <a:pt x="1" y="10675"/>
                  </a:lnTo>
                  <a:cubicBezTo>
                    <a:pt x="241" y="10351"/>
                    <a:pt x="456" y="10009"/>
                    <a:pt x="654" y="96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3"/>
            <p:cNvSpPr/>
            <p:nvPr/>
          </p:nvSpPr>
          <p:spPr>
            <a:xfrm>
              <a:off x="322650" y="2792325"/>
              <a:ext cx="214050" cy="94475"/>
            </a:xfrm>
            <a:custGeom>
              <a:avLst/>
              <a:gdLst/>
              <a:ahLst/>
              <a:cxnLst/>
              <a:rect l="l" t="t" r="r" b="b"/>
              <a:pathLst>
                <a:path w="8562" h="3779" extrusionOk="0">
                  <a:moveTo>
                    <a:pt x="129" y="1"/>
                  </a:moveTo>
                  <a:cubicBezTo>
                    <a:pt x="86" y="1"/>
                    <a:pt x="43" y="1"/>
                    <a:pt x="0" y="1"/>
                  </a:cubicBezTo>
                  <a:cubicBezTo>
                    <a:pt x="652" y="374"/>
                    <a:pt x="1024" y="1056"/>
                    <a:pt x="1489" y="1645"/>
                  </a:cubicBezTo>
                  <a:cubicBezTo>
                    <a:pt x="2666" y="3032"/>
                    <a:pt x="4368" y="3778"/>
                    <a:pt x="6106" y="3778"/>
                  </a:cubicBezTo>
                  <a:cubicBezTo>
                    <a:pt x="6934" y="3778"/>
                    <a:pt x="7771" y="3609"/>
                    <a:pt x="8561" y="3258"/>
                  </a:cubicBezTo>
                  <a:lnTo>
                    <a:pt x="8158" y="2979"/>
                  </a:lnTo>
                  <a:cubicBezTo>
                    <a:pt x="5926" y="1053"/>
                    <a:pt x="3091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3"/>
            <p:cNvSpPr/>
            <p:nvPr/>
          </p:nvSpPr>
          <p:spPr>
            <a:xfrm>
              <a:off x="386225" y="2924175"/>
              <a:ext cx="215625" cy="317975"/>
            </a:xfrm>
            <a:custGeom>
              <a:avLst/>
              <a:gdLst/>
              <a:ahLst/>
              <a:cxnLst/>
              <a:rect l="l" t="t" r="r" b="b"/>
              <a:pathLst>
                <a:path w="8625" h="12719" extrusionOk="0">
                  <a:moveTo>
                    <a:pt x="63" y="1"/>
                  </a:moveTo>
                  <a:cubicBezTo>
                    <a:pt x="1" y="2606"/>
                    <a:pt x="94" y="5367"/>
                    <a:pt x="1459" y="7600"/>
                  </a:cubicBezTo>
                  <a:cubicBezTo>
                    <a:pt x="3010" y="10144"/>
                    <a:pt x="5894" y="11509"/>
                    <a:pt x="8593" y="12719"/>
                  </a:cubicBezTo>
                  <a:lnTo>
                    <a:pt x="8593" y="12563"/>
                  </a:lnTo>
                  <a:cubicBezTo>
                    <a:pt x="8624" y="10392"/>
                    <a:pt x="7942" y="8283"/>
                    <a:pt x="6639" y="6546"/>
                  </a:cubicBezTo>
                  <a:cubicBezTo>
                    <a:pt x="4778" y="4064"/>
                    <a:pt x="1831" y="2544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3"/>
            <p:cNvSpPr/>
            <p:nvPr/>
          </p:nvSpPr>
          <p:spPr>
            <a:xfrm>
              <a:off x="579325" y="2835775"/>
              <a:ext cx="316425" cy="283075"/>
            </a:xfrm>
            <a:custGeom>
              <a:avLst/>
              <a:gdLst/>
              <a:ahLst/>
              <a:cxnLst/>
              <a:rect l="l" t="t" r="r" b="b"/>
              <a:pathLst>
                <a:path w="12657" h="11323" extrusionOk="0">
                  <a:moveTo>
                    <a:pt x="12656" y="0"/>
                  </a:moveTo>
                  <a:cubicBezTo>
                    <a:pt x="10175" y="94"/>
                    <a:pt x="7786" y="1055"/>
                    <a:pt x="5925" y="2730"/>
                  </a:cubicBezTo>
                  <a:cubicBezTo>
                    <a:pt x="4095" y="4374"/>
                    <a:pt x="2668" y="6421"/>
                    <a:pt x="1707" y="8717"/>
                  </a:cubicBezTo>
                  <a:cubicBezTo>
                    <a:pt x="1303" y="9616"/>
                    <a:pt x="869" y="10640"/>
                    <a:pt x="1" y="11105"/>
                  </a:cubicBezTo>
                  <a:lnTo>
                    <a:pt x="559" y="11322"/>
                  </a:lnTo>
                  <a:cubicBezTo>
                    <a:pt x="2606" y="8810"/>
                    <a:pt x="5770" y="7445"/>
                    <a:pt x="8035" y="5119"/>
                  </a:cubicBezTo>
                  <a:cubicBezTo>
                    <a:pt x="9648" y="3475"/>
                    <a:pt x="10795" y="1365"/>
                    <a:pt x="12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3"/>
            <p:cNvSpPr/>
            <p:nvPr/>
          </p:nvSpPr>
          <p:spPr>
            <a:xfrm>
              <a:off x="509000" y="2776025"/>
              <a:ext cx="101375" cy="699750"/>
            </a:xfrm>
            <a:custGeom>
              <a:avLst/>
              <a:gdLst/>
              <a:ahLst/>
              <a:cxnLst/>
              <a:rect l="l" t="t" r="r" b="b"/>
              <a:pathLst>
                <a:path w="4055" h="27990" extrusionOk="0">
                  <a:moveTo>
                    <a:pt x="520" y="0"/>
                  </a:moveTo>
                  <a:cubicBezTo>
                    <a:pt x="350" y="0"/>
                    <a:pt x="126" y="122"/>
                    <a:pt x="146" y="281"/>
                  </a:cubicBezTo>
                  <a:cubicBezTo>
                    <a:pt x="983" y="4965"/>
                    <a:pt x="1852" y="9618"/>
                    <a:pt x="2689" y="14302"/>
                  </a:cubicBezTo>
                  <a:cubicBezTo>
                    <a:pt x="3124" y="16628"/>
                    <a:pt x="3589" y="19017"/>
                    <a:pt x="3062" y="21343"/>
                  </a:cubicBezTo>
                  <a:cubicBezTo>
                    <a:pt x="2534" y="23701"/>
                    <a:pt x="1294" y="25748"/>
                    <a:pt x="84" y="27795"/>
                  </a:cubicBezTo>
                  <a:cubicBezTo>
                    <a:pt x="1" y="27928"/>
                    <a:pt x="122" y="27990"/>
                    <a:pt x="272" y="27990"/>
                  </a:cubicBezTo>
                  <a:cubicBezTo>
                    <a:pt x="402" y="27990"/>
                    <a:pt x="554" y="27944"/>
                    <a:pt x="611" y="27857"/>
                  </a:cubicBezTo>
                  <a:cubicBezTo>
                    <a:pt x="1666" y="26058"/>
                    <a:pt x="2751" y="24259"/>
                    <a:pt x="3372" y="22274"/>
                  </a:cubicBezTo>
                  <a:cubicBezTo>
                    <a:pt x="4054" y="20040"/>
                    <a:pt x="3899" y="17838"/>
                    <a:pt x="3527" y="15574"/>
                  </a:cubicBezTo>
                  <a:cubicBezTo>
                    <a:pt x="2658" y="10424"/>
                    <a:pt x="1666" y="5275"/>
                    <a:pt x="704" y="126"/>
                  </a:cubicBezTo>
                  <a:cubicBezTo>
                    <a:pt x="693" y="38"/>
                    <a:pt x="615" y="0"/>
                    <a:pt x="5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8" name="Google Shape;1638;p13"/>
          <p:cNvGrpSpPr/>
          <p:nvPr/>
        </p:nvGrpSpPr>
        <p:grpSpPr>
          <a:xfrm>
            <a:off x="8429688" y="975913"/>
            <a:ext cx="610325" cy="417350"/>
            <a:chOff x="364525" y="2023775"/>
            <a:chExt cx="610325" cy="417350"/>
          </a:xfrm>
        </p:grpSpPr>
        <p:sp>
          <p:nvSpPr>
            <p:cNvPr id="1639" name="Google Shape;1639;p13"/>
            <p:cNvSpPr/>
            <p:nvPr/>
          </p:nvSpPr>
          <p:spPr>
            <a:xfrm>
              <a:off x="739075" y="2213250"/>
              <a:ext cx="87825" cy="70625"/>
            </a:xfrm>
            <a:custGeom>
              <a:avLst/>
              <a:gdLst/>
              <a:ahLst/>
              <a:cxnLst/>
              <a:rect l="l" t="t" r="r" b="b"/>
              <a:pathLst>
                <a:path w="3513" h="2825" extrusionOk="0">
                  <a:moveTo>
                    <a:pt x="2208" y="836"/>
                  </a:moveTo>
                  <a:lnTo>
                    <a:pt x="2208" y="836"/>
                  </a:lnTo>
                  <a:cubicBezTo>
                    <a:pt x="2203" y="904"/>
                    <a:pt x="2191" y="972"/>
                    <a:pt x="2174" y="1040"/>
                  </a:cubicBezTo>
                  <a:lnTo>
                    <a:pt x="2174" y="1040"/>
                  </a:lnTo>
                  <a:cubicBezTo>
                    <a:pt x="2168" y="1040"/>
                    <a:pt x="2162" y="1040"/>
                    <a:pt x="2156" y="1040"/>
                  </a:cubicBezTo>
                  <a:cubicBezTo>
                    <a:pt x="1982" y="1040"/>
                    <a:pt x="1801" y="1092"/>
                    <a:pt x="1677" y="1184"/>
                  </a:cubicBezTo>
                  <a:lnTo>
                    <a:pt x="1677" y="1184"/>
                  </a:lnTo>
                  <a:cubicBezTo>
                    <a:pt x="1681" y="1171"/>
                    <a:pt x="1686" y="1157"/>
                    <a:pt x="1692" y="1142"/>
                  </a:cubicBezTo>
                  <a:lnTo>
                    <a:pt x="1692" y="1142"/>
                  </a:lnTo>
                  <a:cubicBezTo>
                    <a:pt x="1808" y="1029"/>
                    <a:pt x="1938" y="929"/>
                    <a:pt x="2080" y="847"/>
                  </a:cubicBezTo>
                  <a:lnTo>
                    <a:pt x="2080" y="847"/>
                  </a:lnTo>
                  <a:cubicBezTo>
                    <a:pt x="2121" y="840"/>
                    <a:pt x="2164" y="837"/>
                    <a:pt x="2208" y="836"/>
                  </a:cubicBezTo>
                  <a:close/>
                  <a:moveTo>
                    <a:pt x="2191" y="1"/>
                  </a:moveTo>
                  <a:cubicBezTo>
                    <a:pt x="2048" y="1"/>
                    <a:pt x="1893" y="40"/>
                    <a:pt x="1769" y="86"/>
                  </a:cubicBezTo>
                  <a:lnTo>
                    <a:pt x="1800" y="86"/>
                  </a:lnTo>
                  <a:cubicBezTo>
                    <a:pt x="1704" y="126"/>
                    <a:pt x="1612" y="171"/>
                    <a:pt x="1523" y="220"/>
                  </a:cubicBezTo>
                  <a:lnTo>
                    <a:pt x="1523" y="220"/>
                  </a:lnTo>
                  <a:cubicBezTo>
                    <a:pt x="1395" y="270"/>
                    <a:pt x="1270" y="329"/>
                    <a:pt x="1148" y="396"/>
                  </a:cubicBezTo>
                  <a:cubicBezTo>
                    <a:pt x="917" y="535"/>
                    <a:pt x="739" y="735"/>
                    <a:pt x="634" y="970"/>
                  </a:cubicBezTo>
                  <a:lnTo>
                    <a:pt x="634" y="970"/>
                  </a:lnTo>
                  <a:cubicBezTo>
                    <a:pt x="304" y="1382"/>
                    <a:pt x="81" y="1881"/>
                    <a:pt x="0" y="2413"/>
                  </a:cubicBezTo>
                  <a:cubicBezTo>
                    <a:pt x="0" y="2568"/>
                    <a:pt x="94" y="2723"/>
                    <a:pt x="249" y="2754"/>
                  </a:cubicBezTo>
                  <a:cubicBezTo>
                    <a:pt x="443" y="2801"/>
                    <a:pt x="641" y="2824"/>
                    <a:pt x="839" y="2824"/>
                  </a:cubicBezTo>
                  <a:cubicBezTo>
                    <a:pt x="2189" y="2824"/>
                    <a:pt x="3513" y="1764"/>
                    <a:pt x="3351" y="303"/>
                  </a:cubicBezTo>
                  <a:cubicBezTo>
                    <a:pt x="3351" y="148"/>
                    <a:pt x="3102" y="55"/>
                    <a:pt x="2978" y="55"/>
                  </a:cubicBezTo>
                  <a:cubicBezTo>
                    <a:pt x="2837" y="35"/>
                    <a:pt x="2696" y="25"/>
                    <a:pt x="2558" y="25"/>
                  </a:cubicBezTo>
                  <a:cubicBezTo>
                    <a:pt x="2499" y="25"/>
                    <a:pt x="2441" y="27"/>
                    <a:pt x="2383" y="30"/>
                  </a:cubicBezTo>
                  <a:lnTo>
                    <a:pt x="2383" y="30"/>
                  </a:lnTo>
                  <a:cubicBezTo>
                    <a:pt x="2325" y="10"/>
                    <a:pt x="2259" y="1"/>
                    <a:pt x="2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3"/>
            <p:cNvSpPr/>
            <p:nvPr/>
          </p:nvSpPr>
          <p:spPr>
            <a:xfrm>
              <a:off x="866250" y="2220425"/>
              <a:ext cx="108600" cy="75500"/>
            </a:xfrm>
            <a:custGeom>
              <a:avLst/>
              <a:gdLst/>
              <a:ahLst/>
              <a:cxnLst/>
              <a:rect l="l" t="t" r="r" b="b"/>
              <a:pathLst>
                <a:path w="4344" h="3020" extrusionOk="0">
                  <a:moveTo>
                    <a:pt x="2513" y="699"/>
                  </a:moveTo>
                  <a:cubicBezTo>
                    <a:pt x="2792" y="730"/>
                    <a:pt x="2823" y="1350"/>
                    <a:pt x="2730" y="1598"/>
                  </a:cubicBezTo>
                  <a:cubicBezTo>
                    <a:pt x="2634" y="1829"/>
                    <a:pt x="2395" y="2000"/>
                    <a:pt x="2131" y="2111"/>
                  </a:cubicBezTo>
                  <a:lnTo>
                    <a:pt x="2131" y="2111"/>
                  </a:lnTo>
                  <a:cubicBezTo>
                    <a:pt x="2398" y="1917"/>
                    <a:pt x="2620" y="1664"/>
                    <a:pt x="2730" y="1443"/>
                  </a:cubicBezTo>
                  <a:cubicBezTo>
                    <a:pt x="2854" y="1195"/>
                    <a:pt x="2637" y="1086"/>
                    <a:pt x="2366" y="1086"/>
                  </a:cubicBezTo>
                  <a:cubicBezTo>
                    <a:pt x="2239" y="1086"/>
                    <a:pt x="2100" y="1110"/>
                    <a:pt x="1978" y="1155"/>
                  </a:cubicBezTo>
                  <a:lnTo>
                    <a:pt x="1978" y="1155"/>
                  </a:lnTo>
                  <a:cubicBezTo>
                    <a:pt x="2152" y="913"/>
                    <a:pt x="2390" y="699"/>
                    <a:pt x="2513" y="699"/>
                  </a:cubicBezTo>
                  <a:close/>
                  <a:moveTo>
                    <a:pt x="2930" y="1"/>
                  </a:moveTo>
                  <a:cubicBezTo>
                    <a:pt x="2394" y="1"/>
                    <a:pt x="1757" y="323"/>
                    <a:pt x="1310" y="698"/>
                  </a:cubicBezTo>
                  <a:lnTo>
                    <a:pt x="1310" y="698"/>
                  </a:lnTo>
                  <a:cubicBezTo>
                    <a:pt x="1244" y="722"/>
                    <a:pt x="1180" y="753"/>
                    <a:pt x="1117" y="792"/>
                  </a:cubicBezTo>
                  <a:cubicBezTo>
                    <a:pt x="621" y="1164"/>
                    <a:pt x="1" y="1629"/>
                    <a:pt x="156" y="2343"/>
                  </a:cubicBezTo>
                  <a:cubicBezTo>
                    <a:pt x="246" y="2861"/>
                    <a:pt x="664" y="3019"/>
                    <a:pt x="1100" y="3019"/>
                  </a:cubicBezTo>
                  <a:cubicBezTo>
                    <a:pt x="1264" y="3019"/>
                    <a:pt x="1430" y="2997"/>
                    <a:pt x="1583" y="2963"/>
                  </a:cubicBezTo>
                  <a:cubicBezTo>
                    <a:pt x="2575" y="2715"/>
                    <a:pt x="4343" y="2032"/>
                    <a:pt x="3847" y="668"/>
                  </a:cubicBezTo>
                  <a:cubicBezTo>
                    <a:pt x="3682" y="184"/>
                    <a:pt x="3335" y="1"/>
                    <a:pt x="2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3"/>
            <p:cNvSpPr/>
            <p:nvPr/>
          </p:nvSpPr>
          <p:spPr>
            <a:xfrm>
              <a:off x="620425" y="2375175"/>
              <a:ext cx="91525" cy="65950"/>
            </a:xfrm>
            <a:custGeom>
              <a:avLst/>
              <a:gdLst/>
              <a:ahLst/>
              <a:cxnLst/>
              <a:rect l="l" t="t" r="r" b="b"/>
              <a:pathLst>
                <a:path w="3661" h="2638" extrusionOk="0">
                  <a:moveTo>
                    <a:pt x="2723" y="0"/>
                  </a:moveTo>
                  <a:cubicBezTo>
                    <a:pt x="2311" y="0"/>
                    <a:pt x="1906" y="96"/>
                    <a:pt x="1544" y="275"/>
                  </a:cubicBezTo>
                  <a:lnTo>
                    <a:pt x="1544" y="275"/>
                  </a:lnTo>
                  <a:cubicBezTo>
                    <a:pt x="1475" y="284"/>
                    <a:pt x="1404" y="305"/>
                    <a:pt x="1334" y="340"/>
                  </a:cubicBezTo>
                  <a:cubicBezTo>
                    <a:pt x="621" y="681"/>
                    <a:pt x="125" y="1364"/>
                    <a:pt x="1" y="2139"/>
                  </a:cubicBezTo>
                  <a:cubicBezTo>
                    <a:pt x="1" y="2294"/>
                    <a:pt x="94" y="2419"/>
                    <a:pt x="249" y="2481"/>
                  </a:cubicBezTo>
                  <a:cubicBezTo>
                    <a:pt x="521" y="2587"/>
                    <a:pt x="811" y="2637"/>
                    <a:pt x="1101" y="2637"/>
                  </a:cubicBezTo>
                  <a:cubicBezTo>
                    <a:pt x="2333" y="2637"/>
                    <a:pt x="3586" y="1738"/>
                    <a:pt x="3661" y="433"/>
                  </a:cubicBezTo>
                  <a:cubicBezTo>
                    <a:pt x="3661" y="216"/>
                    <a:pt x="3475" y="123"/>
                    <a:pt x="3289" y="61"/>
                  </a:cubicBezTo>
                  <a:cubicBezTo>
                    <a:pt x="3101" y="20"/>
                    <a:pt x="2911" y="0"/>
                    <a:pt x="27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3"/>
            <p:cNvSpPr/>
            <p:nvPr/>
          </p:nvSpPr>
          <p:spPr>
            <a:xfrm>
              <a:off x="571500" y="2185225"/>
              <a:ext cx="110225" cy="72125"/>
            </a:xfrm>
            <a:custGeom>
              <a:avLst/>
              <a:gdLst/>
              <a:ahLst/>
              <a:cxnLst/>
              <a:rect l="l" t="t" r="r" b="b"/>
              <a:pathLst>
                <a:path w="4409" h="2885" extrusionOk="0">
                  <a:moveTo>
                    <a:pt x="2634" y="609"/>
                  </a:moveTo>
                  <a:lnTo>
                    <a:pt x="2634" y="609"/>
                  </a:lnTo>
                  <a:cubicBezTo>
                    <a:pt x="2661" y="624"/>
                    <a:pt x="2693" y="648"/>
                    <a:pt x="2733" y="680"/>
                  </a:cubicBezTo>
                  <a:cubicBezTo>
                    <a:pt x="2857" y="742"/>
                    <a:pt x="2950" y="866"/>
                    <a:pt x="2981" y="1021"/>
                  </a:cubicBezTo>
                  <a:cubicBezTo>
                    <a:pt x="3061" y="1770"/>
                    <a:pt x="2058" y="2173"/>
                    <a:pt x="1382" y="2270"/>
                  </a:cubicBezTo>
                  <a:lnTo>
                    <a:pt x="1382" y="2270"/>
                  </a:lnTo>
                  <a:cubicBezTo>
                    <a:pt x="1364" y="2194"/>
                    <a:pt x="1356" y="2116"/>
                    <a:pt x="1356" y="2038"/>
                  </a:cubicBezTo>
                  <a:lnTo>
                    <a:pt x="1356" y="2038"/>
                  </a:lnTo>
                  <a:cubicBezTo>
                    <a:pt x="2128" y="1962"/>
                    <a:pt x="3118" y="1422"/>
                    <a:pt x="2640" y="618"/>
                  </a:cubicBezTo>
                  <a:cubicBezTo>
                    <a:pt x="2638" y="615"/>
                    <a:pt x="2636" y="612"/>
                    <a:pt x="2634" y="609"/>
                  </a:cubicBezTo>
                  <a:close/>
                  <a:moveTo>
                    <a:pt x="2955" y="0"/>
                  </a:moveTo>
                  <a:cubicBezTo>
                    <a:pt x="2698" y="0"/>
                    <a:pt x="2442" y="49"/>
                    <a:pt x="2237" y="121"/>
                  </a:cubicBezTo>
                  <a:cubicBezTo>
                    <a:pt x="1803" y="278"/>
                    <a:pt x="1486" y="570"/>
                    <a:pt x="1241" y="922"/>
                  </a:cubicBezTo>
                  <a:lnTo>
                    <a:pt x="1241" y="922"/>
                  </a:lnTo>
                  <a:cubicBezTo>
                    <a:pt x="546" y="1259"/>
                    <a:pt x="1" y="1909"/>
                    <a:pt x="314" y="2727"/>
                  </a:cubicBezTo>
                  <a:cubicBezTo>
                    <a:pt x="345" y="2851"/>
                    <a:pt x="531" y="2851"/>
                    <a:pt x="655" y="2882"/>
                  </a:cubicBezTo>
                  <a:cubicBezTo>
                    <a:pt x="702" y="2884"/>
                    <a:pt x="748" y="2885"/>
                    <a:pt x="795" y="2885"/>
                  </a:cubicBezTo>
                  <a:cubicBezTo>
                    <a:pt x="1589" y="2885"/>
                    <a:pt x="2401" y="2639"/>
                    <a:pt x="3074" y="2200"/>
                  </a:cubicBezTo>
                  <a:cubicBezTo>
                    <a:pt x="3571" y="1859"/>
                    <a:pt x="4408" y="1114"/>
                    <a:pt x="3974" y="463"/>
                  </a:cubicBezTo>
                  <a:cubicBezTo>
                    <a:pt x="3765" y="121"/>
                    <a:pt x="3359" y="0"/>
                    <a:pt x="29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3"/>
            <p:cNvSpPr/>
            <p:nvPr/>
          </p:nvSpPr>
          <p:spPr>
            <a:xfrm>
              <a:off x="758450" y="2059975"/>
              <a:ext cx="102400" cy="71400"/>
            </a:xfrm>
            <a:custGeom>
              <a:avLst/>
              <a:gdLst/>
              <a:ahLst/>
              <a:cxnLst/>
              <a:rect l="l" t="t" r="r" b="b"/>
              <a:pathLst>
                <a:path w="4096" h="2856" extrusionOk="0">
                  <a:moveTo>
                    <a:pt x="2303" y="689"/>
                  </a:moveTo>
                  <a:cubicBezTo>
                    <a:pt x="2370" y="689"/>
                    <a:pt x="2416" y="740"/>
                    <a:pt x="2451" y="882"/>
                  </a:cubicBezTo>
                  <a:cubicBezTo>
                    <a:pt x="2514" y="1068"/>
                    <a:pt x="2514" y="1285"/>
                    <a:pt x="2420" y="1471"/>
                  </a:cubicBezTo>
                  <a:cubicBezTo>
                    <a:pt x="2405" y="1551"/>
                    <a:pt x="2381" y="1624"/>
                    <a:pt x="2349" y="1692"/>
                  </a:cubicBezTo>
                  <a:lnTo>
                    <a:pt x="2349" y="1692"/>
                  </a:lnTo>
                  <a:cubicBezTo>
                    <a:pt x="2336" y="1658"/>
                    <a:pt x="2310" y="1625"/>
                    <a:pt x="2265" y="1595"/>
                  </a:cubicBezTo>
                  <a:cubicBezTo>
                    <a:pt x="2199" y="1548"/>
                    <a:pt x="2115" y="1529"/>
                    <a:pt x="2026" y="1529"/>
                  </a:cubicBezTo>
                  <a:cubicBezTo>
                    <a:pt x="1963" y="1529"/>
                    <a:pt x="1898" y="1539"/>
                    <a:pt x="1834" y="1553"/>
                  </a:cubicBezTo>
                  <a:lnTo>
                    <a:pt x="1834" y="1553"/>
                  </a:lnTo>
                  <a:lnTo>
                    <a:pt x="1800" y="1502"/>
                  </a:lnTo>
                  <a:cubicBezTo>
                    <a:pt x="1800" y="1440"/>
                    <a:pt x="1707" y="1378"/>
                    <a:pt x="1676" y="1285"/>
                  </a:cubicBezTo>
                  <a:cubicBezTo>
                    <a:pt x="1676" y="1198"/>
                    <a:pt x="1697" y="1124"/>
                    <a:pt x="1732" y="1059"/>
                  </a:cubicBezTo>
                  <a:lnTo>
                    <a:pt x="1732" y="1059"/>
                  </a:lnTo>
                  <a:cubicBezTo>
                    <a:pt x="1754" y="1051"/>
                    <a:pt x="1777" y="1043"/>
                    <a:pt x="1800" y="1037"/>
                  </a:cubicBezTo>
                  <a:cubicBezTo>
                    <a:pt x="1936" y="983"/>
                    <a:pt x="2262" y="881"/>
                    <a:pt x="2299" y="689"/>
                  </a:cubicBezTo>
                  <a:lnTo>
                    <a:pt x="2299" y="689"/>
                  </a:lnTo>
                  <a:cubicBezTo>
                    <a:pt x="2301" y="689"/>
                    <a:pt x="2302" y="689"/>
                    <a:pt x="2303" y="689"/>
                  </a:cubicBezTo>
                  <a:close/>
                  <a:moveTo>
                    <a:pt x="2014" y="2065"/>
                  </a:moveTo>
                  <a:lnTo>
                    <a:pt x="2014" y="2065"/>
                  </a:lnTo>
                  <a:cubicBezTo>
                    <a:pt x="1874" y="2152"/>
                    <a:pt x="1710" y="2201"/>
                    <a:pt x="1541" y="2206"/>
                  </a:cubicBezTo>
                  <a:lnTo>
                    <a:pt x="1541" y="2206"/>
                  </a:lnTo>
                  <a:cubicBezTo>
                    <a:pt x="1706" y="2186"/>
                    <a:pt x="1869" y="2134"/>
                    <a:pt x="2014" y="2065"/>
                  </a:cubicBezTo>
                  <a:close/>
                  <a:moveTo>
                    <a:pt x="2680" y="1"/>
                  </a:moveTo>
                  <a:cubicBezTo>
                    <a:pt x="1961" y="1"/>
                    <a:pt x="1078" y="536"/>
                    <a:pt x="754" y="964"/>
                  </a:cubicBezTo>
                  <a:lnTo>
                    <a:pt x="754" y="964"/>
                  </a:lnTo>
                  <a:cubicBezTo>
                    <a:pt x="311" y="1302"/>
                    <a:pt x="1" y="1786"/>
                    <a:pt x="1" y="2402"/>
                  </a:cubicBezTo>
                  <a:cubicBezTo>
                    <a:pt x="1" y="2495"/>
                    <a:pt x="1" y="2526"/>
                    <a:pt x="94" y="2588"/>
                  </a:cubicBezTo>
                  <a:cubicBezTo>
                    <a:pt x="403" y="2773"/>
                    <a:pt x="762" y="2855"/>
                    <a:pt x="1127" y="2855"/>
                  </a:cubicBezTo>
                  <a:cubicBezTo>
                    <a:pt x="1676" y="2855"/>
                    <a:pt x="2240" y="2669"/>
                    <a:pt x="2669" y="2371"/>
                  </a:cubicBezTo>
                  <a:cubicBezTo>
                    <a:pt x="3258" y="1999"/>
                    <a:pt x="4096" y="913"/>
                    <a:pt x="3382" y="261"/>
                  </a:cubicBezTo>
                  <a:cubicBezTo>
                    <a:pt x="3197" y="76"/>
                    <a:pt x="2950" y="1"/>
                    <a:pt x="26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3"/>
            <p:cNvSpPr/>
            <p:nvPr/>
          </p:nvSpPr>
          <p:spPr>
            <a:xfrm>
              <a:off x="474200" y="2335625"/>
              <a:ext cx="88100" cy="62525"/>
            </a:xfrm>
            <a:custGeom>
              <a:avLst/>
              <a:gdLst/>
              <a:ahLst/>
              <a:cxnLst/>
              <a:rect l="l" t="t" r="r" b="b"/>
              <a:pathLst>
                <a:path w="3524" h="2501" extrusionOk="0">
                  <a:moveTo>
                    <a:pt x="2252" y="519"/>
                  </a:moveTo>
                  <a:cubicBezTo>
                    <a:pt x="2279" y="519"/>
                    <a:pt x="2303" y="521"/>
                    <a:pt x="2323" y="525"/>
                  </a:cubicBezTo>
                  <a:lnTo>
                    <a:pt x="2323" y="525"/>
                  </a:lnTo>
                  <a:cubicBezTo>
                    <a:pt x="2304" y="526"/>
                    <a:pt x="2290" y="526"/>
                    <a:pt x="2282" y="526"/>
                  </a:cubicBezTo>
                  <a:cubicBezTo>
                    <a:pt x="2034" y="557"/>
                    <a:pt x="1786" y="650"/>
                    <a:pt x="1631" y="868"/>
                  </a:cubicBezTo>
                  <a:cubicBezTo>
                    <a:pt x="1606" y="886"/>
                    <a:pt x="1586" y="903"/>
                    <a:pt x="1571" y="916"/>
                  </a:cubicBezTo>
                  <a:lnTo>
                    <a:pt x="1571" y="916"/>
                  </a:lnTo>
                  <a:cubicBezTo>
                    <a:pt x="1551" y="909"/>
                    <a:pt x="1530" y="899"/>
                    <a:pt x="1510" y="888"/>
                  </a:cubicBezTo>
                  <a:lnTo>
                    <a:pt x="1510" y="888"/>
                  </a:lnTo>
                  <a:cubicBezTo>
                    <a:pt x="1682" y="717"/>
                    <a:pt x="1899" y="578"/>
                    <a:pt x="2158" y="526"/>
                  </a:cubicBezTo>
                  <a:cubicBezTo>
                    <a:pt x="2193" y="521"/>
                    <a:pt x="2224" y="519"/>
                    <a:pt x="2252" y="519"/>
                  </a:cubicBezTo>
                  <a:close/>
                  <a:moveTo>
                    <a:pt x="2346" y="1080"/>
                  </a:moveTo>
                  <a:cubicBezTo>
                    <a:pt x="2345" y="1082"/>
                    <a:pt x="2345" y="1083"/>
                    <a:pt x="2344" y="1085"/>
                  </a:cubicBezTo>
                  <a:cubicBezTo>
                    <a:pt x="2152" y="1525"/>
                    <a:pt x="1813" y="1941"/>
                    <a:pt x="1349" y="1986"/>
                  </a:cubicBezTo>
                  <a:lnTo>
                    <a:pt x="1349" y="1986"/>
                  </a:lnTo>
                  <a:cubicBezTo>
                    <a:pt x="1329" y="1936"/>
                    <a:pt x="1310" y="1889"/>
                    <a:pt x="1290" y="1829"/>
                  </a:cubicBezTo>
                  <a:cubicBezTo>
                    <a:pt x="1290" y="1798"/>
                    <a:pt x="1290" y="1767"/>
                    <a:pt x="1321" y="1736"/>
                  </a:cubicBezTo>
                  <a:cubicBezTo>
                    <a:pt x="1326" y="1726"/>
                    <a:pt x="1330" y="1716"/>
                    <a:pt x="1334" y="1707"/>
                  </a:cubicBezTo>
                  <a:lnTo>
                    <a:pt x="1334" y="1707"/>
                  </a:lnTo>
                  <a:cubicBezTo>
                    <a:pt x="1452" y="1672"/>
                    <a:pt x="1563" y="1620"/>
                    <a:pt x="1662" y="1550"/>
                  </a:cubicBezTo>
                  <a:cubicBezTo>
                    <a:pt x="1757" y="1487"/>
                    <a:pt x="1795" y="1416"/>
                    <a:pt x="1781" y="1357"/>
                  </a:cubicBezTo>
                  <a:lnTo>
                    <a:pt x="1781" y="1357"/>
                  </a:lnTo>
                  <a:cubicBezTo>
                    <a:pt x="1984" y="1293"/>
                    <a:pt x="2177" y="1198"/>
                    <a:pt x="2346" y="1080"/>
                  </a:cubicBezTo>
                  <a:close/>
                  <a:moveTo>
                    <a:pt x="2800" y="0"/>
                  </a:moveTo>
                  <a:cubicBezTo>
                    <a:pt x="1895" y="0"/>
                    <a:pt x="1020" y="374"/>
                    <a:pt x="390" y="1054"/>
                  </a:cubicBezTo>
                  <a:cubicBezTo>
                    <a:pt x="328" y="1116"/>
                    <a:pt x="297" y="1178"/>
                    <a:pt x="390" y="1240"/>
                  </a:cubicBezTo>
                  <a:cubicBezTo>
                    <a:pt x="484" y="1301"/>
                    <a:pt x="587" y="1349"/>
                    <a:pt x="694" y="1383"/>
                  </a:cubicBezTo>
                  <a:lnTo>
                    <a:pt x="694" y="1383"/>
                  </a:lnTo>
                  <a:cubicBezTo>
                    <a:pt x="435" y="1496"/>
                    <a:pt x="218" y="1680"/>
                    <a:pt x="142" y="1953"/>
                  </a:cubicBezTo>
                  <a:cubicBezTo>
                    <a:pt x="0" y="2398"/>
                    <a:pt x="347" y="2500"/>
                    <a:pt x="708" y="2500"/>
                  </a:cubicBezTo>
                  <a:cubicBezTo>
                    <a:pt x="901" y="2500"/>
                    <a:pt x="1098" y="2471"/>
                    <a:pt x="1228" y="2450"/>
                  </a:cubicBezTo>
                  <a:cubicBezTo>
                    <a:pt x="2406" y="2263"/>
                    <a:pt x="3523" y="1426"/>
                    <a:pt x="3523" y="154"/>
                  </a:cubicBezTo>
                  <a:cubicBezTo>
                    <a:pt x="3492" y="123"/>
                    <a:pt x="3461" y="92"/>
                    <a:pt x="3430" y="61"/>
                  </a:cubicBezTo>
                  <a:cubicBezTo>
                    <a:pt x="3220" y="20"/>
                    <a:pt x="3009" y="0"/>
                    <a:pt x="2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3"/>
            <p:cNvSpPr/>
            <p:nvPr/>
          </p:nvSpPr>
          <p:spPr>
            <a:xfrm>
              <a:off x="608800" y="2023775"/>
              <a:ext cx="93075" cy="63850"/>
            </a:xfrm>
            <a:custGeom>
              <a:avLst/>
              <a:gdLst/>
              <a:ahLst/>
              <a:cxnLst/>
              <a:rect l="l" t="t" r="r" b="b"/>
              <a:pathLst>
                <a:path w="3723" h="2554" extrusionOk="0">
                  <a:moveTo>
                    <a:pt x="2475" y="593"/>
                  </a:moveTo>
                  <a:cubicBezTo>
                    <a:pt x="2495" y="593"/>
                    <a:pt x="2514" y="593"/>
                    <a:pt x="2534" y="594"/>
                  </a:cubicBezTo>
                  <a:lnTo>
                    <a:pt x="2534" y="594"/>
                  </a:lnTo>
                  <a:cubicBezTo>
                    <a:pt x="2478" y="780"/>
                    <a:pt x="2398" y="959"/>
                    <a:pt x="2296" y="1122"/>
                  </a:cubicBezTo>
                  <a:lnTo>
                    <a:pt x="2296" y="1122"/>
                  </a:lnTo>
                  <a:cubicBezTo>
                    <a:pt x="2260" y="1063"/>
                    <a:pt x="2150" y="1034"/>
                    <a:pt x="2013" y="1030"/>
                  </a:cubicBezTo>
                  <a:lnTo>
                    <a:pt x="2013" y="1030"/>
                  </a:lnTo>
                  <a:cubicBezTo>
                    <a:pt x="1950" y="986"/>
                    <a:pt x="1856" y="965"/>
                    <a:pt x="1768" y="965"/>
                  </a:cubicBezTo>
                  <a:cubicBezTo>
                    <a:pt x="1679" y="965"/>
                    <a:pt x="1590" y="970"/>
                    <a:pt x="1501" y="981"/>
                  </a:cubicBezTo>
                  <a:lnTo>
                    <a:pt x="1501" y="981"/>
                  </a:lnTo>
                  <a:cubicBezTo>
                    <a:pt x="1593" y="864"/>
                    <a:pt x="1713" y="776"/>
                    <a:pt x="1861" y="717"/>
                  </a:cubicBezTo>
                  <a:cubicBezTo>
                    <a:pt x="2048" y="634"/>
                    <a:pt x="2261" y="593"/>
                    <a:pt x="2475" y="593"/>
                  </a:cubicBezTo>
                  <a:close/>
                  <a:moveTo>
                    <a:pt x="1817" y="1652"/>
                  </a:moveTo>
                  <a:cubicBezTo>
                    <a:pt x="1621" y="1799"/>
                    <a:pt x="1394" y="1902"/>
                    <a:pt x="1146" y="1942"/>
                  </a:cubicBezTo>
                  <a:lnTo>
                    <a:pt x="1146" y="1942"/>
                  </a:lnTo>
                  <a:cubicBezTo>
                    <a:pt x="1156" y="1900"/>
                    <a:pt x="1169" y="1856"/>
                    <a:pt x="1183" y="1813"/>
                  </a:cubicBezTo>
                  <a:lnTo>
                    <a:pt x="1183" y="1813"/>
                  </a:lnTo>
                  <a:cubicBezTo>
                    <a:pt x="1183" y="1813"/>
                    <a:pt x="1184" y="1813"/>
                    <a:pt x="1184" y="1813"/>
                  </a:cubicBezTo>
                  <a:cubicBezTo>
                    <a:pt x="1403" y="1813"/>
                    <a:pt x="1622" y="1755"/>
                    <a:pt x="1817" y="1652"/>
                  </a:cubicBezTo>
                  <a:close/>
                  <a:moveTo>
                    <a:pt x="2849" y="1"/>
                  </a:moveTo>
                  <a:cubicBezTo>
                    <a:pt x="2471" y="1"/>
                    <a:pt x="2098" y="69"/>
                    <a:pt x="1737" y="189"/>
                  </a:cubicBezTo>
                  <a:cubicBezTo>
                    <a:pt x="1303" y="345"/>
                    <a:pt x="497" y="686"/>
                    <a:pt x="310" y="1151"/>
                  </a:cubicBezTo>
                  <a:cubicBezTo>
                    <a:pt x="233" y="1305"/>
                    <a:pt x="258" y="1428"/>
                    <a:pt x="337" y="1524"/>
                  </a:cubicBezTo>
                  <a:lnTo>
                    <a:pt x="337" y="1524"/>
                  </a:lnTo>
                  <a:cubicBezTo>
                    <a:pt x="129" y="1749"/>
                    <a:pt x="0" y="2039"/>
                    <a:pt x="0" y="2392"/>
                  </a:cubicBezTo>
                  <a:cubicBezTo>
                    <a:pt x="0" y="2547"/>
                    <a:pt x="248" y="2547"/>
                    <a:pt x="341" y="2547"/>
                  </a:cubicBezTo>
                  <a:cubicBezTo>
                    <a:pt x="411" y="2551"/>
                    <a:pt x="480" y="2554"/>
                    <a:pt x="549" y="2554"/>
                  </a:cubicBezTo>
                  <a:cubicBezTo>
                    <a:pt x="1944" y="2554"/>
                    <a:pt x="3366" y="1671"/>
                    <a:pt x="3692" y="283"/>
                  </a:cubicBezTo>
                  <a:cubicBezTo>
                    <a:pt x="3723" y="127"/>
                    <a:pt x="3567" y="65"/>
                    <a:pt x="3474" y="65"/>
                  </a:cubicBezTo>
                  <a:cubicBezTo>
                    <a:pt x="3266" y="21"/>
                    <a:pt x="3057" y="1"/>
                    <a:pt x="2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3"/>
            <p:cNvSpPr/>
            <p:nvPr/>
          </p:nvSpPr>
          <p:spPr>
            <a:xfrm>
              <a:off x="364525" y="2209500"/>
              <a:ext cx="76800" cy="52900"/>
            </a:xfrm>
            <a:custGeom>
              <a:avLst/>
              <a:gdLst/>
              <a:ahLst/>
              <a:cxnLst/>
              <a:rect l="l" t="t" r="r" b="b"/>
              <a:pathLst>
                <a:path w="3072" h="2116" extrusionOk="0">
                  <a:moveTo>
                    <a:pt x="1846" y="949"/>
                  </a:moveTo>
                  <a:lnTo>
                    <a:pt x="1846" y="949"/>
                  </a:lnTo>
                  <a:cubicBezTo>
                    <a:pt x="1852" y="978"/>
                    <a:pt x="1858" y="1009"/>
                    <a:pt x="1861" y="1043"/>
                  </a:cubicBezTo>
                  <a:cubicBezTo>
                    <a:pt x="1861" y="1167"/>
                    <a:pt x="1830" y="1260"/>
                    <a:pt x="1799" y="1384"/>
                  </a:cubicBezTo>
                  <a:cubicBezTo>
                    <a:pt x="1771" y="1441"/>
                    <a:pt x="1635" y="1579"/>
                    <a:pt x="1616" y="1648"/>
                  </a:cubicBezTo>
                  <a:lnTo>
                    <a:pt x="1616" y="1648"/>
                  </a:lnTo>
                  <a:lnTo>
                    <a:pt x="1520" y="1632"/>
                  </a:lnTo>
                  <a:cubicBezTo>
                    <a:pt x="1385" y="1578"/>
                    <a:pt x="1250" y="1524"/>
                    <a:pt x="1156" y="1449"/>
                  </a:cubicBezTo>
                  <a:lnTo>
                    <a:pt x="1156" y="1449"/>
                  </a:lnTo>
                  <a:cubicBezTo>
                    <a:pt x="1217" y="1318"/>
                    <a:pt x="1294" y="1197"/>
                    <a:pt x="1384" y="1089"/>
                  </a:cubicBezTo>
                  <a:lnTo>
                    <a:pt x="1384" y="1089"/>
                  </a:lnTo>
                  <a:cubicBezTo>
                    <a:pt x="1543" y="1062"/>
                    <a:pt x="1700" y="1015"/>
                    <a:pt x="1846" y="949"/>
                  </a:cubicBezTo>
                  <a:close/>
                  <a:moveTo>
                    <a:pt x="1675" y="1628"/>
                  </a:moveTo>
                  <a:cubicBezTo>
                    <a:pt x="1686" y="1628"/>
                    <a:pt x="1697" y="1637"/>
                    <a:pt x="1706" y="1663"/>
                  </a:cubicBezTo>
                  <a:lnTo>
                    <a:pt x="1635" y="1651"/>
                  </a:lnTo>
                  <a:lnTo>
                    <a:pt x="1635" y="1651"/>
                  </a:lnTo>
                  <a:cubicBezTo>
                    <a:pt x="1647" y="1640"/>
                    <a:pt x="1661" y="1628"/>
                    <a:pt x="1675" y="1628"/>
                  </a:cubicBezTo>
                  <a:close/>
                  <a:moveTo>
                    <a:pt x="2053" y="0"/>
                  </a:moveTo>
                  <a:cubicBezTo>
                    <a:pt x="1957" y="0"/>
                    <a:pt x="1860" y="7"/>
                    <a:pt x="1768" y="19"/>
                  </a:cubicBezTo>
                  <a:cubicBezTo>
                    <a:pt x="1281" y="110"/>
                    <a:pt x="555" y="381"/>
                    <a:pt x="558" y="978"/>
                  </a:cubicBezTo>
                  <a:lnTo>
                    <a:pt x="558" y="978"/>
                  </a:lnTo>
                  <a:cubicBezTo>
                    <a:pt x="349" y="1187"/>
                    <a:pt x="170" y="1428"/>
                    <a:pt x="31" y="1694"/>
                  </a:cubicBezTo>
                  <a:cubicBezTo>
                    <a:pt x="0" y="1725"/>
                    <a:pt x="0" y="1787"/>
                    <a:pt x="62" y="1787"/>
                  </a:cubicBezTo>
                  <a:cubicBezTo>
                    <a:pt x="406" y="2004"/>
                    <a:pt x="802" y="2116"/>
                    <a:pt x="1202" y="2116"/>
                  </a:cubicBezTo>
                  <a:cubicBezTo>
                    <a:pt x="1488" y="2116"/>
                    <a:pt x="1776" y="2059"/>
                    <a:pt x="2047" y="1942"/>
                  </a:cubicBezTo>
                  <a:cubicBezTo>
                    <a:pt x="2575" y="1725"/>
                    <a:pt x="3071" y="1291"/>
                    <a:pt x="2978" y="670"/>
                  </a:cubicBezTo>
                  <a:cubicBezTo>
                    <a:pt x="2902" y="140"/>
                    <a:pt x="2477" y="0"/>
                    <a:pt x="2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">
  <p:cSld name="CUSTOM_9"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8" name="Google Shape;1648;p14"/>
          <p:cNvGrpSpPr/>
          <p:nvPr/>
        </p:nvGrpSpPr>
        <p:grpSpPr>
          <a:xfrm rot="10800000" flipH="1">
            <a:off x="-2094831" y="-848617"/>
            <a:ext cx="6467864" cy="2656239"/>
            <a:chOff x="5619200" y="4458200"/>
            <a:chExt cx="1647150" cy="742900"/>
          </a:xfrm>
        </p:grpSpPr>
        <p:sp>
          <p:nvSpPr>
            <p:cNvPr id="1649" name="Google Shape;1649;p14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4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4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4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4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4" name="Google Shape;1654;p14"/>
          <p:cNvGrpSpPr/>
          <p:nvPr/>
        </p:nvGrpSpPr>
        <p:grpSpPr>
          <a:xfrm>
            <a:off x="170572" y="3531890"/>
            <a:ext cx="4519000" cy="2428630"/>
            <a:chOff x="4178350" y="2375050"/>
            <a:chExt cx="938350" cy="515775"/>
          </a:xfrm>
        </p:grpSpPr>
        <p:sp>
          <p:nvSpPr>
            <p:cNvPr id="1655" name="Google Shape;1655;p14"/>
            <p:cNvSpPr/>
            <p:nvPr/>
          </p:nvSpPr>
          <p:spPr>
            <a:xfrm>
              <a:off x="4178350" y="2375050"/>
              <a:ext cx="938350" cy="470050"/>
            </a:xfrm>
            <a:custGeom>
              <a:avLst/>
              <a:gdLst/>
              <a:ahLst/>
              <a:cxnLst/>
              <a:rect l="l" t="t" r="r" b="b"/>
              <a:pathLst>
                <a:path w="37534" h="18802" extrusionOk="0">
                  <a:moveTo>
                    <a:pt x="19941" y="1"/>
                  </a:moveTo>
                  <a:cubicBezTo>
                    <a:pt x="19829" y="1"/>
                    <a:pt x="19717" y="2"/>
                    <a:pt x="19604" y="4"/>
                  </a:cubicBezTo>
                  <a:cubicBezTo>
                    <a:pt x="17557" y="35"/>
                    <a:pt x="15789" y="780"/>
                    <a:pt x="13804" y="1121"/>
                  </a:cubicBezTo>
                  <a:cubicBezTo>
                    <a:pt x="11260" y="1617"/>
                    <a:pt x="8903" y="2765"/>
                    <a:pt x="6949" y="4440"/>
                  </a:cubicBezTo>
                  <a:cubicBezTo>
                    <a:pt x="2792" y="7914"/>
                    <a:pt x="248" y="12970"/>
                    <a:pt x="0" y="18367"/>
                  </a:cubicBezTo>
                  <a:lnTo>
                    <a:pt x="714" y="18802"/>
                  </a:lnTo>
                  <a:lnTo>
                    <a:pt x="36913" y="18678"/>
                  </a:lnTo>
                  <a:cubicBezTo>
                    <a:pt x="37534" y="16816"/>
                    <a:pt x="36727" y="14800"/>
                    <a:pt x="35952" y="12970"/>
                  </a:cubicBezTo>
                  <a:cubicBezTo>
                    <a:pt x="34711" y="10147"/>
                    <a:pt x="33377" y="7263"/>
                    <a:pt x="31392" y="4998"/>
                  </a:cubicBezTo>
                  <a:cubicBezTo>
                    <a:pt x="28520" y="1733"/>
                    <a:pt x="24234" y="1"/>
                    <a:pt x="19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4"/>
            <p:cNvSpPr/>
            <p:nvPr/>
          </p:nvSpPr>
          <p:spPr>
            <a:xfrm>
              <a:off x="4192225" y="2449850"/>
              <a:ext cx="867875" cy="411650"/>
            </a:xfrm>
            <a:custGeom>
              <a:avLst/>
              <a:gdLst/>
              <a:ahLst/>
              <a:cxnLst/>
              <a:rect l="l" t="t" r="r" b="b"/>
              <a:pathLst>
                <a:path w="34715" h="16466" extrusionOk="0">
                  <a:moveTo>
                    <a:pt x="18380" y="0"/>
                  </a:moveTo>
                  <a:cubicBezTo>
                    <a:pt x="17829" y="0"/>
                    <a:pt x="17276" y="28"/>
                    <a:pt x="16723" y="83"/>
                  </a:cubicBezTo>
                  <a:cubicBezTo>
                    <a:pt x="13063" y="455"/>
                    <a:pt x="9589" y="1944"/>
                    <a:pt x="6766" y="4302"/>
                  </a:cubicBezTo>
                  <a:cubicBezTo>
                    <a:pt x="3105" y="7403"/>
                    <a:pt x="1492" y="11839"/>
                    <a:pt x="35" y="16275"/>
                  </a:cubicBezTo>
                  <a:cubicBezTo>
                    <a:pt x="1" y="16377"/>
                    <a:pt x="123" y="16421"/>
                    <a:pt x="298" y="16421"/>
                  </a:cubicBezTo>
                  <a:cubicBezTo>
                    <a:pt x="604" y="16421"/>
                    <a:pt x="1072" y="16286"/>
                    <a:pt x="1151" y="16089"/>
                  </a:cubicBezTo>
                  <a:lnTo>
                    <a:pt x="1120" y="16089"/>
                  </a:lnTo>
                  <a:cubicBezTo>
                    <a:pt x="2299" y="12491"/>
                    <a:pt x="3540" y="8768"/>
                    <a:pt x="6083" y="5884"/>
                  </a:cubicBezTo>
                  <a:cubicBezTo>
                    <a:pt x="8906" y="2689"/>
                    <a:pt x="12908" y="765"/>
                    <a:pt x="17188" y="548"/>
                  </a:cubicBezTo>
                  <a:cubicBezTo>
                    <a:pt x="17428" y="536"/>
                    <a:pt x="17667" y="530"/>
                    <a:pt x="17906" y="530"/>
                  </a:cubicBezTo>
                  <a:cubicBezTo>
                    <a:pt x="21865" y="530"/>
                    <a:pt x="25631" y="2217"/>
                    <a:pt x="28293" y="5201"/>
                  </a:cubicBezTo>
                  <a:cubicBezTo>
                    <a:pt x="31023" y="8241"/>
                    <a:pt x="33566" y="11994"/>
                    <a:pt x="32946" y="16306"/>
                  </a:cubicBezTo>
                  <a:cubicBezTo>
                    <a:pt x="32924" y="16418"/>
                    <a:pt x="33055" y="16465"/>
                    <a:pt x="33235" y="16465"/>
                  </a:cubicBezTo>
                  <a:cubicBezTo>
                    <a:pt x="33554" y="16465"/>
                    <a:pt x="34023" y="16318"/>
                    <a:pt x="34063" y="16120"/>
                  </a:cubicBezTo>
                  <a:cubicBezTo>
                    <a:pt x="34714" y="11436"/>
                    <a:pt x="31798" y="7217"/>
                    <a:pt x="28634" y="4053"/>
                  </a:cubicBezTo>
                  <a:cubicBezTo>
                    <a:pt x="25844" y="1317"/>
                    <a:pt x="22177" y="0"/>
                    <a:pt x="18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4"/>
            <p:cNvSpPr/>
            <p:nvPr/>
          </p:nvSpPr>
          <p:spPr>
            <a:xfrm>
              <a:off x="4252800" y="2496850"/>
              <a:ext cx="761025" cy="376950"/>
            </a:xfrm>
            <a:custGeom>
              <a:avLst/>
              <a:gdLst/>
              <a:ahLst/>
              <a:cxnLst/>
              <a:rect l="l" t="t" r="r" b="b"/>
              <a:pathLst>
                <a:path w="30441" h="15078" extrusionOk="0">
                  <a:moveTo>
                    <a:pt x="13814" y="1"/>
                  </a:moveTo>
                  <a:cubicBezTo>
                    <a:pt x="10218" y="1"/>
                    <a:pt x="7746" y="1872"/>
                    <a:pt x="5273" y="4345"/>
                  </a:cubicBezTo>
                  <a:cubicBezTo>
                    <a:pt x="2575" y="7074"/>
                    <a:pt x="62" y="10952"/>
                    <a:pt x="0" y="14922"/>
                  </a:cubicBezTo>
                  <a:cubicBezTo>
                    <a:pt x="0" y="15030"/>
                    <a:pt x="134" y="15078"/>
                    <a:pt x="309" y="15078"/>
                  </a:cubicBezTo>
                  <a:cubicBezTo>
                    <a:pt x="639" y="15078"/>
                    <a:pt x="1117" y="14907"/>
                    <a:pt x="1117" y="14643"/>
                  </a:cubicBezTo>
                  <a:cubicBezTo>
                    <a:pt x="1179" y="10890"/>
                    <a:pt x="3629" y="7074"/>
                    <a:pt x="6173" y="4500"/>
                  </a:cubicBezTo>
                  <a:cubicBezTo>
                    <a:pt x="7414" y="3259"/>
                    <a:pt x="8716" y="1863"/>
                    <a:pt x="10392" y="1150"/>
                  </a:cubicBezTo>
                  <a:cubicBezTo>
                    <a:pt x="11295" y="765"/>
                    <a:pt x="12261" y="601"/>
                    <a:pt x="13235" y="601"/>
                  </a:cubicBezTo>
                  <a:cubicBezTo>
                    <a:pt x="14537" y="601"/>
                    <a:pt x="15855" y="893"/>
                    <a:pt x="17061" y="1336"/>
                  </a:cubicBezTo>
                  <a:cubicBezTo>
                    <a:pt x="23047" y="3507"/>
                    <a:pt x="28104" y="8346"/>
                    <a:pt x="29282" y="14736"/>
                  </a:cubicBezTo>
                  <a:cubicBezTo>
                    <a:pt x="29303" y="14849"/>
                    <a:pt x="29438" y="14897"/>
                    <a:pt x="29607" y="14897"/>
                  </a:cubicBezTo>
                  <a:cubicBezTo>
                    <a:pt x="29952" y="14897"/>
                    <a:pt x="30441" y="14696"/>
                    <a:pt x="30399" y="14426"/>
                  </a:cubicBezTo>
                  <a:cubicBezTo>
                    <a:pt x="29717" y="10549"/>
                    <a:pt x="27638" y="7074"/>
                    <a:pt x="24536" y="4655"/>
                  </a:cubicBezTo>
                  <a:cubicBezTo>
                    <a:pt x="21558" y="2329"/>
                    <a:pt x="17898" y="95"/>
                    <a:pt x="13990" y="2"/>
                  </a:cubicBezTo>
                  <a:cubicBezTo>
                    <a:pt x="13931" y="1"/>
                    <a:pt x="13872" y="1"/>
                    <a:pt x="138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4"/>
            <p:cNvSpPr/>
            <p:nvPr/>
          </p:nvSpPr>
          <p:spPr>
            <a:xfrm>
              <a:off x="4311275" y="2568125"/>
              <a:ext cx="619300" cy="306050"/>
            </a:xfrm>
            <a:custGeom>
              <a:avLst/>
              <a:gdLst/>
              <a:ahLst/>
              <a:cxnLst/>
              <a:rect l="l" t="t" r="r" b="b"/>
              <a:pathLst>
                <a:path w="24772" h="12242" extrusionOk="0">
                  <a:moveTo>
                    <a:pt x="11588" y="1"/>
                  </a:moveTo>
                  <a:cubicBezTo>
                    <a:pt x="5191" y="1"/>
                    <a:pt x="1980" y="5894"/>
                    <a:pt x="50" y="11389"/>
                  </a:cubicBezTo>
                  <a:cubicBezTo>
                    <a:pt x="1" y="11523"/>
                    <a:pt x="143" y="11580"/>
                    <a:pt x="341" y="11580"/>
                  </a:cubicBezTo>
                  <a:cubicBezTo>
                    <a:pt x="648" y="11580"/>
                    <a:pt x="1091" y="11441"/>
                    <a:pt x="1166" y="11234"/>
                  </a:cubicBezTo>
                  <a:lnTo>
                    <a:pt x="1197" y="11234"/>
                  </a:lnTo>
                  <a:cubicBezTo>
                    <a:pt x="2977" y="6003"/>
                    <a:pt x="5858" y="679"/>
                    <a:pt x="11490" y="679"/>
                  </a:cubicBezTo>
                  <a:cubicBezTo>
                    <a:pt x="12337" y="679"/>
                    <a:pt x="13247" y="800"/>
                    <a:pt x="14225" y="1059"/>
                  </a:cubicBezTo>
                  <a:cubicBezTo>
                    <a:pt x="19282" y="2424"/>
                    <a:pt x="23593" y="6488"/>
                    <a:pt x="23531" y="12009"/>
                  </a:cubicBezTo>
                  <a:cubicBezTo>
                    <a:pt x="23531" y="12175"/>
                    <a:pt x="23689" y="12241"/>
                    <a:pt x="23885" y="12241"/>
                  </a:cubicBezTo>
                  <a:cubicBezTo>
                    <a:pt x="24205" y="12241"/>
                    <a:pt x="24629" y="12065"/>
                    <a:pt x="24648" y="11854"/>
                  </a:cubicBezTo>
                  <a:cubicBezTo>
                    <a:pt x="24772" y="5216"/>
                    <a:pt x="18723" y="532"/>
                    <a:pt x="12457" y="36"/>
                  </a:cubicBezTo>
                  <a:cubicBezTo>
                    <a:pt x="12161" y="12"/>
                    <a:pt x="11871" y="1"/>
                    <a:pt x="115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4"/>
            <p:cNvSpPr/>
            <p:nvPr/>
          </p:nvSpPr>
          <p:spPr>
            <a:xfrm>
              <a:off x="4374000" y="2647325"/>
              <a:ext cx="513325" cy="228750"/>
            </a:xfrm>
            <a:custGeom>
              <a:avLst/>
              <a:gdLst/>
              <a:ahLst/>
              <a:cxnLst/>
              <a:rect l="l" t="t" r="r" b="b"/>
              <a:pathLst>
                <a:path w="20533" h="9150" extrusionOk="0">
                  <a:moveTo>
                    <a:pt x="9607" y="1"/>
                  </a:moveTo>
                  <a:cubicBezTo>
                    <a:pt x="5109" y="1"/>
                    <a:pt x="1077" y="4840"/>
                    <a:pt x="22" y="8841"/>
                  </a:cubicBezTo>
                  <a:cubicBezTo>
                    <a:pt x="0" y="8928"/>
                    <a:pt x="119" y="8966"/>
                    <a:pt x="287" y="8966"/>
                  </a:cubicBezTo>
                  <a:cubicBezTo>
                    <a:pt x="599" y="8966"/>
                    <a:pt x="1078" y="8837"/>
                    <a:pt x="1139" y="8655"/>
                  </a:cubicBezTo>
                  <a:cubicBezTo>
                    <a:pt x="1697" y="6546"/>
                    <a:pt x="2845" y="4654"/>
                    <a:pt x="4427" y="3165"/>
                  </a:cubicBezTo>
                  <a:cubicBezTo>
                    <a:pt x="5078" y="2451"/>
                    <a:pt x="5823" y="1831"/>
                    <a:pt x="6629" y="1273"/>
                  </a:cubicBezTo>
                  <a:cubicBezTo>
                    <a:pt x="7450" y="714"/>
                    <a:pt x="8375" y="495"/>
                    <a:pt x="9317" y="495"/>
                  </a:cubicBezTo>
                  <a:cubicBezTo>
                    <a:pt x="10155" y="495"/>
                    <a:pt x="11006" y="669"/>
                    <a:pt x="11809" y="931"/>
                  </a:cubicBezTo>
                  <a:cubicBezTo>
                    <a:pt x="15532" y="2172"/>
                    <a:pt x="18386" y="5212"/>
                    <a:pt x="19347" y="9058"/>
                  </a:cubicBezTo>
                  <a:cubicBezTo>
                    <a:pt x="19363" y="9123"/>
                    <a:pt x="19453" y="9150"/>
                    <a:pt x="19574" y="9150"/>
                  </a:cubicBezTo>
                  <a:cubicBezTo>
                    <a:pt x="19922" y="9150"/>
                    <a:pt x="20533" y="8932"/>
                    <a:pt x="20464" y="8748"/>
                  </a:cubicBezTo>
                  <a:cubicBezTo>
                    <a:pt x="19254" y="3878"/>
                    <a:pt x="14756" y="1"/>
                    <a:pt x="96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4"/>
            <p:cNvSpPr/>
            <p:nvPr/>
          </p:nvSpPr>
          <p:spPr>
            <a:xfrm>
              <a:off x="4437575" y="2724875"/>
              <a:ext cx="345675" cy="156550"/>
            </a:xfrm>
            <a:custGeom>
              <a:avLst/>
              <a:gdLst/>
              <a:ahLst/>
              <a:cxnLst/>
              <a:rect l="l" t="t" r="r" b="b"/>
              <a:pathLst>
                <a:path w="13827" h="6262" extrusionOk="0">
                  <a:moveTo>
                    <a:pt x="7587" y="0"/>
                  </a:moveTo>
                  <a:cubicBezTo>
                    <a:pt x="4082" y="0"/>
                    <a:pt x="1318" y="2440"/>
                    <a:pt x="116" y="5615"/>
                  </a:cubicBezTo>
                  <a:cubicBezTo>
                    <a:pt x="1" y="5927"/>
                    <a:pt x="260" y="6074"/>
                    <a:pt x="557" y="6074"/>
                  </a:cubicBezTo>
                  <a:cubicBezTo>
                    <a:pt x="820" y="6074"/>
                    <a:pt x="1114" y="5958"/>
                    <a:pt x="1201" y="5739"/>
                  </a:cubicBezTo>
                  <a:cubicBezTo>
                    <a:pt x="2132" y="3258"/>
                    <a:pt x="4148" y="1024"/>
                    <a:pt x="6971" y="838"/>
                  </a:cubicBezTo>
                  <a:cubicBezTo>
                    <a:pt x="7119" y="826"/>
                    <a:pt x="7266" y="820"/>
                    <a:pt x="7412" y="820"/>
                  </a:cubicBezTo>
                  <a:cubicBezTo>
                    <a:pt x="10202" y="820"/>
                    <a:pt x="12561" y="3035"/>
                    <a:pt x="12679" y="5894"/>
                  </a:cubicBezTo>
                  <a:cubicBezTo>
                    <a:pt x="12692" y="6152"/>
                    <a:pt x="12913" y="6262"/>
                    <a:pt x="13158" y="6262"/>
                  </a:cubicBezTo>
                  <a:cubicBezTo>
                    <a:pt x="13473" y="6262"/>
                    <a:pt x="13826" y="6081"/>
                    <a:pt x="13826" y="5801"/>
                  </a:cubicBezTo>
                  <a:cubicBezTo>
                    <a:pt x="13671" y="2451"/>
                    <a:pt x="11003" y="32"/>
                    <a:pt x="7653" y="1"/>
                  </a:cubicBezTo>
                  <a:cubicBezTo>
                    <a:pt x="7631" y="1"/>
                    <a:pt x="7609" y="0"/>
                    <a:pt x="75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4"/>
            <p:cNvSpPr/>
            <p:nvPr/>
          </p:nvSpPr>
          <p:spPr>
            <a:xfrm>
              <a:off x="4481575" y="2799000"/>
              <a:ext cx="244675" cy="91825"/>
            </a:xfrm>
            <a:custGeom>
              <a:avLst/>
              <a:gdLst/>
              <a:ahLst/>
              <a:cxnLst/>
              <a:rect l="l" t="t" r="r" b="b"/>
              <a:pathLst>
                <a:path w="9787" h="3673" extrusionOk="0">
                  <a:moveTo>
                    <a:pt x="5465" y="1"/>
                  </a:moveTo>
                  <a:cubicBezTo>
                    <a:pt x="5004" y="1"/>
                    <a:pt x="4566" y="48"/>
                    <a:pt x="4187" y="138"/>
                  </a:cubicBezTo>
                  <a:cubicBezTo>
                    <a:pt x="3350" y="324"/>
                    <a:pt x="2512" y="634"/>
                    <a:pt x="1768" y="1068"/>
                  </a:cubicBezTo>
                  <a:cubicBezTo>
                    <a:pt x="868" y="1627"/>
                    <a:pt x="496" y="2681"/>
                    <a:pt x="31" y="3612"/>
                  </a:cubicBezTo>
                  <a:cubicBezTo>
                    <a:pt x="1" y="3652"/>
                    <a:pt x="91" y="3673"/>
                    <a:pt x="233" y="3673"/>
                  </a:cubicBezTo>
                  <a:cubicBezTo>
                    <a:pt x="528" y="3673"/>
                    <a:pt x="1043" y="3583"/>
                    <a:pt x="1147" y="3395"/>
                  </a:cubicBezTo>
                  <a:cubicBezTo>
                    <a:pt x="1972" y="1802"/>
                    <a:pt x="2823" y="444"/>
                    <a:pt x="4823" y="444"/>
                  </a:cubicBezTo>
                  <a:cubicBezTo>
                    <a:pt x="5004" y="444"/>
                    <a:pt x="5196" y="456"/>
                    <a:pt x="5397" y="479"/>
                  </a:cubicBezTo>
                  <a:cubicBezTo>
                    <a:pt x="6700" y="665"/>
                    <a:pt x="8282" y="1316"/>
                    <a:pt x="8592" y="2681"/>
                  </a:cubicBezTo>
                  <a:cubicBezTo>
                    <a:pt x="8608" y="2736"/>
                    <a:pt x="8693" y="2759"/>
                    <a:pt x="8810" y="2759"/>
                  </a:cubicBezTo>
                  <a:cubicBezTo>
                    <a:pt x="9157" y="2759"/>
                    <a:pt x="9786" y="2556"/>
                    <a:pt x="9740" y="2371"/>
                  </a:cubicBezTo>
                  <a:cubicBezTo>
                    <a:pt x="9346" y="698"/>
                    <a:pt x="7235" y="1"/>
                    <a:pt x="54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2" name="Google Shape;1662;p14"/>
          <p:cNvGrpSpPr/>
          <p:nvPr/>
        </p:nvGrpSpPr>
        <p:grpSpPr>
          <a:xfrm rot="-423650">
            <a:off x="-1188125" y="3188595"/>
            <a:ext cx="2662512" cy="2828603"/>
            <a:chOff x="4159600" y="887163"/>
            <a:chExt cx="1265600" cy="1344550"/>
          </a:xfrm>
        </p:grpSpPr>
        <p:sp>
          <p:nvSpPr>
            <p:cNvPr id="1663" name="Google Shape;1663;p14"/>
            <p:cNvSpPr/>
            <p:nvPr/>
          </p:nvSpPr>
          <p:spPr>
            <a:xfrm>
              <a:off x="4159600" y="887163"/>
              <a:ext cx="1265600" cy="1344550"/>
            </a:xfrm>
            <a:custGeom>
              <a:avLst/>
              <a:gdLst/>
              <a:ahLst/>
              <a:cxnLst/>
              <a:rect l="l" t="t" r="r" b="b"/>
              <a:pathLst>
                <a:path w="50624" h="53782" extrusionOk="0">
                  <a:moveTo>
                    <a:pt x="24646" y="1"/>
                  </a:moveTo>
                  <a:cubicBezTo>
                    <a:pt x="24468" y="1"/>
                    <a:pt x="24287" y="13"/>
                    <a:pt x="24102" y="38"/>
                  </a:cubicBezTo>
                  <a:cubicBezTo>
                    <a:pt x="22706" y="224"/>
                    <a:pt x="21528" y="1123"/>
                    <a:pt x="20628" y="2178"/>
                  </a:cubicBezTo>
                  <a:cubicBezTo>
                    <a:pt x="17681" y="5714"/>
                    <a:pt x="17867" y="11391"/>
                    <a:pt x="21000" y="14741"/>
                  </a:cubicBezTo>
                  <a:cubicBezTo>
                    <a:pt x="22086" y="15857"/>
                    <a:pt x="23575" y="17067"/>
                    <a:pt x="23296" y="18618"/>
                  </a:cubicBezTo>
                  <a:cubicBezTo>
                    <a:pt x="23075" y="19846"/>
                    <a:pt x="21785" y="20490"/>
                    <a:pt x="20503" y="20490"/>
                  </a:cubicBezTo>
                  <a:cubicBezTo>
                    <a:pt x="20165" y="20490"/>
                    <a:pt x="19828" y="20446"/>
                    <a:pt x="19511" y="20355"/>
                  </a:cubicBezTo>
                  <a:cubicBezTo>
                    <a:pt x="18022" y="19952"/>
                    <a:pt x="16813" y="18866"/>
                    <a:pt x="15417" y="18091"/>
                  </a:cubicBezTo>
                  <a:cubicBezTo>
                    <a:pt x="13952" y="17299"/>
                    <a:pt x="12329" y="16903"/>
                    <a:pt x="10707" y="16903"/>
                  </a:cubicBezTo>
                  <a:cubicBezTo>
                    <a:pt x="8963" y="16903"/>
                    <a:pt x="7220" y="17361"/>
                    <a:pt x="5677" y="18277"/>
                  </a:cubicBezTo>
                  <a:cubicBezTo>
                    <a:pt x="5025" y="18649"/>
                    <a:pt x="4374" y="19176"/>
                    <a:pt x="4250" y="19921"/>
                  </a:cubicBezTo>
                  <a:cubicBezTo>
                    <a:pt x="4219" y="20479"/>
                    <a:pt x="4343" y="21007"/>
                    <a:pt x="4622" y="21472"/>
                  </a:cubicBezTo>
                  <a:cubicBezTo>
                    <a:pt x="6607" y="25504"/>
                    <a:pt x="10981" y="27893"/>
                    <a:pt x="15386" y="28730"/>
                  </a:cubicBezTo>
                  <a:cubicBezTo>
                    <a:pt x="16906" y="29009"/>
                    <a:pt x="18519" y="29196"/>
                    <a:pt x="19822" y="30064"/>
                  </a:cubicBezTo>
                  <a:cubicBezTo>
                    <a:pt x="21093" y="30933"/>
                    <a:pt x="21869" y="32825"/>
                    <a:pt x="20876" y="34066"/>
                  </a:cubicBezTo>
                  <a:cubicBezTo>
                    <a:pt x="20283" y="34807"/>
                    <a:pt x="19277" y="35036"/>
                    <a:pt x="18281" y="35036"/>
                  </a:cubicBezTo>
                  <a:cubicBezTo>
                    <a:pt x="18026" y="35036"/>
                    <a:pt x="17772" y="35021"/>
                    <a:pt x="17526" y="34996"/>
                  </a:cubicBezTo>
                  <a:cubicBezTo>
                    <a:pt x="14083" y="34655"/>
                    <a:pt x="10826" y="33166"/>
                    <a:pt x="7383" y="33135"/>
                  </a:cubicBezTo>
                  <a:cubicBezTo>
                    <a:pt x="3940" y="33135"/>
                    <a:pt x="0" y="35492"/>
                    <a:pt x="217" y="38936"/>
                  </a:cubicBezTo>
                  <a:cubicBezTo>
                    <a:pt x="404" y="42069"/>
                    <a:pt x="3909" y="43961"/>
                    <a:pt x="7011" y="44302"/>
                  </a:cubicBezTo>
                  <a:cubicBezTo>
                    <a:pt x="10144" y="44643"/>
                    <a:pt x="13432" y="44085"/>
                    <a:pt x="16409" y="45108"/>
                  </a:cubicBezTo>
                  <a:cubicBezTo>
                    <a:pt x="19387" y="46163"/>
                    <a:pt x="21838" y="49823"/>
                    <a:pt x="20039" y="52429"/>
                  </a:cubicBezTo>
                  <a:cubicBezTo>
                    <a:pt x="20039" y="52429"/>
                    <a:pt x="20984" y="53782"/>
                    <a:pt x="23076" y="53782"/>
                  </a:cubicBezTo>
                  <a:cubicBezTo>
                    <a:pt x="23870" y="53782"/>
                    <a:pt x="24828" y="53587"/>
                    <a:pt x="25963" y="53049"/>
                  </a:cubicBezTo>
                  <a:cubicBezTo>
                    <a:pt x="29329" y="51475"/>
                    <a:pt x="26087" y="44984"/>
                    <a:pt x="29757" y="44984"/>
                  </a:cubicBezTo>
                  <a:cubicBezTo>
                    <a:pt x="29775" y="44984"/>
                    <a:pt x="29792" y="44984"/>
                    <a:pt x="29810" y="44984"/>
                  </a:cubicBezTo>
                  <a:cubicBezTo>
                    <a:pt x="30958" y="44984"/>
                    <a:pt x="32105" y="45419"/>
                    <a:pt x="33222" y="45698"/>
                  </a:cubicBezTo>
                  <a:cubicBezTo>
                    <a:pt x="34398" y="46006"/>
                    <a:pt x="35607" y="46153"/>
                    <a:pt x="36817" y="46153"/>
                  </a:cubicBezTo>
                  <a:cubicBezTo>
                    <a:pt x="41703" y="46153"/>
                    <a:pt x="46605" y="43745"/>
                    <a:pt x="49414" y="39742"/>
                  </a:cubicBezTo>
                  <a:cubicBezTo>
                    <a:pt x="50065" y="38843"/>
                    <a:pt x="50624" y="37757"/>
                    <a:pt x="50469" y="36640"/>
                  </a:cubicBezTo>
                  <a:cubicBezTo>
                    <a:pt x="50252" y="35027"/>
                    <a:pt x="48483" y="34004"/>
                    <a:pt x="46839" y="33973"/>
                  </a:cubicBezTo>
                  <a:cubicBezTo>
                    <a:pt x="46804" y="33972"/>
                    <a:pt x="46769" y="33972"/>
                    <a:pt x="46734" y="33972"/>
                  </a:cubicBezTo>
                  <a:cubicBezTo>
                    <a:pt x="45100" y="33972"/>
                    <a:pt x="43612" y="34669"/>
                    <a:pt x="42125" y="35337"/>
                  </a:cubicBezTo>
                  <a:cubicBezTo>
                    <a:pt x="40127" y="36196"/>
                    <a:pt x="37937" y="36981"/>
                    <a:pt x="35810" y="36981"/>
                  </a:cubicBezTo>
                  <a:cubicBezTo>
                    <a:pt x="34865" y="36981"/>
                    <a:pt x="33933" y="36826"/>
                    <a:pt x="33036" y="36454"/>
                  </a:cubicBezTo>
                  <a:cubicBezTo>
                    <a:pt x="30151" y="35275"/>
                    <a:pt x="28724" y="30747"/>
                    <a:pt x="31330" y="28978"/>
                  </a:cubicBezTo>
                  <a:cubicBezTo>
                    <a:pt x="32167" y="28420"/>
                    <a:pt x="33222" y="28265"/>
                    <a:pt x="34215" y="28079"/>
                  </a:cubicBezTo>
                  <a:cubicBezTo>
                    <a:pt x="36944" y="27645"/>
                    <a:pt x="39736" y="26962"/>
                    <a:pt x="41938" y="25256"/>
                  </a:cubicBezTo>
                  <a:cubicBezTo>
                    <a:pt x="44110" y="23581"/>
                    <a:pt x="45537" y="20634"/>
                    <a:pt x="44761" y="17998"/>
                  </a:cubicBezTo>
                  <a:cubicBezTo>
                    <a:pt x="44175" y="16083"/>
                    <a:pt x="42149" y="14691"/>
                    <a:pt x="40229" y="14691"/>
                  </a:cubicBezTo>
                  <a:cubicBezTo>
                    <a:pt x="39505" y="14691"/>
                    <a:pt x="38796" y="14889"/>
                    <a:pt x="38185" y="15330"/>
                  </a:cubicBezTo>
                  <a:cubicBezTo>
                    <a:pt x="35808" y="17113"/>
                    <a:pt x="35224" y="21685"/>
                    <a:pt x="32480" y="21685"/>
                  </a:cubicBezTo>
                  <a:cubicBezTo>
                    <a:pt x="32359" y="21685"/>
                    <a:pt x="32235" y="21676"/>
                    <a:pt x="32105" y="21658"/>
                  </a:cubicBezTo>
                  <a:cubicBezTo>
                    <a:pt x="30864" y="21472"/>
                    <a:pt x="29996" y="20293"/>
                    <a:pt x="29562" y="19083"/>
                  </a:cubicBezTo>
                  <a:cubicBezTo>
                    <a:pt x="28321" y="15547"/>
                    <a:pt x="29748" y="11701"/>
                    <a:pt x="29934" y="7947"/>
                  </a:cubicBezTo>
                  <a:cubicBezTo>
                    <a:pt x="30140" y="4380"/>
                    <a:pt x="28049" y="1"/>
                    <a:pt x="2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4"/>
            <p:cNvSpPr/>
            <p:nvPr/>
          </p:nvSpPr>
          <p:spPr>
            <a:xfrm>
              <a:off x="4735775" y="97803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1" y="683"/>
                    <a:pt x="776" y="683"/>
                  </a:cubicBezTo>
                  <a:cubicBezTo>
                    <a:pt x="1210" y="683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4"/>
            <p:cNvSpPr/>
            <p:nvPr/>
          </p:nvSpPr>
          <p:spPr>
            <a:xfrm>
              <a:off x="4695450" y="10268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1" y="559"/>
                    <a:pt x="745" y="559"/>
                  </a:cubicBezTo>
                  <a:cubicBezTo>
                    <a:pt x="1117" y="559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4"/>
            <p:cNvSpPr/>
            <p:nvPr/>
          </p:nvSpPr>
          <p:spPr>
            <a:xfrm>
              <a:off x="4665975" y="1081963"/>
              <a:ext cx="47350" cy="18625"/>
            </a:xfrm>
            <a:custGeom>
              <a:avLst/>
              <a:gdLst/>
              <a:ahLst/>
              <a:cxnLst/>
              <a:rect l="l" t="t" r="r" b="b"/>
              <a:pathLst>
                <a:path w="1894" h="745" extrusionOk="0">
                  <a:moveTo>
                    <a:pt x="1149" y="0"/>
                  </a:moveTo>
                  <a:cubicBezTo>
                    <a:pt x="652" y="0"/>
                    <a:pt x="1" y="745"/>
                    <a:pt x="745" y="745"/>
                  </a:cubicBezTo>
                  <a:cubicBezTo>
                    <a:pt x="1242" y="745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4"/>
            <p:cNvSpPr/>
            <p:nvPr/>
          </p:nvSpPr>
          <p:spPr>
            <a:xfrm>
              <a:off x="4713300" y="113623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48" y="1"/>
                  </a:moveTo>
                  <a:cubicBezTo>
                    <a:pt x="682" y="1"/>
                    <a:pt x="0" y="683"/>
                    <a:pt x="714" y="683"/>
                  </a:cubicBezTo>
                  <a:cubicBezTo>
                    <a:pt x="1179" y="683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4"/>
            <p:cNvSpPr/>
            <p:nvPr/>
          </p:nvSpPr>
          <p:spPr>
            <a:xfrm>
              <a:off x="4745850" y="1218438"/>
              <a:ext cx="48900" cy="14775"/>
            </a:xfrm>
            <a:custGeom>
              <a:avLst/>
              <a:gdLst/>
              <a:ahLst/>
              <a:cxnLst/>
              <a:rect l="l" t="t" r="r" b="b"/>
              <a:pathLst>
                <a:path w="1956" h="591" extrusionOk="0">
                  <a:moveTo>
                    <a:pt x="1211" y="1"/>
                  </a:moveTo>
                  <a:cubicBezTo>
                    <a:pt x="807" y="1"/>
                    <a:pt x="1" y="590"/>
                    <a:pt x="745" y="590"/>
                  </a:cubicBezTo>
                  <a:cubicBezTo>
                    <a:pt x="1149" y="590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4"/>
            <p:cNvSpPr/>
            <p:nvPr/>
          </p:nvSpPr>
          <p:spPr>
            <a:xfrm>
              <a:off x="4675300" y="1188963"/>
              <a:ext cx="48875" cy="13225"/>
            </a:xfrm>
            <a:custGeom>
              <a:avLst/>
              <a:gdLst/>
              <a:ahLst/>
              <a:cxnLst/>
              <a:rect l="l" t="t" r="r" b="b"/>
              <a:pathLst>
                <a:path w="1955" h="529" extrusionOk="0">
                  <a:moveTo>
                    <a:pt x="1210" y="1"/>
                  </a:moveTo>
                  <a:cubicBezTo>
                    <a:pt x="838" y="1"/>
                    <a:pt x="0" y="528"/>
                    <a:pt x="745" y="528"/>
                  </a:cubicBezTo>
                  <a:cubicBezTo>
                    <a:pt x="1117" y="528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4"/>
            <p:cNvSpPr/>
            <p:nvPr/>
          </p:nvSpPr>
          <p:spPr>
            <a:xfrm>
              <a:off x="4790050" y="1182613"/>
              <a:ext cx="27950" cy="15700"/>
            </a:xfrm>
            <a:custGeom>
              <a:avLst/>
              <a:gdLst/>
              <a:ahLst/>
              <a:cxnLst/>
              <a:rect l="l" t="t" r="r" b="b"/>
              <a:pathLst>
                <a:path w="1118" h="628" extrusionOk="0">
                  <a:moveTo>
                    <a:pt x="859" y="1"/>
                  </a:moveTo>
                  <a:cubicBezTo>
                    <a:pt x="530" y="1"/>
                    <a:pt x="1" y="154"/>
                    <a:pt x="1" y="410"/>
                  </a:cubicBezTo>
                  <a:lnTo>
                    <a:pt x="1" y="534"/>
                  </a:lnTo>
                  <a:cubicBezTo>
                    <a:pt x="1" y="598"/>
                    <a:pt x="99" y="627"/>
                    <a:pt x="237" y="627"/>
                  </a:cubicBezTo>
                  <a:cubicBezTo>
                    <a:pt x="565" y="627"/>
                    <a:pt x="1118" y="464"/>
                    <a:pt x="1118" y="224"/>
                  </a:cubicBezTo>
                  <a:lnTo>
                    <a:pt x="1118" y="100"/>
                  </a:lnTo>
                  <a:cubicBezTo>
                    <a:pt x="1118" y="32"/>
                    <a:pt x="1009" y="1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4"/>
            <p:cNvSpPr/>
            <p:nvPr/>
          </p:nvSpPr>
          <p:spPr>
            <a:xfrm>
              <a:off x="4759825" y="1112213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79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41" y="714"/>
                    <a:pt x="1923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4"/>
            <p:cNvSpPr/>
            <p:nvPr/>
          </p:nvSpPr>
          <p:spPr>
            <a:xfrm>
              <a:off x="4745850" y="1033113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90"/>
                    <a:pt x="745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4"/>
            <p:cNvSpPr/>
            <p:nvPr/>
          </p:nvSpPr>
          <p:spPr>
            <a:xfrm>
              <a:off x="4835825" y="1085838"/>
              <a:ext cx="44225" cy="10875"/>
            </a:xfrm>
            <a:custGeom>
              <a:avLst/>
              <a:gdLst/>
              <a:ahLst/>
              <a:cxnLst/>
              <a:rect l="l" t="t" r="r" b="b"/>
              <a:pathLst>
                <a:path w="1769" h="435" extrusionOk="0">
                  <a:moveTo>
                    <a:pt x="1241" y="0"/>
                  </a:moveTo>
                  <a:cubicBezTo>
                    <a:pt x="1024" y="0"/>
                    <a:pt x="0" y="435"/>
                    <a:pt x="527" y="435"/>
                  </a:cubicBezTo>
                  <a:cubicBezTo>
                    <a:pt x="745" y="435"/>
                    <a:pt x="1768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4"/>
            <p:cNvSpPr/>
            <p:nvPr/>
          </p:nvSpPr>
          <p:spPr>
            <a:xfrm>
              <a:off x="4823400" y="1141663"/>
              <a:ext cx="48900" cy="13225"/>
            </a:xfrm>
            <a:custGeom>
              <a:avLst/>
              <a:gdLst/>
              <a:ahLst/>
              <a:cxnLst/>
              <a:rect l="l" t="t" r="r" b="b"/>
              <a:pathLst>
                <a:path w="1956" h="529" extrusionOk="0">
                  <a:moveTo>
                    <a:pt x="1211" y="1"/>
                  </a:moveTo>
                  <a:cubicBezTo>
                    <a:pt x="869" y="1"/>
                    <a:pt x="1" y="528"/>
                    <a:pt x="745" y="528"/>
                  </a:cubicBezTo>
                  <a:cubicBezTo>
                    <a:pt x="1086" y="528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4"/>
            <p:cNvSpPr/>
            <p:nvPr/>
          </p:nvSpPr>
          <p:spPr>
            <a:xfrm>
              <a:off x="4817200" y="10199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4"/>
            <p:cNvSpPr/>
            <p:nvPr/>
          </p:nvSpPr>
          <p:spPr>
            <a:xfrm>
              <a:off x="4793950" y="941588"/>
              <a:ext cx="39575" cy="22525"/>
            </a:xfrm>
            <a:custGeom>
              <a:avLst/>
              <a:gdLst/>
              <a:ahLst/>
              <a:cxnLst/>
              <a:rect l="l" t="t" r="r" b="b"/>
              <a:pathLst>
                <a:path w="1583" h="901" extrusionOk="0">
                  <a:moveTo>
                    <a:pt x="838" y="1"/>
                  </a:moveTo>
                  <a:cubicBezTo>
                    <a:pt x="186" y="1"/>
                    <a:pt x="0" y="900"/>
                    <a:pt x="745" y="900"/>
                  </a:cubicBezTo>
                  <a:cubicBezTo>
                    <a:pt x="1427" y="900"/>
                    <a:pt x="1582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4"/>
            <p:cNvSpPr/>
            <p:nvPr/>
          </p:nvSpPr>
          <p:spPr>
            <a:xfrm>
              <a:off x="4736550" y="933063"/>
              <a:ext cx="48100" cy="19425"/>
            </a:xfrm>
            <a:custGeom>
              <a:avLst/>
              <a:gdLst/>
              <a:ahLst/>
              <a:cxnLst/>
              <a:rect l="l" t="t" r="r" b="b"/>
              <a:pathLst>
                <a:path w="1924" h="777" extrusionOk="0">
                  <a:moveTo>
                    <a:pt x="1148" y="1"/>
                  </a:moveTo>
                  <a:cubicBezTo>
                    <a:pt x="652" y="1"/>
                    <a:pt x="1" y="776"/>
                    <a:pt x="745" y="776"/>
                  </a:cubicBezTo>
                  <a:cubicBezTo>
                    <a:pt x="1241" y="776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4"/>
            <p:cNvSpPr/>
            <p:nvPr/>
          </p:nvSpPr>
          <p:spPr>
            <a:xfrm>
              <a:off x="4797050" y="130141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4"/>
            <p:cNvSpPr/>
            <p:nvPr/>
          </p:nvSpPr>
          <p:spPr>
            <a:xfrm>
              <a:off x="47730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76" y="1"/>
                    <a:pt x="1" y="652"/>
                    <a:pt x="745" y="652"/>
                  </a:cubicBezTo>
                  <a:cubicBezTo>
                    <a:pt x="1179" y="652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4"/>
            <p:cNvSpPr/>
            <p:nvPr/>
          </p:nvSpPr>
          <p:spPr>
            <a:xfrm>
              <a:off x="4849000" y="1418513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1"/>
                  </a:moveTo>
                  <a:cubicBezTo>
                    <a:pt x="1024" y="1"/>
                    <a:pt x="0" y="466"/>
                    <a:pt x="528" y="466"/>
                  </a:cubicBezTo>
                  <a:cubicBezTo>
                    <a:pt x="776" y="466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4"/>
            <p:cNvSpPr/>
            <p:nvPr/>
          </p:nvSpPr>
          <p:spPr>
            <a:xfrm>
              <a:off x="4797050" y="146271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4"/>
            <p:cNvSpPr/>
            <p:nvPr/>
          </p:nvSpPr>
          <p:spPr>
            <a:xfrm>
              <a:off x="4666750" y="1428588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56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4"/>
            <p:cNvSpPr/>
            <p:nvPr/>
          </p:nvSpPr>
          <p:spPr>
            <a:xfrm>
              <a:off x="4605500" y="1475138"/>
              <a:ext cx="40350" cy="20175"/>
            </a:xfrm>
            <a:custGeom>
              <a:avLst/>
              <a:gdLst/>
              <a:ahLst/>
              <a:cxnLst/>
              <a:rect l="l" t="t" r="r" b="b"/>
              <a:pathLst>
                <a:path w="1614" h="807" extrusionOk="0">
                  <a:moveTo>
                    <a:pt x="869" y="0"/>
                  </a:moveTo>
                  <a:cubicBezTo>
                    <a:pt x="218" y="0"/>
                    <a:pt x="0" y="807"/>
                    <a:pt x="745" y="807"/>
                  </a:cubicBezTo>
                  <a:cubicBezTo>
                    <a:pt x="1396" y="807"/>
                    <a:pt x="1613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4"/>
            <p:cNvSpPr/>
            <p:nvPr/>
          </p:nvSpPr>
          <p:spPr>
            <a:xfrm>
              <a:off x="4523300" y="1526313"/>
              <a:ext cx="49650" cy="12425"/>
            </a:xfrm>
            <a:custGeom>
              <a:avLst/>
              <a:gdLst/>
              <a:ahLst/>
              <a:cxnLst/>
              <a:rect l="l" t="t" r="r" b="b"/>
              <a:pathLst>
                <a:path w="1986" h="497" extrusionOk="0">
                  <a:moveTo>
                    <a:pt x="1241" y="0"/>
                  </a:moveTo>
                  <a:cubicBezTo>
                    <a:pt x="900" y="0"/>
                    <a:pt x="0" y="497"/>
                    <a:pt x="745" y="497"/>
                  </a:cubicBezTo>
                  <a:cubicBezTo>
                    <a:pt x="1086" y="497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4"/>
            <p:cNvSpPr/>
            <p:nvPr/>
          </p:nvSpPr>
          <p:spPr>
            <a:xfrm>
              <a:off x="4420150" y="14914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69" y="0"/>
                  </a:moveTo>
                  <a:cubicBezTo>
                    <a:pt x="218" y="0"/>
                    <a:pt x="1" y="838"/>
                    <a:pt x="776" y="838"/>
                  </a:cubicBezTo>
                  <a:cubicBezTo>
                    <a:pt x="1397" y="838"/>
                    <a:pt x="161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4"/>
            <p:cNvSpPr/>
            <p:nvPr/>
          </p:nvSpPr>
          <p:spPr>
            <a:xfrm>
              <a:off x="4325550" y="138516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79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4"/>
            <p:cNvSpPr/>
            <p:nvPr/>
          </p:nvSpPr>
          <p:spPr>
            <a:xfrm>
              <a:off x="4386800" y="14379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38" y="0"/>
                  </a:moveTo>
                  <a:cubicBezTo>
                    <a:pt x="187" y="0"/>
                    <a:pt x="1" y="838"/>
                    <a:pt x="745" y="838"/>
                  </a:cubicBezTo>
                  <a:cubicBezTo>
                    <a:pt x="1397" y="838"/>
                    <a:pt x="1614" y="0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4"/>
            <p:cNvSpPr/>
            <p:nvPr/>
          </p:nvSpPr>
          <p:spPr>
            <a:xfrm>
              <a:off x="4489950" y="1434813"/>
              <a:ext cx="48875" cy="19400"/>
            </a:xfrm>
            <a:custGeom>
              <a:avLst/>
              <a:gdLst/>
              <a:ahLst/>
              <a:cxnLst/>
              <a:rect l="l" t="t" r="r" b="b"/>
              <a:pathLst>
                <a:path w="1955" h="776" extrusionOk="0">
                  <a:moveTo>
                    <a:pt x="1179" y="0"/>
                  </a:moveTo>
                  <a:cubicBezTo>
                    <a:pt x="652" y="0"/>
                    <a:pt x="0" y="776"/>
                    <a:pt x="776" y="776"/>
                  </a:cubicBezTo>
                  <a:cubicBezTo>
                    <a:pt x="1272" y="776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4"/>
            <p:cNvSpPr/>
            <p:nvPr/>
          </p:nvSpPr>
          <p:spPr>
            <a:xfrm>
              <a:off x="44124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210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4"/>
            <p:cNvSpPr/>
            <p:nvPr/>
          </p:nvSpPr>
          <p:spPr>
            <a:xfrm>
              <a:off x="4390700" y="135106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2" y="0"/>
                  </a:moveTo>
                  <a:cubicBezTo>
                    <a:pt x="1024" y="0"/>
                    <a:pt x="0" y="465"/>
                    <a:pt x="558" y="465"/>
                  </a:cubicBezTo>
                  <a:cubicBezTo>
                    <a:pt x="807" y="465"/>
                    <a:pt x="183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4"/>
            <p:cNvSpPr/>
            <p:nvPr/>
          </p:nvSpPr>
          <p:spPr>
            <a:xfrm>
              <a:off x="4480650" y="1385163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4"/>
            <p:cNvSpPr/>
            <p:nvPr/>
          </p:nvSpPr>
          <p:spPr>
            <a:xfrm>
              <a:off x="4614800" y="154026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0" y="683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4"/>
            <p:cNvSpPr/>
            <p:nvPr/>
          </p:nvSpPr>
          <p:spPr>
            <a:xfrm>
              <a:off x="4665200" y="15953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9" y="589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4"/>
            <p:cNvSpPr/>
            <p:nvPr/>
          </p:nvSpPr>
          <p:spPr>
            <a:xfrm>
              <a:off x="4699325" y="148366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79" y="652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4"/>
            <p:cNvSpPr/>
            <p:nvPr/>
          </p:nvSpPr>
          <p:spPr>
            <a:xfrm>
              <a:off x="4773775" y="1538713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8" y="1"/>
                    <a:pt x="1" y="807"/>
                    <a:pt x="745" y="807"/>
                  </a:cubicBezTo>
                  <a:cubicBezTo>
                    <a:pt x="1396" y="807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4"/>
            <p:cNvSpPr/>
            <p:nvPr/>
          </p:nvSpPr>
          <p:spPr>
            <a:xfrm>
              <a:off x="4708625" y="15317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4"/>
            <p:cNvSpPr/>
            <p:nvPr/>
          </p:nvSpPr>
          <p:spPr>
            <a:xfrm>
              <a:off x="4847450" y="1533288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4"/>
            <p:cNvSpPr/>
            <p:nvPr/>
          </p:nvSpPr>
          <p:spPr>
            <a:xfrm>
              <a:off x="4893975" y="1486763"/>
              <a:ext cx="48875" cy="17075"/>
            </a:xfrm>
            <a:custGeom>
              <a:avLst/>
              <a:gdLst/>
              <a:ahLst/>
              <a:cxnLst/>
              <a:rect l="l" t="t" r="r" b="b"/>
              <a:pathLst>
                <a:path w="1955" h="683" extrusionOk="0">
                  <a:moveTo>
                    <a:pt x="1210" y="0"/>
                  </a:moveTo>
                  <a:cubicBezTo>
                    <a:pt x="745" y="0"/>
                    <a:pt x="1" y="683"/>
                    <a:pt x="776" y="683"/>
                  </a:cubicBezTo>
                  <a:cubicBezTo>
                    <a:pt x="1210" y="683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4"/>
            <p:cNvSpPr/>
            <p:nvPr/>
          </p:nvSpPr>
          <p:spPr>
            <a:xfrm>
              <a:off x="4935075" y="153948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1" y="776"/>
                    <a:pt x="776" y="776"/>
                  </a:cubicBezTo>
                  <a:cubicBezTo>
                    <a:pt x="1396" y="776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4"/>
            <p:cNvSpPr/>
            <p:nvPr/>
          </p:nvSpPr>
          <p:spPr>
            <a:xfrm>
              <a:off x="5052175" y="1534063"/>
              <a:ext cx="48875" cy="16300"/>
            </a:xfrm>
            <a:custGeom>
              <a:avLst/>
              <a:gdLst/>
              <a:ahLst/>
              <a:cxnLst/>
              <a:rect l="l" t="t" r="r" b="b"/>
              <a:pathLst>
                <a:path w="1955" h="652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179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4"/>
            <p:cNvSpPr/>
            <p:nvPr/>
          </p:nvSpPr>
          <p:spPr>
            <a:xfrm>
              <a:off x="4990125" y="1492963"/>
              <a:ext cx="45800" cy="11650"/>
            </a:xfrm>
            <a:custGeom>
              <a:avLst/>
              <a:gdLst/>
              <a:ahLst/>
              <a:cxnLst/>
              <a:rect l="l" t="t" r="r" b="b"/>
              <a:pathLst>
                <a:path w="1832" h="466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4"/>
            <p:cNvSpPr/>
            <p:nvPr/>
          </p:nvSpPr>
          <p:spPr>
            <a:xfrm>
              <a:off x="5147550" y="15014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4"/>
            <p:cNvSpPr/>
            <p:nvPr/>
          </p:nvSpPr>
          <p:spPr>
            <a:xfrm>
              <a:off x="5080100" y="1468138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7" y="1"/>
                    <a:pt x="0" y="807"/>
                    <a:pt x="745" y="807"/>
                  </a:cubicBezTo>
                  <a:cubicBezTo>
                    <a:pt x="1396" y="807"/>
                    <a:pt x="1613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4"/>
            <p:cNvSpPr/>
            <p:nvPr/>
          </p:nvSpPr>
          <p:spPr>
            <a:xfrm>
              <a:off x="5047525" y="1438688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0"/>
                  </a:moveTo>
                  <a:cubicBezTo>
                    <a:pt x="1024" y="0"/>
                    <a:pt x="0" y="465"/>
                    <a:pt x="528" y="465"/>
                  </a:cubicBezTo>
                  <a:cubicBezTo>
                    <a:pt x="776" y="465"/>
                    <a:pt x="180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4"/>
            <p:cNvSpPr/>
            <p:nvPr/>
          </p:nvSpPr>
          <p:spPr>
            <a:xfrm>
              <a:off x="5082425" y="13432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4"/>
            <p:cNvSpPr/>
            <p:nvPr/>
          </p:nvSpPr>
          <p:spPr>
            <a:xfrm>
              <a:off x="5102575" y="1403788"/>
              <a:ext cx="49650" cy="13975"/>
            </a:xfrm>
            <a:custGeom>
              <a:avLst/>
              <a:gdLst/>
              <a:ahLst/>
              <a:cxnLst/>
              <a:rect l="l" t="t" r="r" b="b"/>
              <a:pathLst>
                <a:path w="1986" h="559" extrusionOk="0">
                  <a:moveTo>
                    <a:pt x="1211" y="0"/>
                  </a:moveTo>
                  <a:cubicBezTo>
                    <a:pt x="838" y="0"/>
                    <a:pt x="1" y="559"/>
                    <a:pt x="776" y="559"/>
                  </a:cubicBezTo>
                  <a:cubicBezTo>
                    <a:pt x="1148" y="559"/>
                    <a:pt x="1986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4"/>
            <p:cNvSpPr/>
            <p:nvPr/>
          </p:nvSpPr>
          <p:spPr>
            <a:xfrm>
              <a:off x="5170825" y="142238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89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4"/>
            <p:cNvSpPr/>
            <p:nvPr/>
          </p:nvSpPr>
          <p:spPr>
            <a:xfrm>
              <a:off x="5211150" y="1368113"/>
              <a:ext cx="47325" cy="17850"/>
            </a:xfrm>
            <a:custGeom>
              <a:avLst/>
              <a:gdLst/>
              <a:ahLst/>
              <a:cxnLst/>
              <a:rect l="l" t="t" r="r" b="b"/>
              <a:pathLst>
                <a:path w="1893" h="714" extrusionOk="0">
                  <a:moveTo>
                    <a:pt x="1148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10" y="714"/>
                    <a:pt x="1893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4"/>
            <p:cNvSpPr/>
            <p:nvPr/>
          </p:nvSpPr>
          <p:spPr>
            <a:xfrm>
              <a:off x="5144450" y="13432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4"/>
            <p:cNvSpPr/>
            <p:nvPr/>
          </p:nvSpPr>
          <p:spPr>
            <a:xfrm>
              <a:off x="5170050" y="13091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0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4"/>
            <p:cNvSpPr/>
            <p:nvPr/>
          </p:nvSpPr>
          <p:spPr>
            <a:xfrm>
              <a:off x="4761375" y="1715538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4"/>
            <p:cNvSpPr/>
            <p:nvPr/>
          </p:nvSpPr>
          <p:spPr>
            <a:xfrm>
              <a:off x="4726475" y="166123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4"/>
            <p:cNvSpPr/>
            <p:nvPr/>
          </p:nvSpPr>
          <p:spPr>
            <a:xfrm>
              <a:off x="4748950" y="1626338"/>
              <a:ext cx="49675" cy="14000"/>
            </a:xfrm>
            <a:custGeom>
              <a:avLst/>
              <a:gdLst/>
              <a:ahLst/>
              <a:cxnLst/>
              <a:rect l="l" t="t" r="r" b="b"/>
              <a:pathLst>
                <a:path w="1987" h="560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18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4"/>
            <p:cNvSpPr/>
            <p:nvPr/>
          </p:nvSpPr>
          <p:spPr>
            <a:xfrm>
              <a:off x="4823400" y="1627113"/>
              <a:ext cx="48900" cy="12450"/>
            </a:xfrm>
            <a:custGeom>
              <a:avLst/>
              <a:gdLst/>
              <a:ahLst/>
              <a:cxnLst/>
              <a:rect l="l" t="t" r="r" b="b"/>
              <a:pathLst>
                <a:path w="1956" h="498" extrusionOk="0">
                  <a:moveTo>
                    <a:pt x="1211" y="1"/>
                  </a:moveTo>
                  <a:cubicBezTo>
                    <a:pt x="869" y="1"/>
                    <a:pt x="1" y="497"/>
                    <a:pt x="745" y="497"/>
                  </a:cubicBezTo>
                  <a:cubicBezTo>
                    <a:pt x="1055" y="497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4"/>
            <p:cNvSpPr/>
            <p:nvPr/>
          </p:nvSpPr>
          <p:spPr>
            <a:xfrm>
              <a:off x="4826500" y="1686063"/>
              <a:ext cx="48900" cy="15525"/>
            </a:xfrm>
            <a:custGeom>
              <a:avLst/>
              <a:gdLst/>
              <a:ahLst/>
              <a:cxnLst/>
              <a:rect l="l" t="t" r="r" b="b"/>
              <a:pathLst>
                <a:path w="1956" h="621" extrusionOk="0">
                  <a:moveTo>
                    <a:pt x="1211" y="0"/>
                  </a:moveTo>
                  <a:cubicBezTo>
                    <a:pt x="807" y="0"/>
                    <a:pt x="1" y="621"/>
                    <a:pt x="776" y="621"/>
                  </a:cubicBezTo>
                  <a:cubicBezTo>
                    <a:pt x="1180" y="621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4"/>
            <p:cNvSpPr/>
            <p:nvPr/>
          </p:nvSpPr>
          <p:spPr>
            <a:xfrm>
              <a:off x="4853650" y="1797738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8" y="589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4"/>
            <p:cNvSpPr/>
            <p:nvPr/>
          </p:nvSpPr>
          <p:spPr>
            <a:xfrm>
              <a:off x="4736550" y="1811688"/>
              <a:ext cx="48100" cy="19400"/>
            </a:xfrm>
            <a:custGeom>
              <a:avLst/>
              <a:gdLst/>
              <a:ahLst/>
              <a:cxnLst/>
              <a:rect l="l" t="t" r="r" b="b"/>
              <a:pathLst>
                <a:path w="1924" h="776" extrusionOk="0">
                  <a:moveTo>
                    <a:pt x="1148" y="0"/>
                  </a:moveTo>
                  <a:cubicBezTo>
                    <a:pt x="652" y="0"/>
                    <a:pt x="1" y="776"/>
                    <a:pt x="745" y="776"/>
                  </a:cubicBezTo>
                  <a:cubicBezTo>
                    <a:pt x="1241" y="776"/>
                    <a:pt x="1924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4"/>
            <p:cNvSpPr/>
            <p:nvPr/>
          </p:nvSpPr>
          <p:spPr>
            <a:xfrm>
              <a:off x="4709400" y="1769813"/>
              <a:ext cx="48125" cy="16300"/>
            </a:xfrm>
            <a:custGeom>
              <a:avLst/>
              <a:gdLst/>
              <a:ahLst/>
              <a:cxnLst/>
              <a:rect l="l" t="t" r="r" b="b"/>
              <a:pathLst>
                <a:path w="1925" h="652" extrusionOk="0">
                  <a:moveTo>
                    <a:pt x="1180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80" y="652"/>
                    <a:pt x="1924" y="0"/>
                    <a:pt x="1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4"/>
            <p:cNvSpPr/>
            <p:nvPr/>
          </p:nvSpPr>
          <p:spPr>
            <a:xfrm>
              <a:off x="4789275" y="177368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4"/>
            <p:cNvSpPr/>
            <p:nvPr/>
          </p:nvSpPr>
          <p:spPr>
            <a:xfrm>
              <a:off x="4614800" y="1852788"/>
              <a:ext cx="48100" cy="18625"/>
            </a:xfrm>
            <a:custGeom>
              <a:avLst/>
              <a:gdLst/>
              <a:ahLst/>
              <a:cxnLst/>
              <a:rect l="l" t="t" r="r" b="b"/>
              <a:pathLst>
                <a:path w="1924" h="745" extrusionOk="0">
                  <a:moveTo>
                    <a:pt x="1179" y="0"/>
                  </a:moveTo>
                  <a:cubicBezTo>
                    <a:pt x="683" y="0"/>
                    <a:pt x="1" y="745"/>
                    <a:pt x="776" y="745"/>
                  </a:cubicBezTo>
                  <a:cubicBezTo>
                    <a:pt x="1241" y="745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4"/>
            <p:cNvSpPr/>
            <p:nvPr/>
          </p:nvSpPr>
          <p:spPr>
            <a:xfrm>
              <a:off x="4577575" y="17907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1" y="621"/>
                    <a:pt x="745" y="621"/>
                  </a:cubicBezTo>
                  <a:cubicBezTo>
                    <a:pt x="1148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4"/>
            <p:cNvSpPr/>
            <p:nvPr/>
          </p:nvSpPr>
          <p:spPr>
            <a:xfrm>
              <a:off x="4478325" y="183651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4"/>
            <p:cNvSpPr/>
            <p:nvPr/>
          </p:nvSpPr>
          <p:spPr>
            <a:xfrm>
              <a:off x="4523300" y="1889238"/>
              <a:ext cx="49650" cy="13200"/>
            </a:xfrm>
            <a:custGeom>
              <a:avLst/>
              <a:gdLst/>
              <a:ahLst/>
              <a:cxnLst/>
              <a:rect l="l" t="t" r="r" b="b"/>
              <a:pathLst>
                <a:path w="1986" h="528" extrusionOk="0">
                  <a:moveTo>
                    <a:pt x="1241" y="0"/>
                  </a:moveTo>
                  <a:cubicBezTo>
                    <a:pt x="869" y="0"/>
                    <a:pt x="0" y="528"/>
                    <a:pt x="776" y="528"/>
                  </a:cubicBezTo>
                  <a:cubicBezTo>
                    <a:pt x="1117" y="528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4"/>
            <p:cNvSpPr/>
            <p:nvPr/>
          </p:nvSpPr>
          <p:spPr>
            <a:xfrm>
              <a:off x="4406200" y="188303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76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4"/>
            <p:cNvSpPr/>
            <p:nvPr/>
          </p:nvSpPr>
          <p:spPr>
            <a:xfrm>
              <a:off x="4296850" y="1914038"/>
              <a:ext cx="45000" cy="10900"/>
            </a:xfrm>
            <a:custGeom>
              <a:avLst/>
              <a:gdLst/>
              <a:ahLst/>
              <a:cxnLst/>
              <a:rect l="l" t="t" r="r" b="b"/>
              <a:pathLst>
                <a:path w="1800" h="436" extrusionOk="0">
                  <a:moveTo>
                    <a:pt x="1272" y="1"/>
                  </a:moveTo>
                  <a:cubicBezTo>
                    <a:pt x="1024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4"/>
            <p:cNvSpPr/>
            <p:nvPr/>
          </p:nvSpPr>
          <p:spPr>
            <a:xfrm>
              <a:off x="4226275" y="1896988"/>
              <a:ext cx="45025" cy="10875"/>
            </a:xfrm>
            <a:custGeom>
              <a:avLst/>
              <a:gdLst/>
              <a:ahLst/>
              <a:cxnLst/>
              <a:rect l="l" t="t" r="r" b="b"/>
              <a:pathLst>
                <a:path w="1801" h="435" extrusionOk="0">
                  <a:moveTo>
                    <a:pt x="1242" y="1"/>
                  </a:moveTo>
                  <a:cubicBezTo>
                    <a:pt x="1025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4"/>
            <p:cNvSpPr/>
            <p:nvPr/>
          </p:nvSpPr>
          <p:spPr>
            <a:xfrm>
              <a:off x="4203800" y="184116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4"/>
            <p:cNvSpPr/>
            <p:nvPr/>
          </p:nvSpPr>
          <p:spPr>
            <a:xfrm>
              <a:off x="4278250" y="1868288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7" y="1"/>
                    <a:pt x="0" y="838"/>
                    <a:pt x="776" y="838"/>
                  </a:cubicBezTo>
                  <a:cubicBezTo>
                    <a:pt x="1427" y="838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4"/>
            <p:cNvSpPr/>
            <p:nvPr/>
          </p:nvSpPr>
          <p:spPr>
            <a:xfrm>
              <a:off x="4347250" y="1849688"/>
              <a:ext cx="45025" cy="11650"/>
            </a:xfrm>
            <a:custGeom>
              <a:avLst/>
              <a:gdLst/>
              <a:ahLst/>
              <a:cxnLst/>
              <a:rect l="l" t="t" r="r" b="b"/>
              <a:pathLst>
                <a:path w="1801" h="466" extrusionOk="0">
                  <a:moveTo>
                    <a:pt x="1273" y="0"/>
                  </a:moveTo>
                  <a:cubicBezTo>
                    <a:pt x="1025" y="0"/>
                    <a:pt x="1" y="466"/>
                    <a:pt x="528" y="466"/>
                  </a:cubicBezTo>
                  <a:cubicBezTo>
                    <a:pt x="776" y="466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4"/>
            <p:cNvSpPr/>
            <p:nvPr/>
          </p:nvSpPr>
          <p:spPr>
            <a:xfrm>
              <a:off x="4279025" y="182176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6" y="1"/>
                    <a:pt x="0" y="838"/>
                    <a:pt x="745" y="838"/>
                  </a:cubicBezTo>
                  <a:cubicBezTo>
                    <a:pt x="1396" y="838"/>
                    <a:pt x="1613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4"/>
            <p:cNvSpPr/>
            <p:nvPr/>
          </p:nvSpPr>
          <p:spPr>
            <a:xfrm>
              <a:off x="4267375" y="1777563"/>
              <a:ext cx="49675" cy="13975"/>
            </a:xfrm>
            <a:custGeom>
              <a:avLst/>
              <a:gdLst/>
              <a:ahLst/>
              <a:cxnLst/>
              <a:rect l="l" t="t" r="r" b="b"/>
              <a:pathLst>
                <a:path w="1987" h="559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49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4"/>
            <p:cNvSpPr/>
            <p:nvPr/>
          </p:nvSpPr>
          <p:spPr>
            <a:xfrm>
              <a:off x="4380600" y="177911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3" y="1"/>
                  </a:moveTo>
                  <a:cubicBezTo>
                    <a:pt x="1024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4"/>
            <p:cNvSpPr/>
            <p:nvPr/>
          </p:nvSpPr>
          <p:spPr>
            <a:xfrm>
              <a:off x="4466675" y="1789188"/>
              <a:ext cx="48900" cy="17100"/>
            </a:xfrm>
            <a:custGeom>
              <a:avLst/>
              <a:gdLst/>
              <a:ahLst/>
              <a:cxnLst/>
              <a:rect l="l" t="t" r="r" b="b"/>
              <a:pathLst>
                <a:path w="1956" h="684" extrusionOk="0">
                  <a:moveTo>
                    <a:pt x="1180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1" y="683"/>
                    <a:pt x="1955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4"/>
            <p:cNvSpPr/>
            <p:nvPr/>
          </p:nvSpPr>
          <p:spPr>
            <a:xfrm>
              <a:off x="4412400" y="18310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1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4"/>
            <p:cNvSpPr/>
            <p:nvPr/>
          </p:nvSpPr>
          <p:spPr>
            <a:xfrm>
              <a:off x="4500025" y="1963688"/>
              <a:ext cx="48875" cy="12425"/>
            </a:xfrm>
            <a:custGeom>
              <a:avLst/>
              <a:gdLst/>
              <a:ahLst/>
              <a:cxnLst/>
              <a:rect l="l" t="t" r="r" b="b"/>
              <a:pathLst>
                <a:path w="1955" h="497" extrusionOk="0">
                  <a:moveTo>
                    <a:pt x="1211" y="0"/>
                  </a:moveTo>
                  <a:cubicBezTo>
                    <a:pt x="900" y="0"/>
                    <a:pt x="1" y="496"/>
                    <a:pt x="745" y="496"/>
                  </a:cubicBezTo>
                  <a:cubicBezTo>
                    <a:pt x="1086" y="496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4"/>
            <p:cNvSpPr/>
            <p:nvPr/>
          </p:nvSpPr>
          <p:spPr>
            <a:xfrm>
              <a:off x="4376725" y="195281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4"/>
            <p:cNvSpPr/>
            <p:nvPr/>
          </p:nvSpPr>
          <p:spPr>
            <a:xfrm>
              <a:off x="4432575" y="1948163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0" y="652"/>
                    <a:pt x="776" y="652"/>
                  </a:cubicBezTo>
                  <a:cubicBezTo>
                    <a:pt x="1210" y="652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4"/>
            <p:cNvSpPr/>
            <p:nvPr/>
          </p:nvSpPr>
          <p:spPr>
            <a:xfrm>
              <a:off x="4634975" y="194118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0" y="683"/>
                    <a:pt x="745" y="683"/>
                  </a:cubicBezTo>
                  <a:cubicBezTo>
                    <a:pt x="1210" y="683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4"/>
            <p:cNvSpPr/>
            <p:nvPr/>
          </p:nvSpPr>
          <p:spPr>
            <a:xfrm>
              <a:off x="4548100" y="1961363"/>
              <a:ext cx="47350" cy="17075"/>
            </a:xfrm>
            <a:custGeom>
              <a:avLst/>
              <a:gdLst/>
              <a:ahLst/>
              <a:cxnLst/>
              <a:rect l="l" t="t" r="r" b="b"/>
              <a:pathLst>
                <a:path w="1894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4"/>
            <p:cNvSpPr/>
            <p:nvPr/>
          </p:nvSpPr>
          <p:spPr>
            <a:xfrm>
              <a:off x="4712525" y="1913263"/>
              <a:ext cx="48875" cy="12450"/>
            </a:xfrm>
            <a:custGeom>
              <a:avLst/>
              <a:gdLst/>
              <a:ahLst/>
              <a:cxnLst/>
              <a:rect l="l" t="t" r="r" b="b"/>
              <a:pathLst>
                <a:path w="1955" h="498" extrusionOk="0">
                  <a:moveTo>
                    <a:pt x="1210" y="1"/>
                  </a:moveTo>
                  <a:cubicBezTo>
                    <a:pt x="838" y="1"/>
                    <a:pt x="0" y="497"/>
                    <a:pt x="745" y="497"/>
                  </a:cubicBezTo>
                  <a:cubicBezTo>
                    <a:pt x="1086" y="497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4"/>
            <p:cNvSpPr/>
            <p:nvPr/>
          </p:nvSpPr>
          <p:spPr>
            <a:xfrm>
              <a:off x="4689250" y="198383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0" y="776"/>
                    <a:pt x="776" y="776"/>
                  </a:cubicBezTo>
                  <a:cubicBezTo>
                    <a:pt x="1396" y="776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4"/>
            <p:cNvSpPr/>
            <p:nvPr/>
          </p:nvSpPr>
          <p:spPr>
            <a:xfrm>
              <a:off x="4755950" y="200013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69" y="0"/>
                    <a:pt x="0" y="527"/>
                    <a:pt x="745" y="527"/>
                  </a:cubicBezTo>
                  <a:cubicBezTo>
                    <a:pt x="1086" y="527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4"/>
            <p:cNvSpPr/>
            <p:nvPr/>
          </p:nvSpPr>
          <p:spPr>
            <a:xfrm>
              <a:off x="4662875" y="203733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9"/>
                    <a:pt x="745" y="839"/>
                  </a:cubicBezTo>
                  <a:cubicBezTo>
                    <a:pt x="1397" y="83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4"/>
            <p:cNvSpPr/>
            <p:nvPr/>
          </p:nvSpPr>
          <p:spPr>
            <a:xfrm>
              <a:off x="4692350" y="208001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1"/>
                    <a:pt x="745" y="651"/>
                  </a:cubicBezTo>
                  <a:cubicBezTo>
                    <a:pt x="1179" y="651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4"/>
            <p:cNvSpPr/>
            <p:nvPr/>
          </p:nvSpPr>
          <p:spPr>
            <a:xfrm>
              <a:off x="4783850" y="21110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397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4"/>
            <p:cNvSpPr/>
            <p:nvPr/>
          </p:nvSpPr>
          <p:spPr>
            <a:xfrm>
              <a:off x="4719500" y="2147463"/>
              <a:ext cx="48100" cy="15550"/>
            </a:xfrm>
            <a:custGeom>
              <a:avLst/>
              <a:gdLst/>
              <a:ahLst/>
              <a:cxnLst/>
              <a:rect l="l" t="t" r="r" b="b"/>
              <a:pathLst>
                <a:path w="1924" h="622" extrusionOk="0">
                  <a:moveTo>
                    <a:pt x="1179" y="1"/>
                  </a:moveTo>
                  <a:cubicBezTo>
                    <a:pt x="745" y="1"/>
                    <a:pt x="0" y="621"/>
                    <a:pt x="745" y="621"/>
                  </a:cubicBezTo>
                  <a:cubicBezTo>
                    <a:pt x="1179" y="621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4"/>
            <p:cNvSpPr/>
            <p:nvPr/>
          </p:nvSpPr>
          <p:spPr>
            <a:xfrm>
              <a:off x="4766025" y="2066813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776" y="1"/>
                    <a:pt x="0" y="621"/>
                    <a:pt x="745" y="621"/>
                  </a:cubicBezTo>
                  <a:cubicBezTo>
                    <a:pt x="1179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4"/>
            <p:cNvSpPr/>
            <p:nvPr/>
          </p:nvSpPr>
          <p:spPr>
            <a:xfrm>
              <a:off x="4774550" y="1948938"/>
              <a:ext cx="40350" cy="21750"/>
            </a:xfrm>
            <a:custGeom>
              <a:avLst/>
              <a:gdLst/>
              <a:ahLst/>
              <a:cxnLst/>
              <a:rect l="l" t="t" r="r" b="b"/>
              <a:pathLst>
                <a:path w="1614" h="870" extrusionOk="0">
                  <a:moveTo>
                    <a:pt x="838" y="1"/>
                  </a:moveTo>
                  <a:cubicBezTo>
                    <a:pt x="187" y="1"/>
                    <a:pt x="1" y="869"/>
                    <a:pt x="745" y="869"/>
                  </a:cubicBezTo>
                  <a:cubicBezTo>
                    <a:pt x="1396" y="86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4"/>
            <p:cNvSpPr/>
            <p:nvPr/>
          </p:nvSpPr>
          <p:spPr>
            <a:xfrm>
              <a:off x="4806350" y="186208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1"/>
                  </a:moveTo>
                  <a:cubicBezTo>
                    <a:pt x="869" y="1"/>
                    <a:pt x="0" y="528"/>
                    <a:pt x="745" y="528"/>
                  </a:cubicBezTo>
                  <a:cubicBezTo>
                    <a:pt x="1117" y="528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4"/>
            <p:cNvSpPr/>
            <p:nvPr/>
          </p:nvSpPr>
          <p:spPr>
            <a:xfrm>
              <a:off x="4918025" y="1922588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38" y="0"/>
                    <a:pt x="0" y="558"/>
                    <a:pt x="745" y="558"/>
                  </a:cubicBezTo>
                  <a:cubicBezTo>
                    <a:pt x="1086" y="558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4"/>
            <p:cNvSpPr/>
            <p:nvPr/>
          </p:nvSpPr>
          <p:spPr>
            <a:xfrm>
              <a:off x="4854425" y="195048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1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4"/>
            <p:cNvSpPr/>
            <p:nvPr/>
          </p:nvSpPr>
          <p:spPr>
            <a:xfrm>
              <a:off x="4842025" y="1910938"/>
              <a:ext cx="45000" cy="10125"/>
            </a:xfrm>
            <a:custGeom>
              <a:avLst/>
              <a:gdLst/>
              <a:ahLst/>
              <a:cxnLst/>
              <a:rect l="l" t="t" r="r" b="b"/>
              <a:pathLst>
                <a:path w="1800" h="405" extrusionOk="0">
                  <a:moveTo>
                    <a:pt x="1272" y="1"/>
                  </a:moveTo>
                  <a:cubicBezTo>
                    <a:pt x="1055" y="1"/>
                    <a:pt x="0" y="404"/>
                    <a:pt x="528" y="404"/>
                  </a:cubicBezTo>
                  <a:cubicBezTo>
                    <a:pt x="745" y="404"/>
                    <a:pt x="1799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4"/>
            <p:cNvSpPr/>
            <p:nvPr/>
          </p:nvSpPr>
          <p:spPr>
            <a:xfrm>
              <a:off x="4921125" y="1854338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4"/>
            <p:cNvSpPr/>
            <p:nvPr/>
          </p:nvSpPr>
          <p:spPr>
            <a:xfrm>
              <a:off x="5008750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179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4"/>
            <p:cNvSpPr/>
            <p:nvPr/>
          </p:nvSpPr>
          <p:spPr>
            <a:xfrm>
              <a:off x="4968425" y="196911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4"/>
            <p:cNvSpPr/>
            <p:nvPr/>
          </p:nvSpPr>
          <p:spPr>
            <a:xfrm>
              <a:off x="5039000" y="1976863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69" y="0"/>
                    <a:pt x="0" y="559"/>
                    <a:pt x="745" y="559"/>
                  </a:cubicBezTo>
                  <a:cubicBezTo>
                    <a:pt x="1086" y="559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4"/>
            <p:cNvSpPr/>
            <p:nvPr/>
          </p:nvSpPr>
          <p:spPr>
            <a:xfrm>
              <a:off x="5130500" y="1949713"/>
              <a:ext cx="41125" cy="20200"/>
            </a:xfrm>
            <a:custGeom>
              <a:avLst/>
              <a:gdLst/>
              <a:ahLst/>
              <a:cxnLst/>
              <a:rect l="l" t="t" r="r" b="b"/>
              <a:pathLst>
                <a:path w="1645" h="808" extrusionOk="0">
                  <a:moveTo>
                    <a:pt x="869" y="1"/>
                  </a:moveTo>
                  <a:cubicBezTo>
                    <a:pt x="218" y="1"/>
                    <a:pt x="0" y="807"/>
                    <a:pt x="776" y="807"/>
                  </a:cubicBezTo>
                  <a:cubicBezTo>
                    <a:pt x="1396" y="807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14"/>
            <p:cNvSpPr/>
            <p:nvPr/>
          </p:nvSpPr>
          <p:spPr>
            <a:xfrm>
              <a:off x="5066125" y="1914038"/>
              <a:ext cx="48125" cy="17100"/>
            </a:xfrm>
            <a:custGeom>
              <a:avLst/>
              <a:gdLst/>
              <a:ahLst/>
              <a:cxnLst/>
              <a:rect l="l" t="t" r="r" b="b"/>
              <a:pathLst>
                <a:path w="1925" h="684" extrusionOk="0">
                  <a:moveTo>
                    <a:pt x="1180" y="1"/>
                  </a:moveTo>
                  <a:cubicBezTo>
                    <a:pt x="714" y="1"/>
                    <a:pt x="1" y="683"/>
                    <a:pt x="745" y="683"/>
                  </a:cubicBezTo>
                  <a:cubicBezTo>
                    <a:pt x="1211" y="683"/>
                    <a:pt x="1924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14"/>
            <p:cNvSpPr/>
            <p:nvPr/>
          </p:nvSpPr>
          <p:spPr>
            <a:xfrm>
              <a:off x="5116550" y="18605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45" y="1"/>
                    <a:pt x="0" y="652"/>
                    <a:pt x="745" y="652"/>
                  </a:cubicBezTo>
                  <a:cubicBezTo>
                    <a:pt x="1179" y="652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4"/>
            <p:cNvSpPr/>
            <p:nvPr/>
          </p:nvSpPr>
          <p:spPr>
            <a:xfrm>
              <a:off x="5188650" y="1829513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807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4"/>
            <p:cNvSpPr/>
            <p:nvPr/>
          </p:nvSpPr>
          <p:spPr>
            <a:xfrm>
              <a:off x="5237525" y="1794613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07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4"/>
            <p:cNvSpPr/>
            <p:nvPr/>
          </p:nvSpPr>
          <p:spPr>
            <a:xfrm>
              <a:off x="5303425" y="180626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3" y="0"/>
                  </a:moveTo>
                  <a:cubicBezTo>
                    <a:pt x="1024" y="0"/>
                    <a:pt x="1" y="435"/>
                    <a:pt x="528" y="435"/>
                  </a:cubicBezTo>
                  <a:cubicBezTo>
                    <a:pt x="776" y="435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4"/>
            <p:cNvSpPr/>
            <p:nvPr/>
          </p:nvSpPr>
          <p:spPr>
            <a:xfrm>
              <a:off x="5346075" y="1843488"/>
              <a:ext cx="47325" cy="17075"/>
            </a:xfrm>
            <a:custGeom>
              <a:avLst/>
              <a:gdLst/>
              <a:ahLst/>
              <a:cxnLst/>
              <a:rect l="l" t="t" r="r" b="b"/>
              <a:pathLst>
                <a:path w="1893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4"/>
            <p:cNvSpPr/>
            <p:nvPr/>
          </p:nvSpPr>
          <p:spPr>
            <a:xfrm>
              <a:off x="5274750" y="19016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0" y="621"/>
                    <a:pt x="745" y="621"/>
                  </a:cubicBezTo>
                  <a:cubicBezTo>
                    <a:pt x="1148" y="621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4"/>
            <p:cNvSpPr/>
            <p:nvPr/>
          </p:nvSpPr>
          <p:spPr>
            <a:xfrm>
              <a:off x="5208050" y="196058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45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4"/>
            <p:cNvSpPr/>
            <p:nvPr/>
          </p:nvSpPr>
          <p:spPr>
            <a:xfrm>
              <a:off x="5159975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807" y="0"/>
                    <a:pt x="0" y="621"/>
                    <a:pt x="776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4"/>
            <p:cNvSpPr/>
            <p:nvPr/>
          </p:nvSpPr>
          <p:spPr>
            <a:xfrm>
              <a:off x="5254575" y="1852013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38" y="0"/>
                    <a:pt x="1" y="528"/>
                    <a:pt x="745" y="528"/>
                  </a:cubicBezTo>
                  <a:cubicBezTo>
                    <a:pt x="1086" y="528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8" name="Google Shape;1768;p14"/>
          <p:cNvGrpSpPr/>
          <p:nvPr/>
        </p:nvGrpSpPr>
        <p:grpSpPr>
          <a:xfrm rot="-10163243">
            <a:off x="-354404" y="-133329"/>
            <a:ext cx="1386418" cy="2334096"/>
            <a:chOff x="3026750" y="1552825"/>
            <a:chExt cx="1108700" cy="1867600"/>
          </a:xfrm>
        </p:grpSpPr>
        <p:sp>
          <p:nvSpPr>
            <p:cNvPr id="1769" name="Google Shape;1769;p14"/>
            <p:cNvSpPr/>
            <p:nvPr/>
          </p:nvSpPr>
          <p:spPr>
            <a:xfrm>
              <a:off x="3517625" y="1552825"/>
              <a:ext cx="235775" cy="558625"/>
            </a:xfrm>
            <a:custGeom>
              <a:avLst/>
              <a:gdLst/>
              <a:ahLst/>
              <a:cxnLst/>
              <a:rect l="l" t="t" r="r" b="b"/>
              <a:pathLst>
                <a:path w="9431" h="22345" extrusionOk="0">
                  <a:moveTo>
                    <a:pt x="5310" y="1463"/>
                  </a:moveTo>
                  <a:cubicBezTo>
                    <a:pt x="5816" y="2596"/>
                    <a:pt x="6477" y="3510"/>
                    <a:pt x="7197" y="4604"/>
                  </a:cubicBezTo>
                  <a:cubicBezTo>
                    <a:pt x="8283" y="6279"/>
                    <a:pt x="8190" y="8233"/>
                    <a:pt x="8159" y="10156"/>
                  </a:cubicBezTo>
                  <a:cubicBezTo>
                    <a:pt x="8058" y="13394"/>
                    <a:pt x="7585" y="16612"/>
                    <a:pt x="6758" y="19742"/>
                  </a:cubicBezTo>
                  <a:lnTo>
                    <a:pt x="6758" y="19742"/>
                  </a:lnTo>
                  <a:cubicBezTo>
                    <a:pt x="4215" y="14312"/>
                    <a:pt x="1810" y="6507"/>
                    <a:pt x="5310" y="1463"/>
                  </a:cubicBezTo>
                  <a:close/>
                  <a:moveTo>
                    <a:pt x="5701" y="0"/>
                  </a:moveTo>
                  <a:cubicBezTo>
                    <a:pt x="5466" y="0"/>
                    <a:pt x="5197" y="121"/>
                    <a:pt x="5057" y="261"/>
                  </a:cubicBezTo>
                  <a:cubicBezTo>
                    <a:pt x="0" y="5883"/>
                    <a:pt x="3244" y="15384"/>
                    <a:pt x="6282" y="21407"/>
                  </a:cubicBezTo>
                  <a:lnTo>
                    <a:pt x="6282" y="21407"/>
                  </a:lnTo>
                  <a:cubicBezTo>
                    <a:pt x="6236" y="21555"/>
                    <a:pt x="6190" y="21703"/>
                    <a:pt x="6143" y="21850"/>
                  </a:cubicBezTo>
                  <a:cubicBezTo>
                    <a:pt x="6045" y="22174"/>
                    <a:pt x="6303" y="22320"/>
                    <a:pt x="6593" y="22320"/>
                  </a:cubicBezTo>
                  <a:cubicBezTo>
                    <a:pt x="6663" y="22320"/>
                    <a:pt x="6735" y="22312"/>
                    <a:pt x="6805" y="22295"/>
                  </a:cubicBezTo>
                  <a:lnTo>
                    <a:pt x="6805" y="22295"/>
                  </a:lnTo>
                  <a:cubicBezTo>
                    <a:pt x="6870" y="22329"/>
                    <a:pt x="6950" y="22344"/>
                    <a:pt x="7034" y="22344"/>
                  </a:cubicBezTo>
                  <a:cubicBezTo>
                    <a:pt x="7411" y="22344"/>
                    <a:pt x="7890" y="22035"/>
                    <a:pt x="7694" y="21664"/>
                  </a:cubicBezTo>
                  <a:lnTo>
                    <a:pt x="7694" y="21633"/>
                  </a:lnTo>
                  <a:cubicBezTo>
                    <a:pt x="7619" y="21491"/>
                    <a:pt x="7545" y="21347"/>
                    <a:pt x="7470" y="21200"/>
                  </a:cubicBezTo>
                  <a:lnTo>
                    <a:pt x="7470" y="21200"/>
                  </a:lnTo>
                  <a:cubicBezTo>
                    <a:pt x="8558" y="17592"/>
                    <a:pt x="9160" y="13854"/>
                    <a:pt x="9276" y="10063"/>
                  </a:cubicBezTo>
                  <a:cubicBezTo>
                    <a:pt x="9338" y="8512"/>
                    <a:pt x="9431" y="6744"/>
                    <a:pt x="8841" y="5255"/>
                  </a:cubicBezTo>
                  <a:cubicBezTo>
                    <a:pt x="8159" y="3456"/>
                    <a:pt x="6701" y="2153"/>
                    <a:pt x="6112" y="261"/>
                  </a:cubicBezTo>
                  <a:cubicBezTo>
                    <a:pt x="6044" y="72"/>
                    <a:pt x="5882" y="0"/>
                    <a:pt x="5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4"/>
            <p:cNvSpPr/>
            <p:nvPr/>
          </p:nvSpPr>
          <p:spPr>
            <a:xfrm>
              <a:off x="3666525" y="1821075"/>
              <a:ext cx="411675" cy="323500"/>
            </a:xfrm>
            <a:custGeom>
              <a:avLst/>
              <a:gdLst/>
              <a:ahLst/>
              <a:cxnLst/>
              <a:rect l="l" t="t" r="r" b="b"/>
              <a:pathLst>
                <a:path w="16467" h="12940" extrusionOk="0">
                  <a:moveTo>
                    <a:pt x="15040" y="1041"/>
                  </a:moveTo>
                  <a:lnTo>
                    <a:pt x="15040" y="1041"/>
                  </a:lnTo>
                  <a:cubicBezTo>
                    <a:pt x="12704" y="6579"/>
                    <a:pt x="7732" y="10769"/>
                    <a:pt x="1765" y="11814"/>
                  </a:cubicBezTo>
                  <a:lnTo>
                    <a:pt x="1765" y="11814"/>
                  </a:lnTo>
                  <a:cubicBezTo>
                    <a:pt x="1538" y="8000"/>
                    <a:pt x="5542" y="4523"/>
                    <a:pt x="8779" y="3210"/>
                  </a:cubicBezTo>
                  <a:cubicBezTo>
                    <a:pt x="10861" y="2333"/>
                    <a:pt x="13084" y="2063"/>
                    <a:pt x="15040" y="1041"/>
                  </a:cubicBezTo>
                  <a:close/>
                  <a:moveTo>
                    <a:pt x="16295" y="1"/>
                  </a:moveTo>
                  <a:cubicBezTo>
                    <a:pt x="16016" y="1"/>
                    <a:pt x="15444" y="197"/>
                    <a:pt x="15355" y="264"/>
                  </a:cubicBezTo>
                  <a:cubicBezTo>
                    <a:pt x="13618" y="1659"/>
                    <a:pt x="11447" y="1908"/>
                    <a:pt x="9399" y="2590"/>
                  </a:cubicBezTo>
                  <a:cubicBezTo>
                    <a:pt x="7972" y="3024"/>
                    <a:pt x="6670" y="3738"/>
                    <a:pt x="5491" y="4606"/>
                  </a:cubicBezTo>
                  <a:cubicBezTo>
                    <a:pt x="2854" y="6591"/>
                    <a:pt x="0" y="9259"/>
                    <a:pt x="745" y="12857"/>
                  </a:cubicBezTo>
                  <a:cubicBezTo>
                    <a:pt x="753" y="12915"/>
                    <a:pt x="839" y="12940"/>
                    <a:pt x="959" y="12940"/>
                  </a:cubicBezTo>
                  <a:cubicBezTo>
                    <a:pt x="1290" y="12940"/>
                    <a:pt x="1884" y="12752"/>
                    <a:pt x="1862" y="12547"/>
                  </a:cubicBezTo>
                  <a:cubicBezTo>
                    <a:pt x="1838" y="12432"/>
                    <a:pt x="1819" y="12317"/>
                    <a:pt x="1803" y="12202"/>
                  </a:cubicBezTo>
                  <a:lnTo>
                    <a:pt x="1803" y="12202"/>
                  </a:lnTo>
                  <a:cubicBezTo>
                    <a:pt x="8417" y="10962"/>
                    <a:pt x="14057" y="6474"/>
                    <a:pt x="16441" y="108"/>
                  </a:cubicBezTo>
                  <a:cubicBezTo>
                    <a:pt x="16467" y="30"/>
                    <a:pt x="16403" y="1"/>
                    <a:pt x="16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4"/>
            <p:cNvSpPr/>
            <p:nvPr/>
          </p:nvSpPr>
          <p:spPr>
            <a:xfrm>
              <a:off x="3382700" y="1934550"/>
              <a:ext cx="340975" cy="237375"/>
            </a:xfrm>
            <a:custGeom>
              <a:avLst/>
              <a:gdLst/>
              <a:ahLst/>
              <a:cxnLst/>
              <a:rect l="l" t="t" r="r" b="b"/>
              <a:pathLst>
                <a:path w="13639" h="9495" extrusionOk="0">
                  <a:moveTo>
                    <a:pt x="2456" y="642"/>
                  </a:moveTo>
                  <a:cubicBezTo>
                    <a:pt x="6549" y="642"/>
                    <a:pt x="10686" y="4748"/>
                    <a:pt x="12256" y="8297"/>
                  </a:cubicBezTo>
                  <a:lnTo>
                    <a:pt x="12256" y="8297"/>
                  </a:lnTo>
                  <a:cubicBezTo>
                    <a:pt x="11701" y="8764"/>
                    <a:pt x="11154" y="8960"/>
                    <a:pt x="10625" y="8960"/>
                  </a:cubicBezTo>
                  <a:cubicBezTo>
                    <a:pt x="8371" y="8960"/>
                    <a:pt x="6435" y="5395"/>
                    <a:pt x="5522" y="3914"/>
                  </a:cubicBezTo>
                  <a:cubicBezTo>
                    <a:pt x="4679" y="2525"/>
                    <a:pt x="3697" y="1334"/>
                    <a:pt x="2322" y="643"/>
                  </a:cubicBezTo>
                  <a:lnTo>
                    <a:pt x="2322" y="643"/>
                  </a:lnTo>
                  <a:cubicBezTo>
                    <a:pt x="2367" y="642"/>
                    <a:pt x="2411" y="642"/>
                    <a:pt x="2456" y="642"/>
                  </a:cubicBezTo>
                  <a:close/>
                  <a:moveTo>
                    <a:pt x="2712" y="1"/>
                  </a:moveTo>
                  <a:cubicBezTo>
                    <a:pt x="2068" y="1"/>
                    <a:pt x="1420" y="81"/>
                    <a:pt x="776" y="253"/>
                  </a:cubicBezTo>
                  <a:cubicBezTo>
                    <a:pt x="497" y="315"/>
                    <a:pt x="0" y="750"/>
                    <a:pt x="528" y="874"/>
                  </a:cubicBezTo>
                  <a:cubicBezTo>
                    <a:pt x="4405" y="1897"/>
                    <a:pt x="4715" y="6581"/>
                    <a:pt x="7755" y="8629"/>
                  </a:cubicBezTo>
                  <a:cubicBezTo>
                    <a:pt x="8573" y="9194"/>
                    <a:pt x="9526" y="9495"/>
                    <a:pt x="10468" y="9495"/>
                  </a:cubicBezTo>
                  <a:cubicBezTo>
                    <a:pt x="11247" y="9495"/>
                    <a:pt x="12019" y="9288"/>
                    <a:pt x="12700" y="8854"/>
                  </a:cubicBezTo>
                  <a:lnTo>
                    <a:pt x="12700" y="8854"/>
                  </a:lnTo>
                  <a:cubicBezTo>
                    <a:pt x="12737" y="8860"/>
                    <a:pt x="12776" y="8863"/>
                    <a:pt x="12816" y="8863"/>
                  </a:cubicBezTo>
                  <a:cubicBezTo>
                    <a:pt x="13184" y="8863"/>
                    <a:pt x="13639" y="8629"/>
                    <a:pt x="13556" y="8380"/>
                  </a:cubicBezTo>
                  <a:lnTo>
                    <a:pt x="13556" y="8380"/>
                  </a:lnTo>
                  <a:lnTo>
                    <a:pt x="13556" y="8411"/>
                  </a:lnTo>
                  <a:cubicBezTo>
                    <a:pt x="11892" y="4266"/>
                    <a:pt x="7399" y="1"/>
                    <a:pt x="27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4"/>
            <p:cNvSpPr/>
            <p:nvPr/>
          </p:nvSpPr>
          <p:spPr>
            <a:xfrm>
              <a:off x="3696300" y="2037575"/>
              <a:ext cx="439150" cy="352000"/>
            </a:xfrm>
            <a:custGeom>
              <a:avLst/>
              <a:gdLst/>
              <a:ahLst/>
              <a:cxnLst/>
              <a:rect l="l" t="t" r="r" b="b"/>
              <a:pathLst>
                <a:path w="17566" h="14080" extrusionOk="0">
                  <a:moveTo>
                    <a:pt x="16282" y="721"/>
                  </a:moveTo>
                  <a:cubicBezTo>
                    <a:pt x="15226" y="3804"/>
                    <a:pt x="14037" y="6880"/>
                    <a:pt x="11434" y="8974"/>
                  </a:cubicBezTo>
                  <a:cubicBezTo>
                    <a:pt x="8656" y="11208"/>
                    <a:pt x="5163" y="12543"/>
                    <a:pt x="1665" y="13125"/>
                  </a:cubicBezTo>
                  <a:lnTo>
                    <a:pt x="1665" y="13125"/>
                  </a:lnTo>
                  <a:cubicBezTo>
                    <a:pt x="2282" y="9956"/>
                    <a:pt x="4540" y="7608"/>
                    <a:pt x="6936" y="5562"/>
                  </a:cubicBezTo>
                  <a:cubicBezTo>
                    <a:pt x="9812" y="3093"/>
                    <a:pt x="12715" y="1658"/>
                    <a:pt x="16282" y="721"/>
                  </a:cubicBezTo>
                  <a:close/>
                  <a:moveTo>
                    <a:pt x="17223" y="1"/>
                  </a:moveTo>
                  <a:cubicBezTo>
                    <a:pt x="17082" y="1"/>
                    <a:pt x="16935" y="27"/>
                    <a:pt x="16894" y="41"/>
                  </a:cubicBezTo>
                  <a:cubicBezTo>
                    <a:pt x="12861" y="971"/>
                    <a:pt x="9666" y="2367"/>
                    <a:pt x="6502" y="5035"/>
                  </a:cubicBezTo>
                  <a:cubicBezTo>
                    <a:pt x="3847" y="7247"/>
                    <a:pt x="1192" y="9825"/>
                    <a:pt x="538" y="13327"/>
                  </a:cubicBezTo>
                  <a:lnTo>
                    <a:pt x="538" y="13327"/>
                  </a:lnTo>
                  <a:cubicBezTo>
                    <a:pt x="188" y="13483"/>
                    <a:pt x="0" y="13823"/>
                    <a:pt x="458" y="13823"/>
                  </a:cubicBezTo>
                  <a:cubicBezTo>
                    <a:pt x="459" y="13823"/>
                    <a:pt x="459" y="13823"/>
                    <a:pt x="460" y="13823"/>
                  </a:cubicBezTo>
                  <a:lnTo>
                    <a:pt x="460" y="13823"/>
                  </a:lnTo>
                  <a:cubicBezTo>
                    <a:pt x="458" y="13841"/>
                    <a:pt x="456" y="13858"/>
                    <a:pt x="453" y="13875"/>
                  </a:cubicBezTo>
                  <a:cubicBezTo>
                    <a:pt x="429" y="14020"/>
                    <a:pt x="582" y="14080"/>
                    <a:pt x="782" y="14080"/>
                  </a:cubicBezTo>
                  <a:cubicBezTo>
                    <a:pt x="1099" y="14080"/>
                    <a:pt x="1532" y="13929"/>
                    <a:pt x="1570" y="13720"/>
                  </a:cubicBezTo>
                  <a:cubicBezTo>
                    <a:pt x="1572" y="13706"/>
                    <a:pt x="1574" y="13692"/>
                    <a:pt x="1576" y="13677"/>
                  </a:cubicBezTo>
                  <a:lnTo>
                    <a:pt x="1576" y="13677"/>
                  </a:lnTo>
                  <a:cubicBezTo>
                    <a:pt x="5099" y="13110"/>
                    <a:pt x="8447" y="11771"/>
                    <a:pt x="11403" y="9781"/>
                  </a:cubicBezTo>
                  <a:cubicBezTo>
                    <a:pt x="14784" y="7454"/>
                    <a:pt x="16242" y="3980"/>
                    <a:pt x="17514" y="196"/>
                  </a:cubicBezTo>
                  <a:cubicBezTo>
                    <a:pt x="17566" y="41"/>
                    <a:pt x="17398" y="1"/>
                    <a:pt x="172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4"/>
            <p:cNvSpPr/>
            <p:nvPr/>
          </p:nvSpPr>
          <p:spPr>
            <a:xfrm>
              <a:off x="3363300" y="2187475"/>
              <a:ext cx="369775" cy="331275"/>
            </a:xfrm>
            <a:custGeom>
              <a:avLst/>
              <a:gdLst/>
              <a:ahLst/>
              <a:cxnLst/>
              <a:rect l="l" t="t" r="r" b="b"/>
              <a:pathLst>
                <a:path w="14791" h="13251" extrusionOk="0">
                  <a:moveTo>
                    <a:pt x="1444" y="822"/>
                  </a:moveTo>
                  <a:lnTo>
                    <a:pt x="1444" y="822"/>
                  </a:lnTo>
                  <a:cubicBezTo>
                    <a:pt x="4081" y="1724"/>
                    <a:pt x="5898" y="5356"/>
                    <a:pt x="7446" y="7290"/>
                  </a:cubicBezTo>
                  <a:cubicBezTo>
                    <a:pt x="8283" y="8314"/>
                    <a:pt x="9524" y="8934"/>
                    <a:pt x="10485" y="9834"/>
                  </a:cubicBezTo>
                  <a:cubicBezTo>
                    <a:pt x="11296" y="10577"/>
                    <a:pt x="12058" y="11370"/>
                    <a:pt x="12771" y="12199"/>
                  </a:cubicBezTo>
                  <a:lnTo>
                    <a:pt x="12771" y="12199"/>
                  </a:lnTo>
                  <a:cubicBezTo>
                    <a:pt x="9753" y="11622"/>
                    <a:pt x="6952" y="10621"/>
                    <a:pt x="5367" y="7662"/>
                  </a:cubicBezTo>
                  <a:cubicBezTo>
                    <a:pt x="4654" y="6359"/>
                    <a:pt x="4220" y="4901"/>
                    <a:pt x="3444" y="3599"/>
                  </a:cubicBezTo>
                  <a:cubicBezTo>
                    <a:pt x="2903" y="2620"/>
                    <a:pt x="1935" y="1813"/>
                    <a:pt x="1444" y="822"/>
                  </a:cubicBezTo>
                  <a:close/>
                  <a:moveTo>
                    <a:pt x="838" y="0"/>
                  </a:moveTo>
                  <a:cubicBezTo>
                    <a:pt x="652" y="0"/>
                    <a:pt x="1" y="156"/>
                    <a:pt x="63" y="466"/>
                  </a:cubicBezTo>
                  <a:cubicBezTo>
                    <a:pt x="435" y="2017"/>
                    <a:pt x="2017" y="3195"/>
                    <a:pt x="2731" y="4622"/>
                  </a:cubicBezTo>
                  <a:cubicBezTo>
                    <a:pt x="3444" y="6080"/>
                    <a:pt x="3940" y="7662"/>
                    <a:pt x="4871" y="8996"/>
                  </a:cubicBezTo>
                  <a:cubicBezTo>
                    <a:pt x="6811" y="11845"/>
                    <a:pt x="10261" y="12562"/>
                    <a:pt x="13457" y="13027"/>
                  </a:cubicBezTo>
                  <a:lnTo>
                    <a:pt x="13457" y="13027"/>
                  </a:lnTo>
                  <a:cubicBezTo>
                    <a:pt x="13490" y="13069"/>
                    <a:pt x="13523" y="13111"/>
                    <a:pt x="13556" y="13153"/>
                  </a:cubicBezTo>
                  <a:cubicBezTo>
                    <a:pt x="13617" y="13221"/>
                    <a:pt x="13727" y="13250"/>
                    <a:pt x="13854" y="13250"/>
                  </a:cubicBezTo>
                  <a:cubicBezTo>
                    <a:pt x="14243" y="13250"/>
                    <a:pt x="14790" y="12976"/>
                    <a:pt x="14580" y="12718"/>
                  </a:cubicBezTo>
                  <a:cubicBezTo>
                    <a:pt x="14567" y="12703"/>
                    <a:pt x="14554" y="12688"/>
                    <a:pt x="14541" y="12672"/>
                  </a:cubicBezTo>
                  <a:lnTo>
                    <a:pt x="14541" y="12672"/>
                  </a:lnTo>
                  <a:cubicBezTo>
                    <a:pt x="14599" y="12581"/>
                    <a:pt x="14566" y="12502"/>
                    <a:pt x="14369" y="12471"/>
                  </a:cubicBezTo>
                  <a:lnTo>
                    <a:pt x="14369" y="12471"/>
                  </a:lnTo>
                  <a:cubicBezTo>
                    <a:pt x="12137" y="9898"/>
                    <a:pt x="9338" y="7978"/>
                    <a:pt x="7383" y="5212"/>
                  </a:cubicBezTo>
                  <a:cubicBezTo>
                    <a:pt x="5926" y="3071"/>
                    <a:pt x="3661" y="156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4"/>
            <p:cNvSpPr/>
            <p:nvPr/>
          </p:nvSpPr>
          <p:spPr>
            <a:xfrm>
              <a:off x="3636250" y="2375375"/>
              <a:ext cx="441475" cy="350150"/>
            </a:xfrm>
            <a:custGeom>
              <a:avLst/>
              <a:gdLst/>
              <a:ahLst/>
              <a:cxnLst/>
              <a:rect l="l" t="t" r="r" b="b"/>
              <a:pathLst>
                <a:path w="17659" h="14006" extrusionOk="0">
                  <a:moveTo>
                    <a:pt x="15262" y="1321"/>
                  </a:moveTo>
                  <a:cubicBezTo>
                    <a:pt x="13611" y="3164"/>
                    <a:pt x="12658" y="5579"/>
                    <a:pt x="10734" y="7250"/>
                  </a:cubicBezTo>
                  <a:cubicBezTo>
                    <a:pt x="8206" y="9405"/>
                    <a:pt x="5289" y="11059"/>
                    <a:pt x="2141" y="12132"/>
                  </a:cubicBezTo>
                  <a:lnTo>
                    <a:pt x="2141" y="12132"/>
                  </a:lnTo>
                  <a:cubicBezTo>
                    <a:pt x="3533" y="9460"/>
                    <a:pt x="5626" y="7733"/>
                    <a:pt x="8098" y="5761"/>
                  </a:cubicBezTo>
                  <a:cubicBezTo>
                    <a:pt x="9401" y="4706"/>
                    <a:pt x="10455" y="3465"/>
                    <a:pt x="11975" y="2659"/>
                  </a:cubicBezTo>
                  <a:cubicBezTo>
                    <a:pt x="13032" y="2140"/>
                    <a:pt x="14131" y="1691"/>
                    <a:pt x="15262" y="1321"/>
                  </a:cubicBezTo>
                  <a:close/>
                  <a:moveTo>
                    <a:pt x="16910" y="0"/>
                  </a:moveTo>
                  <a:cubicBezTo>
                    <a:pt x="16857" y="0"/>
                    <a:pt x="16804" y="7"/>
                    <a:pt x="16752" y="22"/>
                  </a:cubicBezTo>
                  <a:cubicBezTo>
                    <a:pt x="14922" y="487"/>
                    <a:pt x="13154" y="1139"/>
                    <a:pt x="11448" y="1976"/>
                  </a:cubicBezTo>
                  <a:cubicBezTo>
                    <a:pt x="9835" y="2814"/>
                    <a:pt x="8749" y="4117"/>
                    <a:pt x="7353" y="5233"/>
                  </a:cubicBezTo>
                  <a:cubicBezTo>
                    <a:pt x="4562" y="7460"/>
                    <a:pt x="2258" y="9354"/>
                    <a:pt x="813" y="12545"/>
                  </a:cubicBezTo>
                  <a:lnTo>
                    <a:pt x="813" y="12545"/>
                  </a:lnTo>
                  <a:cubicBezTo>
                    <a:pt x="729" y="12569"/>
                    <a:pt x="645" y="12593"/>
                    <a:pt x="560" y="12616"/>
                  </a:cubicBezTo>
                  <a:cubicBezTo>
                    <a:pt x="0" y="12769"/>
                    <a:pt x="46" y="13318"/>
                    <a:pt x="457" y="13407"/>
                  </a:cubicBezTo>
                  <a:lnTo>
                    <a:pt x="457" y="13407"/>
                  </a:lnTo>
                  <a:cubicBezTo>
                    <a:pt x="439" y="13454"/>
                    <a:pt x="422" y="13500"/>
                    <a:pt x="405" y="13546"/>
                  </a:cubicBezTo>
                  <a:cubicBezTo>
                    <a:pt x="274" y="13859"/>
                    <a:pt x="534" y="14005"/>
                    <a:pt x="830" y="14005"/>
                  </a:cubicBezTo>
                  <a:cubicBezTo>
                    <a:pt x="1094" y="14005"/>
                    <a:pt x="1387" y="13889"/>
                    <a:pt x="1460" y="13671"/>
                  </a:cubicBezTo>
                  <a:cubicBezTo>
                    <a:pt x="1528" y="13486"/>
                    <a:pt x="1599" y="13306"/>
                    <a:pt x="1673" y="13129"/>
                  </a:cubicBezTo>
                  <a:lnTo>
                    <a:pt x="1673" y="13129"/>
                  </a:lnTo>
                  <a:cubicBezTo>
                    <a:pt x="4843" y="12144"/>
                    <a:pt x="7820" y="10597"/>
                    <a:pt x="10486" y="8583"/>
                  </a:cubicBezTo>
                  <a:cubicBezTo>
                    <a:pt x="11758" y="7653"/>
                    <a:pt x="12875" y="6505"/>
                    <a:pt x="13805" y="5233"/>
                  </a:cubicBezTo>
                  <a:cubicBezTo>
                    <a:pt x="14891" y="3620"/>
                    <a:pt x="15666" y="1852"/>
                    <a:pt x="17248" y="673"/>
                  </a:cubicBezTo>
                  <a:cubicBezTo>
                    <a:pt x="17658" y="373"/>
                    <a:pt x="17298" y="0"/>
                    <a:pt x="169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14"/>
            <p:cNvSpPr/>
            <p:nvPr/>
          </p:nvSpPr>
          <p:spPr>
            <a:xfrm>
              <a:off x="3266925" y="2664000"/>
              <a:ext cx="420475" cy="134025"/>
            </a:xfrm>
            <a:custGeom>
              <a:avLst/>
              <a:gdLst/>
              <a:ahLst/>
              <a:cxnLst/>
              <a:rect l="l" t="t" r="r" b="b"/>
              <a:pathLst>
                <a:path w="16819" h="5361" extrusionOk="0">
                  <a:moveTo>
                    <a:pt x="5575" y="864"/>
                  </a:moveTo>
                  <a:cubicBezTo>
                    <a:pt x="6716" y="864"/>
                    <a:pt x="7829" y="1317"/>
                    <a:pt x="8912" y="1784"/>
                  </a:cubicBezTo>
                  <a:cubicBezTo>
                    <a:pt x="10546" y="2442"/>
                    <a:pt x="11816" y="2577"/>
                    <a:pt x="13260" y="2577"/>
                  </a:cubicBezTo>
                  <a:cubicBezTo>
                    <a:pt x="13681" y="2577"/>
                    <a:pt x="14116" y="2566"/>
                    <a:pt x="14579" y="2552"/>
                  </a:cubicBezTo>
                  <a:lnTo>
                    <a:pt x="14579" y="2552"/>
                  </a:lnTo>
                  <a:cubicBezTo>
                    <a:pt x="13415" y="3879"/>
                    <a:pt x="11916" y="4239"/>
                    <a:pt x="10268" y="4239"/>
                  </a:cubicBezTo>
                  <a:cubicBezTo>
                    <a:pt x="8317" y="4239"/>
                    <a:pt x="6157" y="3735"/>
                    <a:pt x="4094" y="3735"/>
                  </a:cubicBezTo>
                  <a:cubicBezTo>
                    <a:pt x="3154" y="3735"/>
                    <a:pt x="2234" y="3840"/>
                    <a:pt x="1363" y="4144"/>
                  </a:cubicBezTo>
                  <a:lnTo>
                    <a:pt x="1363" y="4144"/>
                  </a:lnTo>
                  <a:cubicBezTo>
                    <a:pt x="1778" y="2852"/>
                    <a:pt x="2725" y="1770"/>
                    <a:pt x="3980" y="1195"/>
                  </a:cubicBezTo>
                  <a:cubicBezTo>
                    <a:pt x="4518" y="960"/>
                    <a:pt x="5049" y="864"/>
                    <a:pt x="5575" y="864"/>
                  </a:cubicBezTo>
                  <a:close/>
                  <a:moveTo>
                    <a:pt x="5845" y="1"/>
                  </a:moveTo>
                  <a:cubicBezTo>
                    <a:pt x="5619" y="1"/>
                    <a:pt x="5391" y="16"/>
                    <a:pt x="5159" y="47"/>
                  </a:cubicBezTo>
                  <a:cubicBezTo>
                    <a:pt x="2584" y="419"/>
                    <a:pt x="506" y="2405"/>
                    <a:pt x="40" y="4979"/>
                  </a:cubicBezTo>
                  <a:cubicBezTo>
                    <a:pt x="0" y="5262"/>
                    <a:pt x="263" y="5361"/>
                    <a:pt x="519" y="5361"/>
                  </a:cubicBezTo>
                  <a:cubicBezTo>
                    <a:pt x="656" y="5361"/>
                    <a:pt x="792" y="5333"/>
                    <a:pt x="878" y="5289"/>
                  </a:cubicBezTo>
                  <a:cubicBezTo>
                    <a:pt x="1922" y="4681"/>
                    <a:pt x="3019" y="4484"/>
                    <a:pt x="4143" y="4484"/>
                  </a:cubicBezTo>
                  <a:cubicBezTo>
                    <a:pt x="6225" y="4484"/>
                    <a:pt x="8401" y="5162"/>
                    <a:pt x="10503" y="5162"/>
                  </a:cubicBezTo>
                  <a:cubicBezTo>
                    <a:pt x="10739" y="5162"/>
                    <a:pt x="10974" y="5153"/>
                    <a:pt x="11207" y="5134"/>
                  </a:cubicBezTo>
                  <a:cubicBezTo>
                    <a:pt x="13844" y="4917"/>
                    <a:pt x="15581" y="3459"/>
                    <a:pt x="16667" y="1133"/>
                  </a:cubicBezTo>
                  <a:cubicBezTo>
                    <a:pt x="16819" y="812"/>
                    <a:pt x="16548" y="657"/>
                    <a:pt x="16235" y="657"/>
                  </a:cubicBezTo>
                  <a:cubicBezTo>
                    <a:pt x="15972" y="657"/>
                    <a:pt x="15680" y="766"/>
                    <a:pt x="15581" y="978"/>
                  </a:cubicBezTo>
                  <a:cubicBezTo>
                    <a:pt x="15459" y="1239"/>
                    <a:pt x="15330" y="1481"/>
                    <a:pt x="15196" y="1704"/>
                  </a:cubicBezTo>
                  <a:lnTo>
                    <a:pt x="15196" y="1704"/>
                  </a:lnTo>
                  <a:cubicBezTo>
                    <a:pt x="14478" y="1741"/>
                    <a:pt x="13781" y="1828"/>
                    <a:pt x="13082" y="1828"/>
                  </a:cubicBezTo>
                  <a:cubicBezTo>
                    <a:pt x="12748" y="1828"/>
                    <a:pt x="12413" y="1808"/>
                    <a:pt x="12076" y="1753"/>
                  </a:cubicBezTo>
                  <a:cubicBezTo>
                    <a:pt x="10990" y="1567"/>
                    <a:pt x="9967" y="1226"/>
                    <a:pt x="9005" y="761"/>
                  </a:cubicBezTo>
                  <a:cubicBezTo>
                    <a:pt x="7975" y="349"/>
                    <a:pt x="6946" y="1"/>
                    <a:pt x="5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14"/>
            <p:cNvSpPr/>
            <p:nvPr/>
          </p:nvSpPr>
          <p:spPr>
            <a:xfrm>
              <a:off x="3501350" y="2560000"/>
              <a:ext cx="177875" cy="161425"/>
            </a:xfrm>
            <a:custGeom>
              <a:avLst/>
              <a:gdLst/>
              <a:ahLst/>
              <a:cxnLst/>
              <a:rect l="l" t="t" r="r" b="b"/>
              <a:pathLst>
                <a:path w="7115" h="6457" extrusionOk="0">
                  <a:moveTo>
                    <a:pt x="1384" y="727"/>
                  </a:moveTo>
                  <a:lnTo>
                    <a:pt x="1384" y="727"/>
                  </a:lnTo>
                  <a:cubicBezTo>
                    <a:pt x="2153" y="1115"/>
                    <a:pt x="3566" y="2717"/>
                    <a:pt x="3847" y="2997"/>
                  </a:cubicBezTo>
                  <a:cubicBezTo>
                    <a:pt x="4381" y="3630"/>
                    <a:pt x="4852" y="4301"/>
                    <a:pt x="5260" y="5010"/>
                  </a:cubicBezTo>
                  <a:lnTo>
                    <a:pt x="5260" y="5010"/>
                  </a:lnTo>
                  <a:cubicBezTo>
                    <a:pt x="3423" y="4440"/>
                    <a:pt x="2175" y="2477"/>
                    <a:pt x="1384" y="727"/>
                  </a:cubicBezTo>
                  <a:close/>
                  <a:moveTo>
                    <a:pt x="1252" y="1"/>
                  </a:moveTo>
                  <a:cubicBezTo>
                    <a:pt x="935" y="1"/>
                    <a:pt x="611" y="89"/>
                    <a:pt x="279" y="299"/>
                  </a:cubicBezTo>
                  <a:cubicBezTo>
                    <a:pt x="186" y="361"/>
                    <a:pt x="0" y="485"/>
                    <a:pt x="62" y="640"/>
                  </a:cubicBezTo>
                  <a:cubicBezTo>
                    <a:pt x="1153" y="3136"/>
                    <a:pt x="2880" y="5579"/>
                    <a:pt x="5685" y="5809"/>
                  </a:cubicBezTo>
                  <a:lnTo>
                    <a:pt x="5685" y="5809"/>
                  </a:lnTo>
                  <a:cubicBezTo>
                    <a:pt x="5757" y="5956"/>
                    <a:pt x="5827" y="6105"/>
                    <a:pt x="5894" y="6255"/>
                  </a:cubicBezTo>
                  <a:cubicBezTo>
                    <a:pt x="5955" y="6398"/>
                    <a:pt x="6115" y="6457"/>
                    <a:pt x="6295" y="6457"/>
                  </a:cubicBezTo>
                  <a:cubicBezTo>
                    <a:pt x="6662" y="6457"/>
                    <a:pt x="7115" y="6214"/>
                    <a:pt x="7011" y="5944"/>
                  </a:cubicBezTo>
                  <a:cubicBezTo>
                    <a:pt x="6962" y="5835"/>
                    <a:pt x="6912" y="5727"/>
                    <a:pt x="6861" y="5619"/>
                  </a:cubicBezTo>
                  <a:lnTo>
                    <a:pt x="6861" y="5619"/>
                  </a:lnTo>
                  <a:cubicBezTo>
                    <a:pt x="7050" y="5425"/>
                    <a:pt x="7032" y="5160"/>
                    <a:pt x="6620" y="5138"/>
                  </a:cubicBezTo>
                  <a:lnTo>
                    <a:pt x="6620" y="5138"/>
                  </a:lnTo>
                  <a:cubicBezTo>
                    <a:pt x="5877" y="3718"/>
                    <a:pt x="4894" y="2426"/>
                    <a:pt x="3692" y="1353"/>
                  </a:cubicBezTo>
                  <a:cubicBezTo>
                    <a:pt x="2980" y="711"/>
                    <a:pt x="2150" y="1"/>
                    <a:pt x="1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4"/>
            <p:cNvSpPr/>
            <p:nvPr/>
          </p:nvSpPr>
          <p:spPr>
            <a:xfrm>
              <a:off x="3631300" y="2657975"/>
              <a:ext cx="311325" cy="64150"/>
            </a:xfrm>
            <a:custGeom>
              <a:avLst/>
              <a:gdLst/>
              <a:ahLst/>
              <a:cxnLst/>
              <a:rect l="l" t="t" r="r" b="b"/>
              <a:pathLst>
                <a:path w="12453" h="2566" extrusionOk="0">
                  <a:moveTo>
                    <a:pt x="7387" y="764"/>
                  </a:moveTo>
                  <a:cubicBezTo>
                    <a:pt x="8503" y="764"/>
                    <a:pt x="9620" y="904"/>
                    <a:pt x="10712" y="1187"/>
                  </a:cubicBezTo>
                  <a:lnTo>
                    <a:pt x="10712" y="1187"/>
                  </a:lnTo>
                  <a:cubicBezTo>
                    <a:pt x="9648" y="1660"/>
                    <a:pt x="8524" y="1826"/>
                    <a:pt x="7379" y="1826"/>
                  </a:cubicBezTo>
                  <a:cubicBezTo>
                    <a:pt x="6052" y="1826"/>
                    <a:pt x="4696" y="1604"/>
                    <a:pt x="3366" y="1380"/>
                  </a:cubicBezTo>
                  <a:lnTo>
                    <a:pt x="3366" y="1380"/>
                  </a:lnTo>
                  <a:cubicBezTo>
                    <a:pt x="4669" y="972"/>
                    <a:pt x="6027" y="764"/>
                    <a:pt x="7387" y="764"/>
                  </a:cubicBezTo>
                  <a:close/>
                  <a:moveTo>
                    <a:pt x="7634" y="0"/>
                  </a:moveTo>
                  <a:cubicBezTo>
                    <a:pt x="5670" y="0"/>
                    <a:pt x="3718" y="385"/>
                    <a:pt x="1895" y="1141"/>
                  </a:cubicBezTo>
                  <a:lnTo>
                    <a:pt x="1895" y="1141"/>
                  </a:lnTo>
                  <a:cubicBezTo>
                    <a:pt x="1628" y="1101"/>
                    <a:pt x="1362" y="1064"/>
                    <a:pt x="1099" y="1033"/>
                  </a:cubicBezTo>
                  <a:cubicBezTo>
                    <a:pt x="1078" y="1030"/>
                    <a:pt x="1057" y="1029"/>
                    <a:pt x="1036" y="1029"/>
                  </a:cubicBezTo>
                  <a:cubicBezTo>
                    <a:pt x="544" y="1029"/>
                    <a:pt x="0" y="1661"/>
                    <a:pt x="608" y="1794"/>
                  </a:cubicBezTo>
                  <a:lnTo>
                    <a:pt x="608" y="1794"/>
                  </a:lnTo>
                  <a:cubicBezTo>
                    <a:pt x="396" y="2036"/>
                    <a:pt x="649" y="2290"/>
                    <a:pt x="990" y="2290"/>
                  </a:cubicBezTo>
                  <a:cubicBezTo>
                    <a:pt x="1094" y="2290"/>
                    <a:pt x="1206" y="2266"/>
                    <a:pt x="1316" y="2211"/>
                  </a:cubicBezTo>
                  <a:cubicBezTo>
                    <a:pt x="1490" y="2124"/>
                    <a:pt x="1664" y="2040"/>
                    <a:pt x="1841" y="1961"/>
                  </a:cubicBezTo>
                  <a:lnTo>
                    <a:pt x="1841" y="1961"/>
                  </a:lnTo>
                  <a:cubicBezTo>
                    <a:pt x="3668" y="2226"/>
                    <a:pt x="5483" y="2566"/>
                    <a:pt x="7261" y="2566"/>
                  </a:cubicBezTo>
                  <a:cubicBezTo>
                    <a:pt x="8938" y="2566"/>
                    <a:pt x="10582" y="2264"/>
                    <a:pt x="12173" y="1312"/>
                  </a:cubicBezTo>
                  <a:cubicBezTo>
                    <a:pt x="12452" y="1188"/>
                    <a:pt x="12421" y="785"/>
                    <a:pt x="12142" y="691"/>
                  </a:cubicBezTo>
                  <a:cubicBezTo>
                    <a:pt x="10669" y="229"/>
                    <a:pt x="9148" y="0"/>
                    <a:pt x="76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4"/>
            <p:cNvSpPr/>
            <p:nvPr/>
          </p:nvSpPr>
          <p:spPr>
            <a:xfrm>
              <a:off x="3596925" y="2760425"/>
              <a:ext cx="204875" cy="192375"/>
            </a:xfrm>
            <a:custGeom>
              <a:avLst/>
              <a:gdLst/>
              <a:ahLst/>
              <a:cxnLst/>
              <a:rect l="l" t="t" r="r" b="b"/>
              <a:pathLst>
                <a:path w="8195" h="7695" extrusionOk="0">
                  <a:moveTo>
                    <a:pt x="6571" y="951"/>
                  </a:moveTo>
                  <a:lnTo>
                    <a:pt x="6571" y="951"/>
                  </a:lnTo>
                  <a:cubicBezTo>
                    <a:pt x="5247" y="3030"/>
                    <a:pt x="3798" y="5093"/>
                    <a:pt x="1727" y="6424"/>
                  </a:cubicBezTo>
                  <a:lnTo>
                    <a:pt x="1727" y="6424"/>
                  </a:lnTo>
                  <a:cubicBezTo>
                    <a:pt x="2612" y="4215"/>
                    <a:pt x="4386" y="1771"/>
                    <a:pt x="6571" y="951"/>
                  </a:cubicBezTo>
                  <a:close/>
                  <a:moveTo>
                    <a:pt x="7631" y="1"/>
                  </a:moveTo>
                  <a:cubicBezTo>
                    <a:pt x="7607" y="1"/>
                    <a:pt x="7583" y="3"/>
                    <a:pt x="7561" y="6"/>
                  </a:cubicBezTo>
                  <a:cubicBezTo>
                    <a:pt x="4075" y="582"/>
                    <a:pt x="1419" y="3913"/>
                    <a:pt x="373" y="7162"/>
                  </a:cubicBezTo>
                  <a:lnTo>
                    <a:pt x="373" y="7162"/>
                  </a:lnTo>
                  <a:cubicBezTo>
                    <a:pt x="1" y="7419"/>
                    <a:pt x="285" y="7695"/>
                    <a:pt x="675" y="7695"/>
                  </a:cubicBezTo>
                  <a:cubicBezTo>
                    <a:pt x="775" y="7695"/>
                    <a:pt x="881" y="7677"/>
                    <a:pt x="985" y="7636"/>
                  </a:cubicBezTo>
                  <a:cubicBezTo>
                    <a:pt x="4180" y="6178"/>
                    <a:pt x="6197" y="3294"/>
                    <a:pt x="8027" y="409"/>
                  </a:cubicBezTo>
                  <a:cubicBezTo>
                    <a:pt x="8194" y="129"/>
                    <a:pt x="7858" y="1"/>
                    <a:pt x="7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4"/>
            <p:cNvSpPr/>
            <p:nvPr/>
          </p:nvSpPr>
          <p:spPr>
            <a:xfrm>
              <a:off x="3388900" y="2884800"/>
              <a:ext cx="251650" cy="86400"/>
            </a:xfrm>
            <a:custGeom>
              <a:avLst/>
              <a:gdLst/>
              <a:ahLst/>
              <a:cxnLst/>
              <a:rect l="l" t="t" r="r" b="b"/>
              <a:pathLst>
                <a:path w="10066" h="3456" extrusionOk="0">
                  <a:moveTo>
                    <a:pt x="3492" y="565"/>
                  </a:moveTo>
                  <a:cubicBezTo>
                    <a:pt x="5349" y="565"/>
                    <a:pt x="7136" y="945"/>
                    <a:pt x="8517" y="2362"/>
                  </a:cubicBezTo>
                  <a:lnTo>
                    <a:pt x="8517" y="2362"/>
                  </a:lnTo>
                  <a:cubicBezTo>
                    <a:pt x="8038" y="2772"/>
                    <a:pt x="7459" y="2939"/>
                    <a:pt x="6837" y="2939"/>
                  </a:cubicBezTo>
                  <a:cubicBezTo>
                    <a:pt x="5085" y="2939"/>
                    <a:pt x="2983" y="1617"/>
                    <a:pt x="1741" y="656"/>
                  </a:cubicBezTo>
                  <a:lnTo>
                    <a:pt x="1741" y="656"/>
                  </a:lnTo>
                  <a:cubicBezTo>
                    <a:pt x="2325" y="602"/>
                    <a:pt x="2911" y="565"/>
                    <a:pt x="3492" y="565"/>
                  </a:cubicBezTo>
                  <a:close/>
                  <a:moveTo>
                    <a:pt x="4097" y="1"/>
                  </a:moveTo>
                  <a:cubicBezTo>
                    <a:pt x="3013" y="1"/>
                    <a:pt x="1913" y="118"/>
                    <a:pt x="869" y="242"/>
                  </a:cubicBezTo>
                  <a:cubicBezTo>
                    <a:pt x="776" y="242"/>
                    <a:pt x="1" y="521"/>
                    <a:pt x="249" y="707"/>
                  </a:cubicBezTo>
                  <a:cubicBezTo>
                    <a:pt x="1821" y="2014"/>
                    <a:pt x="4349" y="3456"/>
                    <a:pt x="6627" y="3456"/>
                  </a:cubicBezTo>
                  <a:cubicBezTo>
                    <a:pt x="7464" y="3456"/>
                    <a:pt x="8267" y="3261"/>
                    <a:pt x="8977" y="2794"/>
                  </a:cubicBezTo>
                  <a:lnTo>
                    <a:pt x="8977" y="2794"/>
                  </a:lnTo>
                  <a:cubicBezTo>
                    <a:pt x="9006" y="2798"/>
                    <a:pt x="9037" y="2801"/>
                    <a:pt x="9070" y="2801"/>
                  </a:cubicBezTo>
                  <a:cubicBezTo>
                    <a:pt x="9440" y="2801"/>
                    <a:pt x="10065" y="2507"/>
                    <a:pt x="9896" y="2289"/>
                  </a:cubicBezTo>
                  <a:lnTo>
                    <a:pt x="9865" y="2289"/>
                  </a:lnTo>
                  <a:cubicBezTo>
                    <a:pt x="9824" y="2239"/>
                    <a:pt x="9782" y="2190"/>
                    <a:pt x="9740" y="2141"/>
                  </a:cubicBezTo>
                  <a:lnTo>
                    <a:pt x="9740" y="2141"/>
                  </a:lnTo>
                  <a:cubicBezTo>
                    <a:pt x="9761" y="2119"/>
                    <a:pt x="9782" y="2095"/>
                    <a:pt x="9803" y="2072"/>
                  </a:cubicBezTo>
                  <a:cubicBezTo>
                    <a:pt x="9923" y="1939"/>
                    <a:pt x="9791" y="1886"/>
                    <a:pt x="9584" y="1886"/>
                  </a:cubicBezTo>
                  <a:cubicBezTo>
                    <a:pt x="9559" y="1886"/>
                    <a:pt x="9532" y="1886"/>
                    <a:pt x="9506" y="1888"/>
                  </a:cubicBezTo>
                  <a:lnTo>
                    <a:pt x="9506" y="1888"/>
                  </a:lnTo>
                  <a:cubicBezTo>
                    <a:pt x="8047" y="399"/>
                    <a:pt x="6097" y="1"/>
                    <a:pt x="40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14"/>
            <p:cNvSpPr/>
            <p:nvPr/>
          </p:nvSpPr>
          <p:spPr>
            <a:xfrm>
              <a:off x="3060100" y="2488550"/>
              <a:ext cx="300900" cy="466975"/>
            </a:xfrm>
            <a:custGeom>
              <a:avLst/>
              <a:gdLst/>
              <a:ahLst/>
              <a:cxnLst/>
              <a:rect l="l" t="t" r="r" b="b"/>
              <a:pathLst>
                <a:path w="12036" h="18679" extrusionOk="0">
                  <a:moveTo>
                    <a:pt x="2705" y="2356"/>
                  </a:moveTo>
                  <a:cubicBezTo>
                    <a:pt x="3562" y="4879"/>
                    <a:pt x="4619" y="7489"/>
                    <a:pt x="6049" y="9609"/>
                  </a:cubicBezTo>
                  <a:cubicBezTo>
                    <a:pt x="7811" y="12222"/>
                    <a:pt x="10657" y="14391"/>
                    <a:pt x="10561" y="17746"/>
                  </a:cubicBezTo>
                  <a:lnTo>
                    <a:pt x="10561" y="17746"/>
                  </a:lnTo>
                  <a:cubicBezTo>
                    <a:pt x="7835" y="16142"/>
                    <a:pt x="4428" y="14109"/>
                    <a:pt x="2854" y="11439"/>
                  </a:cubicBezTo>
                  <a:cubicBezTo>
                    <a:pt x="2017" y="9981"/>
                    <a:pt x="2110" y="8306"/>
                    <a:pt x="2203" y="6662"/>
                  </a:cubicBezTo>
                  <a:cubicBezTo>
                    <a:pt x="2264" y="5224"/>
                    <a:pt x="2435" y="3785"/>
                    <a:pt x="2705" y="2356"/>
                  </a:cubicBezTo>
                  <a:close/>
                  <a:moveTo>
                    <a:pt x="2930" y="1"/>
                  </a:moveTo>
                  <a:cubicBezTo>
                    <a:pt x="2611" y="1"/>
                    <a:pt x="2122" y="190"/>
                    <a:pt x="2079" y="365"/>
                  </a:cubicBezTo>
                  <a:cubicBezTo>
                    <a:pt x="1303" y="3560"/>
                    <a:pt x="0" y="8678"/>
                    <a:pt x="1768" y="11718"/>
                  </a:cubicBezTo>
                  <a:cubicBezTo>
                    <a:pt x="3506" y="14789"/>
                    <a:pt x="7445" y="16898"/>
                    <a:pt x="10330" y="18635"/>
                  </a:cubicBezTo>
                  <a:cubicBezTo>
                    <a:pt x="10375" y="18666"/>
                    <a:pt x="10439" y="18679"/>
                    <a:pt x="10513" y="18679"/>
                  </a:cubicBezTo>
                  <a:cubicBezTo>
                    <a:pt x="10778" y="18679"/>
                    <a:pt x="11173" y="18512"/>
                    <a:pt x="11335" y="18376"/>
                  </a:cubicBezTo>
                  <a:lnTo>
                    <a:pt x="11335" y="18376"/>
                  </a:lnTo>
                  <a:cubicBezTo>
                    <a:pt x="11498" y="18314"/>
                    <a:pt x="11622" y="18230"/>
                    <a:pt x="11633" y="18139"/>
                  </a:cubicBezTo>
                  <a:cubicBezTo>
                    <a:pt x="12036" y="14851"/>
                    <a:pt x="9802" y="12711"/>
                    <a:pt x="7941" y="10322"/>
                  </a:cubicBezTo>
                  <a:cubicBezTo>
                    <a:pt x="5646" y="7437"/>
                    <a:pt x="4281" y="3591"/>
                    <a:pt x="3195" y="117"/>
                  </a:cubicBezTo>
                  <a:cubicBezTo>
                    <a:pt x="3168" y="34"/>
                    <a:pt x="3064" y="1"/>
                    <a:pt x="2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14"/>
            <p:cNvSpPr/>
            <p:nvPr/>
          </p:nvSpPr>
          <p:spPr>
            <a:xfrm>
              <a:off x="3026750" y="2889000"/>
              <a:ext cx="333600" cy="115875"/>
            </a:xfrm>
            <a:custGeom>
              <a:avLst/>
              <a:gdLst/>
              <a:ahLst/>
              <a:cxnLst/>
              <a:rect l="l" t="t" r="r" b="b"/>
              <a:pathLst>
                <a:path w="13344" h="4635" extrusionOk="0">
                  <a:moveTo>
                    <a:pt x="6896" y="830"/>
                  </a:moveTo>
                  <a:cubicBezTo>
                    <a:pt x="8651" y="830"/>
                    <a:pt x="10331" y="1198"/>
                    <a:pt x="11446" y="2216"/>
                  </a:cubicBezTo>
                  <a:lnTo>
                    <a:pt x="11446" y="2216"/>
                  </a:lnTo>
                  <a:cubicBezTo>
                    <a:pt x="10103" y="3070"/>
                    <a:pt x="8769" y="3754"/>
                    <a:pt x="7270" y="3754"/>
                  </a:cubicBezTo>
                  <a:cubicBezTo>
                    <a:pt x="6723" y="3754"/>
                    <a:pt x="6153" y="3663"/>
                    <a:pt x="5553" y="3455"/>
                  </a:cubicBezTo>
                  <a:cubicBezTo>
                    <a:pt x="4276" y="2995"/>
                    <a:pt x="3019" y="2325"/>
                    <a:pt x="1784" y="1687"/>
                  </a:cubicBezTo>
                  <a:lnTo>
                    <a:pt x="1784" y="1687"/>
                  </a:lnTo>
                  <a:cubicBezTo>
                    <a:pt x="3214" y="1217"/>
                    <a:pt x="5095" y="830"/>
                    <a:pt x="6896" y="830"/>
                  </a:cubicBezTo>
                  <a:close/>
                  <a:moveTo>
                    <a:pt x="7205" y="0"/>
                  </a:moveTo>
                  <a:cubicBezTo>
                    <a:pt x="4739" y="0"/>
                    <a:pt x="2141" y="657"/>
                    <a:pt x="435" y="1346"/>
                  </a:cubicBezTo>
                  <a:cubicBezTo>
                    <a:pt x="94" y="1470"/>
                    <a:pt x="0" y="1873"/>
                    <a:pt x="373" y="2028"/>
                  </a:cubicBezTo>
                  <a:cubicBezTo>
                    <a:pt x="2420" y="3052"/>
                    <a:pt x="4715" y="4603"/>
                    <a:pt x="7073" y="4634"/>
                  </a:cubicBezTo>
                  <a:cubicBezTo>
                    <a:pt x="7101" y="4634"/>
                    <a:pt x="7129" y="4634"/>
                    <a:pt x="7158" y="4634"/>
                  </a:cubicBezTo>
                  <a:cubicBezTo>
                    <a:pt x="8945" y="4634"/>
                    <a:pt x="10525" y="3791"/>
                    <a:pt x="11999" y="2843"/>
                  </a:cubicBezTo>
                  <a:lnTo>
                    <a:pt x="11999" y="2843"/>
                  </a:lnTo>
                  <a:cubicBezTo>
                    <a:pt x="12033" y="2891"/>
                    <a:pt x="12066" y="2940"/>
                    <a:pt x="12098" y="2990"/>
                  </a:cubicBezTo>
                  <a:cubicBezTo>
                    <a:pt x="12169" y="3105"/>
                    <a:pt x="12309" y="3154"/>
                    <a:pt x="12465" y="3154"/>
                  </a:cubicBezTo>
                  <a:cubicBezTo>
                    <a:pt x="12853" y="3154"/>
                    <a:pt x="13343" y="2848"/>
                    <a:pt x="13122" y="2493"/>
                  </a:cubicBezTo>
                  <a:cubicBezTo>
                    <a:pt x="13035" y="2359"/>
                    <a:pt x="12943" y="2232"/>
                    <a:pt x="12846" y="2110"/>
                  </a:cubicBezTo>
                  <a:lnTo>
                    <a:pt x="12846" y="2110"/>
                  </a:lnTo>
                  <a:cubicBezTo>
                    <a:pt x="12831" y="2038"/>
                    <a:pt x="12773" y="1974"/>
                    <a:pt x="12689" y="1925"/>
                  </a:cubicBezTo>
                  <a:lnTo>
                    <a:pt x="12689" y="1925"/>
                  </a:lnTo>
                  <a:cubicBezTo>
                    <a:pt x="11418" y="502"/>
                    <a:pt x="9362" y="0"/>
                    <a:pt x="7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14"/>
            <p:cNvSpPr/>
            <p:nvPr/>
          </p:nvSpPr>
          <p:spPr>
            <a:xfrm>
              <a:off x="3103525" y="3018500"/>
              <a:ext cx="382200" cy="152775"/>
            </a:xfrm>
            <a:custGeom>
              <a:avLst/>
              <a:gdLst/>
              <a:ahLst/>
              <a:cxnLst/>
              <a:rect l="l" t="t" r="r" b="b"/>
              <a:pathLst>
                <a:path w="15288" h="6111" extrusionOk="0">
                  <a:moveTo>
                    <a:pt x="11629" y="670"/>
                  </a:moveTo>
                  <a:cubicBezTo>
                    <a:pt x="12392" y="670"/>
                    <a:pt x="13146" y="896"/>
                    <a:pt x="13866" y="1470"/>
                  </a:cubicBezTo>
                  <a:cubicBezTo>
                    <a:pt x="13910" y="1505"/>
                    <a:pt x="13969" y="1527"/>
                    <a:pt x="14038" y="1537"/>
                  </a:cubicBezTo>
                  <a:lnTo>
                    <a:pt x="14038" y="1537"/>
                  </a:lnTo>
                  <a:cubicBezTo>
                    <a:pt x="13228" y="4218"/>
                    <a:pt x="10107" y="4686"/>
                    <a:pt x="7631" y="5099"/>
                  </a:cubicBezTo>
                  <a:cubicBezTo>
                    <a:pt x="5965" y="5354"/>
                    <a:pt x="4299" y="5487"/>
                    <a:pt x="2620" y="5487"/>
                  </a:cubicBezTo>
                  <a:cubicBezTo>
                    <a:pt x="2365" y="5487"/>
                    <a:pt x="2111" y="5484"/>
                    <a:pt x="1855" y="5478"/>
                  </a:cubicBezTo>
                  <a:lnTo>
                    <a:pt x="1855" y="5478"/>
                  </a:lnTo>
                  <a:lnTo>
                    <a:pt x="6359" y="2897"/>
                  </a:lnTo>
                  <a:cubicBezTo>
                    <a:pt x="7915" y="1977"/>
                    <a:pt x="9795" y="670"/>
                    <a:pt x="11629" y="670"/>
                  </a:cubicBezTo>
                  <a:close/>
                  <a:moveTo>
                    <a:pt x="11930" y="1"/>
                  </a:moveTo>
                  <a:cubicBezTo>
                    <a:pt x="11077" y="1"/>
                    <a:pt x="10207" y="204"/>
                    <a:pt x="9368" y="539"/>
                  </a:cubicBezTo>
                  <a:cubicBezTo>
                    <a:pt x="6204" y="1811"/>
                    <a:pt x="3257" y="3889"/>
                    <a:pt x="342" y="5595"/>
                  </a:cubicBezTo>
                  <a:cubicBezTo>
                    <a:pt x="0" y="5782"/>
                    <a:pt x="124" y="6061"/>
                    <a:pt x="466" y="6061"/>
                  </a:cubicBezTo>
                  <a:cubicBezTo>
                    <a:pt x="1069" y="6094"/>
                    <a:pt x="1671" y="6110"/>
                    <a:pt x="2271" y="6110"/>
                  </a:cubicBezTo>
                  <a:cubicBezTo>
                    <a:pt x="5039" y="6110"/>
                    <a:pt x="7778" y="5762"/>
                    <a:pt x="10454" y="5099"/>
                  </a:cubicBezTo>
                  <a:cubicBezTo>
                    <a:pt x="12780" y="4510"/>
                    <a:pt x="14766" y="3517"/>
                    <a:pt x="15262" y="974"/>
                  </a:cubicBezTo>
                  <a:cubicBezTo>
                    <a:pt x="15287" y="796"/>
                    <a:pt x="15116" y="722"/>
                    <a:pt x="14900" y="722"/>
                  </a:cubicBezTo>
                  <a:cubicBezTo>
                    <a:pt x="14787" y="722"/>
                    <a:pt x="14660" y="743"/>
                    <a:pt x="14544" y="780"/>
                  </a:cubicBezTo>
                  <a:lnTo>
                    <a:pt x="14544" y="780"/>
                  </a:lnTo>
                  <a:cubicBezTo>
                    <a:pt x="13731" y="232"/>
                    <a:pt x="12840" y="1"/>
                    <a:pt x="11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4"/>
            <p:cNvSpPr/>
            <p:nvPr/>
          </p:nvSpPr>
          <p:spPr>
            <a:xfrm>
              <a:off x="3296100" y="3087275"/>
              <a:ext cx="216125" cy="333150"/>
            </a:xfrm>
            <a:custGeom>
              <a:avLst/>
              <a:gdLst/>
              <a:ahLst/>
              <a:cxnLst/>
              <a:rect l="l" t="t" r="r" b="b"/>
              <a:pathLst>
                <a:path w="8645" h="13326" extrusionOk="0">
                  <a:moveTo>
                    <a:pt x="5528" y="890"/>
                  </a:moveTo>
                  <a:cubicBezTo>
                    <a:pt x="7061" y="4499"/>
                    <a:pt x="7427" y="8493"/>
                    <a:pt x="6603" y="12314"/>
                  </a:cubicBezTo>
                  <a:lnTo>
                    <a:pt x="6603" y="12314"/>
                  </a:lnTo>
                  <a:cubicBezTo>
                    <a:pt x="3643" y="9738"/>
                    <a:pt x="1339" y="2794"/>
                    <a:pt x="5528" y="890"/>
                  </a:cubicBezTo>
                  <a:close/>
                  <a:moveTo>
                    <a:pt x="6188" y="1"/>
                  </a:moveTo>
                  <a:cubicBezTo>
                    <a:pt x="5837" y="1"/>
                    <a:pt x="5224" y="245"/>
                    <a:pt x="5295" y="363"/>
                  </a:cubicBezTo>
                  <a:cubicBezTo>
                    <a:pt x="5327" y="433"/>
                    <a:pt x="5359" y="503"/>
                    <a:pt x="5390" y="574"/>
                  </a:cubicBezTo>
                  <a:lnTo>
                    <a:pt x="5390" y="574"/>
                  </a:lnTo>
                  <a:cubicBezTo>
                    <a:pt x="1" y="2629"/>
                    <a:pt x="2231" y="11024"/>
                    <a:pt x="6411" y="13298"/>
                  </a:cubicBezTo>
                  <a:cubicBezTo>
                    <a:pt x="6449" y="13317"/>
                    <a:pt x="6512" y="13325"/>
                    <a:pt x="6590" y="13325"/>
                  </a:cubicBezTo>
                  <a:cubicBezTo>
                    <a:pt x="6894" y="13325"/>
                    <a:pt x="7416" y="13192"/>
                    <a:pt x="7466" y="13019"/>
                  </a:cubicBezTo>
                  <a:cubicBezTo>
                    <a:pt x="8645" y="8707"/>
                    <a:pt x="8272" y="4116"/>
                    <a:pt x="6411" y="84"/>
                  </a:cubicBezTo>
                  <a:cubicBezTo>
                    <a:pt x="6382" y="25"/>
                    <a:pt x="6297" y="1"/>
                    <a:pt x="6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4"/>
            <p:cNvSpPr/>
            <p:nvPr/>
          </p:nvSpPr>
          <p:spPr>
            <a:xfrm>
              <a:off x="3568025" y="2838900"/>
              <a:ext cx="380325" cy="518525"/>
            </a:xfrm>
            <a:custGeom>
              <a:avLst/>
              <a:gdLst/>
              <a:ahLst/>
              <a:cxnLst/>
              <a:rect l="l" t="t" r="r" b="b"/>
              <a:pathLst>
                <a:path w="15213" h="20741" extrusionOk="0">
                  <a:moveTo>
                    <a:pt x="14007" y="1219"/>
                  </a:moveTo>
                  <a:lnTo>
                    <a:pt x="14007" y="1219"/>
                  </a:lnTo>
                  <a:cubicBezTo>
                    <a:pt x="13109" y="8350"/>
                    <a:pt x="6594" y="13065"/>
                    <a:pt x="3758" y="19468"/>
                  </a:cubicBezTo>
                  <a:lnTo>
                    <a:pt x="3758" y="19468"/>
                  </a:lnTo>
                  <a:cubicBezTo>
                    <a:pt x="2512" y="18332"/>
                    <a:pt x="2117" y="16355"/>
                    <a:pt x="2141" y="14703"/>
                  </a:cubicBezTo>
                  <a:cubicBezTo>
                    <a:pt x="2203" y="12345"/>
                    <a:pt x="3196" y="10112"/>
                    <a:pt x="4871" y="8468"/>
                  </a:cubicBezTo>
                  <a:cubicBezTo>
                    <a:pt x="7533" y="5723"/>
                    <a:pt x="10888" y="3499"/>
                    <a:pt x="14007" y="1219"/>
                  </a:cubicBezTo>
                  <a:close/>
                  <a:moveTo>
                    <a:pt x="14911" y="0"/>
                  </a:moveTo>
                  <a:cubicBezTo>
                    <a:pt x="14653" y="0"/>
                    <a:pt x="14301" y="142"/>
                    <a:pt x="14208" y="217"/>
                  </a:cubicBezTo>
                  <a:cubicBezTo>
                    <a:pt x="11881" y="1985"/>
                    <a:pt x="9555" y="3753"/>
                    <a:pt x="7260" y="5521"/>
                  </a:cubicBezTo>
                  <a:cubicBezTo>
                    <a:pt x="5460" y="6886"/>
                    <a:pt x="3599" y="8313"/>
                    <a:pt x="2389" y="10236"/>
                  </a:cubicBezTo>
                  <a:cubicBezTo>
                    <a:pt x="528" y="13121"/>
                    <a:pt x="1" y="19387"/>
                    <a:pt x="4096" y="20720"/>
                  </a:cubicBezTo>
                  <a:cubicBezTo>
                    <a:pt x="4133" y="20734"/>
                    <a:pt x="4178" y="20740"/>
                    <a:pt x="4228" y="20740"/>
                  </a:cubicBezTo>
                  <a:cubicBezTo>
                    <a:pt x="4637" y="20740"/>
                    <a:pt x="5382" y="20331"/>
                    <a:pt x="4995" y="20193"/>
                  </a:cubicBezTo>
                  <a:cubicBezTo>
                    <a:pt x="4850" y="20145"/>
                    <a:pt x="4711" y="20088"/>
                    <a:pt x="4578" y="20024"/>
                  </a:cubicBezTo>
                  <a:lnTo>
                    <a:pt x="4578" y="20024"/>
                  </a:lnTo>
                  <a:cubicBezTo>
                    <a:pt x="7322" y="13038"/>
                    <a:pt x="14705" y="8172"/>
                    <a:pt x="15200" y="248"/>
                  </a:cubicBezTo>
                  <a:cubicBezTo>
                    <a:pt x="15213" y="62"/>
                    <a:pt x="15082" y="0"/>
                    <a:pt x="149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4"/>
            <p:cNvSpPr/>
            <p:nvPr/>
          </p:nvSpPr>
          <p:spPr>
            <a:xfrm>
              <a:off x="3653750" y="3228600"/>
              <a:ext cx="477550" cy="187900"/>
            </a:xfrm>
            <a:custGeom>
              <a:avLst/>
              <a:gdLst/>
              <a:ahLst/>
              <a:cxnLst/>
              <a:rect l="l" t="t" r="r" b="b"/>
              <a:pathLst>
                <a:path w="19102" h="7516" extrusionOk="0">
                  <a:moveTo>
                    <a:pt x="10660" y="570"/>
                  </a:moveTo>
                  <a:cubicBezTo>
                    <a:pt x="12462" y="570"/>
                    <a:pt x="14240" y="687"/>
                    <a:pt x="16030" y="687"/>
                  </a:cubicBezTo>
                  <a:cubicBezTo>
                    <a:pt x="16332" y="687"/>
                    <a:pt x="16635" y="684"/>
                    <a:pt x="16939" y="676"/>
                  </a:cubicBezTo>
                  <a:lnTo>
                    <a:pt x="16939" y="676"/>
                  </a:lnTo>
                  <a:cubicBezTo>
                    <a:pt x="14822" y="1878"/>
                    <a:pt x="13300" y="3966"/>
                    <a:pt x="11182" y="5194"/>
                  </a:cubicBezTo>
                  <a:cubicBezTo>
                    <a:pt x="10158" y="5784"/>
                    <a:pt x="9073" y="6218"/>
                    <a:pt x="7956" y="6497"/>
                  </a:cubicBezTo>
                  <a:cubicBezTo>
                    <a:pt x="7302" y="6652"/>
                    <a:pt x="6140" y="6884"/>
                    <a:pt x="5072" y="6884"/>
                  </a:cubicBezTo>
                  <a:cubicBezTo>
                    <a:pt x="4216" y="6884"/>
                    <a:pt x="3421" y="6735"/>
                    <a:pt x="2993" y="6280"/>
                  </a:cubicBezTo>
                  <a:cubicBezTo>
                    <a:pt x="2362" y="5650"/>
                    <a:pt x="2286" y="4814"/>
                    <a:pt x="1695" y="4290"/>
                  </a:cubicBezTo>
                  <a:lnTo>
                    <a:pt x="1695" y="4290"/>
                  </a:lnTo>
                  <a:cubicBezTo>
                    <a:pt x="1719" y="1121"/>
                    <a:pt x="8070" y="602"/>
                    <a:pt x="10220" y="573"/>
                  </a:cubicBezTo>
                  <a:cubicBezTo>
                    <a:pt x="10367" y="571"/>
                    <a:pt x="10514" y="570"/>
                    <a:pt x="10660" y="570"/>
                  </a:cubicBezTo>
                  <a:close/>
                  <a:moveTo>
                    <a:pt x="10987" y="0"/>
                  </a:moveTo>
                  <a:cubicBezTo>
                    <a:pt x="9356" y="0"/>
                    <a:pt x="7731" y="100"/>
                    <a:pt x="6126" y="479"/>
                  </a:cubicBezTo>
                  <a:cubicBezTo>
                    <a:pt x="4352" y="916"/>
                    <a:pt x="1113" y="2025"/>
                    <a:pt x="614" y="4061"/>
                  </a:cubicBezTo>
                  <a:lnTo>
                    <a:pt x="614" y="4061"/>
                  </a:lnTo>
                  <a:cubicBezTo>
                    <a:pt x="282" y="4185"/>
                    <a:pt x="1" y="4400"/>
                    <a:pt x="263" y="4512"/>
                  </a:cubicBezTo>
                  <a:cubicBezTo>
                    <a:pt x="367" y="4553"/>
                    <a:pt x="462" y="4601"/>
                    <a:pt x="549" y="4656"/>
                  </a:cubicBezTo>
                  <a:lnTo>
                    <a:pt x="549" y="4656"/>
                  </a:lnTo>
                  <a:cubicBezTo>
                    <a:pt x="551" y="4751"/>
                    <a:pt x="559" y="4848"/>
                    <a:pt x="573" y="4946"/>
                  </a:cubicBezTo>
                  <a:cubicBezTo>
                    <a:pt x="594" y="5060"/>
                    <a:pt x="732" y="5108"/>
                    <a:pt x="904" y="5108"/>
                  </a:cubicBezTo>
                  <a:cubicBezTo>
                    <a:pt x="947" y="5108"/>
                    <a:pt x="992" y="5105"/>
                    <a:pt x="1037" y="5100"/>
                  </a:cubicBezTo>
                  <a:lnTo>
                    <a:pt x="1037" y="5100"/>
                  </a:lnTo>
                  <a:cubicBezTo>
                    <a:pt x="1634" y="5841"/>
                    <a:pt x="1837" y="6924"/>
                    <a:pt x="2931" y="7273"/>
                  </a:cubicBezTo>
                  <a:cubicBezTo>
                    <a:pt x="3460" y="7446"/>
                    <a:pt x="4059" y="7515"/>
                    <a:pt x="4682" y="7515"/>
                  </a:cubicBezTo>
                  <a:cubicBezTo>
                    <a:pt x="5959" y="7515"/>
                    <a:pt x="7337" y="7223"/>
                    <a:pt x="8421" y="6931"/>
                  </a:cubicBezTo>
                  <a:cubicBezTo>
                    <a:pt x="10096" y="6466"/>
                    <a:pt x="11647" y="5691"/>
                    <a:pt x="13074" y="4698"/>
                  </a:cubicBezTo>
                  <a:cubicBezTo>
                    <a:pt x="14935" y="3333"/>
                    <a:pt x="16362" y="1286"/>
                    <a:pt x="18627" y="511"/>
                  </a:cubicBezTo>
                  <a:cubicBezTo>
                    <a:pt x="19102" y="362"/>
                    <a:pt x="18980" y="43"/>
                    <a:pt x="18534" y="43"/>
                  </a:cubicBezTo>
                  <a:cubicBezTo>
                    <a:pt x="18514" y="43"/>
                    <a:pt x="18493" y="44"/>
                    <a:pt x="18472" y="45"/>
                  </a:cubicBezTo>
                  <a:cubicBezTo>
                    <a:pt x="17759" y="99"/>
                    <a:pt x="17044" y="118"/>
                    <a:pt x="16327" y="118"/>
                  </a:cubicBezTo>
                  <a:cubicBezTo>
                    <a:pt x="14551" y="118"/>
                    <a:pt x="12765" y="0"/>
                    <a:pt x="10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4"/>
            <p:cNvSpPr/>
            <p:nvPr/>
          </p:nvSpPr>
          <p:spPr>
            <a:xfrm>
              <a:off x="3316825" y="2947825"/>
              <a:ext cx="291075" cy="292850"/>
            </a:xfrm>
            <a:custGeom>
              <a:avLst/>
              <a:gdLst/>
              <a:ahLst/>
              <a:cxnLst/>
              <a:rect l="l" t="t" r="r" b="b"/>
              <a:pathLst>
                <a:path w="11643" h="11714" extrusionOk="0">
                  <a:moveTo>
                    <a:pt x="833" y="0"/>
                  </a:moveTo>
                  <a:cubicBezTo>
                    <a:pt x="551" y="0"/>
                    <a:pt x="1" y="279"/>
                    <a:pt x="247" y="388"/>
                  </a:cubicBezTo>
                  <a:lnTo>
                    <a:pt x="247" y="357"/>
                  </a:lnTo>
                  <a:cubicBezTo>
                    <a:pt x="5210" y="2405"/>
                    <a:pt x="9553" y="6220"/>
                    <a:pt x="10762" y="11617"/>
                  </a:cubicBezTo>
                  <a:cubicBezTo>
                    <a:pt x="10782" y="11685"/>
                    <a:pt x="10875" y="11713"/>
                    <a:pt x="10994" y="11713"/>
                  </a:cubicBezTo>
                  <a:cubicBezTo>
                    <a:pt x="11257" y="11713"/>
                    <a:pt x="11643" y="11572"/>
                    <a:pt x="11600" y="11400"/>
                  </a:cubicBezTo>
                  <a:cubicBezTo>
                    <a:pt x="10359" y="5910"/>
                    <a:pt x="5954" y="2095"/>
                    <a:pt x="929" y="16"/>
                  </a:cubicBezTo>
                  <a:cubicBezTo>
                    <a:pt x="904" y="5"/>
                    <a:pt x="871" y="0"/>
                    <a:pt x="8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4"/>
            <p:cNvSpPr/>
            <p:nvPr/>
          </p:nvSpPr>
          <p:spPr>
            <a:xfrm>
              <a:off x="3592850" y="2082700"/>
              <a:ext cx="154350" cy="1167000"/>
            </a:xfrm>
            <a:custGeom>
              <a:avLst/>
              <a:gdLst/>
              <a:ahLst/>
              <a:cxnLst/>
              <a:rect l="l" t="t" r="r" b="b"/>
              <a:pathLst>
                <a:path w="6174" h="46680" extrusionOk="0">
                  <a:moveTo>
                    <a:pt x="4057" y="1"/>
                  </a:moveTo>
                  <a:cubicBezTo>
                    <a:pt x="3776" y="1"/>
                    <a:pt x="3404" y="235"/>
                    <a:pt x="3537" y="500"/>
                  </a:cubicBezTo>
                  <a:cubicBezTo>
                    <a:pt x="4591" y="2392"/>
                    <a:pt x="5119" y="4595"/>
                    <a:pt x="5026" y="6766"/>
                  </a:cubicBezTo>
                  <a:cubicBezTo>
                    <a:pt x="4933" y="8627"/>
                    <a:pt x="4281" y="10395"/>
                    <a:pt x="4157" y="12194"/>
                  </a:cubicBezTo>
                  <a:cubicBezTo>
                    <a:pt x="4002" y="14025"/>
                    <a:pt x="4622" y="15824"/>
                    <a:pt x="4498" y="17623"/>
                  </a:cubicBezTo>
                  <a:cubicBezTo>
                    <a:pt x="4312" y="19608"/>
                    <a:pt x="2947" y="20973"/>
                    <a:pt x="2451" y="22803"/>
                  </a:cubicBezTo>
                  <a:cubicBezTo>
                    <a:pt x="1955" y="24633"/>
                    <a:pt x="2017" y="26494"/>
                    <a:pt x="1490" y="28293"/>
                  </a:cubicBezTo>
                  <a:cubicBezTo>
                    <a:pt x="931" y="30123"/>
                    <a:pt x="590" y="31985"/>
                    <a:pt x="435" y="33877"/>
                  </a:cubicBezTo>
                  <a:cubicBezTo>
                    <a:pt x="187" y="38064"/>
                    <a:pt x="125" y="42252"/>
                    <a:pt x="1" y="46440"/>
                  </a:cubicBezTo>
                  <a:cubicBezTo>
                    <a:pt x="1" y="46609"/>
                    <a:pt x="148" y="46680"/>
                    <a:pt x="320" y="46680"/>
                  </a:cubicBezTo>
                  <a:cubicBezTo>
                    <a:pt x="556" y="46680"/>
                    <a:pt x="838" y="46544"/>
                    <a:pt x="838" y="46347"/>
                  </a:cubicBezTo>
                  <a:cubicBezTo>
                    <a:pt x="993" y="42066"/>
                    <a:pt x="993" y="37723"/>
                    <a:pt x="1303" y="33443"/>
                  </a:cubicBezTo>
                  <a:cubicBezTo>
                    <a:pt x="1459" y="31364"/>
                    <a:pt x="2017" y="29534"/>
                    <a:pt x="2544" y="27549"/>
                  </a:cubicBezTo>
                  <a:cubicBezTo>
                    <a:pt x="3134" y="25315"/>
                    <a:pt x="2916" y="23082"/>
                    <a:pt x="4095" y="21004"/>
                  </a:cubicBezTo>
                  <a:cubicBezTo>
                    <a:pt x="4871" y="19577"/>
                    <a:pt x="5398" y="18460"/>
                    <a:pt x="5336" y="16816"/>
                  </a:cubicBezTo>
                  <a:cubicBezTo>
                    <a:pt x="5274" y="14614"/>
                    <a:pt x="4840" y="12660"/>
                    <a:pt x="5274" y="10426"/>
                  </a:cubicBezTo>
                  <a:cubicBezTo>
                    <a:pt x="5987" y="6704"/>
                    <a:pt x="6173" y="3602"/>
                    <a:pt x="4312" y="128"/>
                  </a:cubicBezTo>
                  <a:cubicBezTo>
                    <a:pt x="4268" y="39"/>
                    <a:pt x="4170" y="1"/>
                    <a:pt x="4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8" name="Google Shape;1788;p14"/>
          <p:cNvGrpSpPr/>
          <p:nvPr/>
        </p:nvGrpSpPr>
        <p:grpSpPr>
          <a:xfrm rot="-10011506">
            <a:off x="8529635" y="-341539"/>
            <a:ext cx="922899" cy="1480674"/>
            <a:chOff x="2402100" y="3854125"/>
            <a:chExt cx="435600" cy="698825"/>
          </a:xfrm>
        </p:grpSpPr>
        <p:sp>
          <p:nvSpPr>
            <p:cNvPr id="1789" name="Google Shape;1789;p14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4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4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4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4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4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4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4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4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4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4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4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4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2" name="Google Shape;1802;p14"/>
          <p:cNvGrpSpPr/>
          <p:nvPr/>
        </p:nvGrpSpPr>
        <p:grpSpPr>
          <a:xfrm>
            <a:off x="8495813" y="4058044"/>
            <a:ext cx="846716" cy="1493480"/>
            <a:chOff x="2797700" y="3217325"/>
            <a:chExt cx="682725" cy="1204225"/>
          </a:xfrm>
        </p:grpSpPr>
        <p:sp>
          <p:nvSpPr>
            <p:cNvPr id="1803" name="Google Shape;1803;p14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4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4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14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14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4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4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4"/>
          <p:cNvGrpSpPr/>
          <p:nvPr/>
        </p:nvGrpSpPr>
        <p:grpSpPr>
          <a:xfrm rot="10800000">
            <a:off x="7485622" y="-1132524"/>
            <a:ext cx="1010203" cy="1594184"/>
            <a:chOff x="322650" y="2571325"/>
            <a:chExt cx="573100" cy="904450"/>
          </a:xfrm>
        </p:grpSpPr>
        <p:sp>
          <p:nvSpPr>
            <p:cNvPr id="1811" name="Google Shape;1811;p14"/>
            <p:cNvSpPr/>
            <p:nvPr/>
          </p:nvSpPr>
          <p:spPr>
            <a:xfrm>
              <a:off x="423450" y="2666625"/>
              <a:ext cx="95400" cy="131175"/>
            </a:xfrm>
            <a:custGeom>
              <a:avLst/>
              <a:gdLst/>
              <a:ahLst/>
              <a:cxnLst/>
              <a:rect l="l" t="t" r="r" b="b"/>
              <a:pathLst>
                <a:path w="3816" h="5247" extrusionOk="0">
                  <a:moveTo>
                    <a:pt x="199" y="1"/>
                  </a:moveTo>
                  <a:cubicBezTo>
                    <a:pt x="164" y="1"/>
                    <a:pt x="129" y="2"/>
                    <a:pt x="94" y="4"/>
                  </a:cubicBezTo>
                  <a:cubicBezTo>
                    <a:pt x="1" y="1059"/>
                    <a:pt x="745" y="1958"/>
                    <a:pt x="1521" y="2672"/>
                  </a:cubicBezTo>
                  <a:cubicBezTo>
                    <a:pt x="2327" y="3385"/>
                    <a:pt x="3227" y="4006"/>
                    <a:pt x="3692" y="4936"/>
                  </a:cubicBezTo>
                  <a:lnTo>
                    <a:pt x="3816" y="5247"/>
                  </a:lnTo>
                  <a:cubicBezTo>
                    <a:pt x="3537" y="3851"/>
                    <a:pt x="2978" y="2548"/>
                    <a:pt x="2172" y="1369"/>
                  </a:cubicBezTo>
                  <a:cubicBezTo>
                    <a:pt x="1696" y="685"/>
                    <a:pt x="1020" y="1"/>
                    <a:pt x="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4"/>
            <p:cNvSpPr/>
            <p:nvPr/>
          </p:nvSpPr>
          <p:spPr>
            <a:xfrm>
              <a:off x="510300" y="2571325"/>
              <a:ext cx="155125" cy="237325"/>
            </a:xfrm>
            <a:custGeom>
              <a:avLst/>
              <a:gdLst/>
              <a:ahLst/>
              <a:cxnLst/>
              <a:rect l="l" t="t" r="r" b="b"/>
              <a:pathLst>
                <a:path w="6205" h="9493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4343" y="435"/>
                    <a:pt x="3010" y="2048"/>
                    <a:pt x="2203" y="3754"/>
                  </a:cubicBezTo>
                  <a:cubicBezTo>
                    <a:pt x="1397" y="5460"/>
                    <a:pt x="931" y="7352"/>
                    <a:pt x="1" y="8996"/>
                  </a:cubicBezTo>
                  <a:lnTo>
                    <a:pt x="218" y="9493"/>
                  </a:lnTo>
                  <a:lnTo>
                    <a:pt x="2544" y="6639"/>
                  </a:lnTo>
                  <a:cubicBezTo>
                    <a:pt x="2917" y="6205"/>
                    <a:pt x="3258" y="5770"/>
                    <a:pt x="3537" y="5274"/>
                  </a:cubicBezTo>
                  <a:cubicBezTo>
                    <a:pt x="4530" y="3537"/>
                    <a:pt x="4592" y="1211"/>
                    <a:pt x="6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4"/>
            <p:cNvSpPr/>
            <p:nvPr/>
          </p:nvSpPr>
          <p:spPr>
            <a:xfrm>
              <a:off x="548300" y="2691425"/>
              <a:ext cx="236550" cy="266900"/>
            </a:xfrm>
            <a:custGeom>
              <a:avLst/>
              <a:gdLst/>
              <a:ahLst/>
              <a:cxnLst/>
              <a:rect l="l" t="t" r="r" b="b"/>
              <a:pathLst>
                <a:path w="9462" h="10676" extrusionOk="0">
                  <a:moveTo>
                    <a:pt x="9224" y="1"/>
                  </a:moveTo>
                  <a:cubicBezTo>
                    <a:pt x="7570" y="1"/>
                    <a:pt x="5960" y="617"/>
                    <a:pt x="4747" y="1742"/>
                  </a:cubicBezTo>
                  <a:cubicBezTo>
                    <a:pt x="2588" y="3791"/>
                    <a:pt x="2114" y="7045"/>
                    <a:pt x="654" y="9656"/>
                  </a:cubicBezTo>
                  <a:lnTo>
                    <a:pt x="654" y="9656"/>
                  </a:lnTo>
                  <a:cubicBezTo>
                    <a:pt x="1708" y="8788"/>
                    <a:pt x="3146" y="8364"/>
                    <a:pt x="4343" y="7636"/>
                  </a:cubicBezTo>
                  <a:cubicBezTo>
                    <a:pt x="7011" y="5992"/>
                    <a:pt x="8283" y="2890"/>
                    <a:pt x="9462" y="5"/>
                  </a:cubicBezTo>
                  <a:cubicBezTo>
                    <a:pt x="9382" y="2"/>
                    <a:pt x="9303" y="1"/>
                    <a:pt x="9224" y="1"/>
                  </a:cubicBezTo>
                  <a:close/>
                  <a:moveTo>
                    <a:pt x="654" y="9656"/>
                  </a:moveTo>
                  <a:cubicBezTo>
                    <a:pt x="451" y="9823"/>
                    <a:pt x="263" y="10006"/>
                    <a:pt x="94" y="10210"/>
                  </a:cubicBezTo>
                  <a:lnTo>
                    <a:pt x="1" y="10675"/>
                  </a:lnTo>
                  <a:cubicBezTo>
                    <a:pt x="241" y="10351"/>
                    <a:pt x="456" y="10009"/>
                    <a:pt x="654" y="96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4"/>
            <p:cNvSpPr/>
            <p:nvPr/>
          </p:nvSpPr>
          <p:spPr>
            <a:xfrm>
              <a:off x="322650" y="2792325"/>
              <a:ext cx="214050" cy="94475"/>
            </a:xfrm>
            <a:custGeom>
              <a:avLst/>
              <a:gdLst/>
              <a:ahLst/>
              <a:cxnLst/>
              <a:rect l="l" t="t" r="r" b="b"/>
              <a:pathLst>
                <a:path w="8562" h="3779" extrusionOk="0">
                  <a:moveTo>
                    <a:pt x="129" y="1"/>
                  </a:moveTo>
                  <a:cubicBezTo>
                    <a:pt x="86" y="1"/>
                    <a:pt x="43" y="1"/>
                    <a:pt x="0" y="1"/>
                  </a:cubicBezTo>
                  <a:cubicBezTo>
                    <a:pt x="652" y="374"/>
                    <a:pt x="1024" y="1056"/>
                    <a:pt x="1489" y="1645"/>
                  </a:cubicBezTo>
                  <a:cubicBezTo>
                    <a:pt x="2666" y="3032"/>
                    <a:pt x="4368" y="3778"/>
                    <a:pt x="6106" y="3778"/>
                  </a:cubicBezTo>
                  <a:cubicBezTo>
                    <a:pt x="6934" y="3778"/>
                    <a:pt x="7771" y="3609"/>
                    <a:pt x="8561" y="3258"/>
                  </a:cubicBezTo>
                  <a:lnTo>
                    <a:pt x="8158" y="2979"/>
                  </a:lnTo>
                  <a:cubicBezTo>
                    <a:pt x="5926" y="1053"/>
                    <a:pt x="3091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4"/>
            <p:cNvSpPr/>
            <p:nvPr/>
          </p:nvSpPr>
          <p:spPr>
            <a:xfrm>
              <a:off x="386225" y="2924175"/>
              <a:ext cx="215625" cy="317975"/>
            </a:xfrm>
            <a:custGeom>
              <a:avLst/>
              <a:gdLst/>
              <a:ahLst/>
              <a:cxnLst/>
              <a:rect l="l" t="t" r="r" b="b"/>
              <a:pathLst>
                <a:path w="8625" h="12719" extrusionOk="0">
                  <a:moveTo>
                    <a:pt x="63" y="1"/>
                  </a:moveTo>
                  <a:cubicBezTo>
                    <a:pt x="1" y="2606"/>
                    <a:pt x="94" y="5367"/>
                    <a:pt x="1459" y="7600"/>
                  </a:cubicBezTo>
                  <a:cubicBezTo>
                    <a:pt x="3010" y="10144"/>
                    <a:pt x="5894" y="11509"/>
                    <a:pt x="8593" y="12719"/>
                  </a:cubicBezTo>
                  <a:lnTo>
                    <a:pt x="8593" y="12563"/>
                  </a:lnTo>
                  <a:cubicBezTo>
                    <a:pt x="8624" y="10392"/>
                    <a:pt x="7942" y="8283"/>
                    <a:pt x="6639" y="6546"/>
                  </a:cubicBezTo>
                  <a:cubicBezTo>
                    <a:pt x="4778" y="4064"/>
                    <a:pt x="1831" y="2544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4"/>
            <p:cNvSpPr/>
            <p:nvPr/>
          </p:nvSpPr>
          <p:spPr>
            <a:xfrm>
              <a:off x="579325" y="2835775"/>
              <a:ext cx="316425" cy="283075"/>
            </a:xfrm>
            <a:custGeom>
              <a:avLst/>
              <a:gdLst/>
              <a:ahLst/>
              <a:cxnLst/>
              <a:rect l="l" t="t" r="r" b="b"/>
              <a:pathLst>
                <a:path w="12657" h="11323" extrusionOk="0">
                  <a:moveTo>
                    <a:pt x="12656" y="0"/>
                  </a:moveTo>
                  <a:cubicBezTo>
                    <a:pt x="10175" y="94"/>
                    <a:pt x="7786" y="1055"/>
                    <a:pt x="5925" y="2730"/>
                  </a:cubicBezTo>
                  <a:cubicBezTo>
                    <a:pt x="4095" y="4374"/>
                    <a:pt x="2668" y="6421"/>
                    <a:pt x="1707" y="8717"/>
                  </a:cubicBezTo>
                  <a:cubicBezTo>
                    <a:pt x="1303" y="9616"/>
                    <a:pt x="869" y="10640"/>
                    <a:pt x="1" y="11105"/>
                  </a:cubicBezTo>
                  <a:lnTo>
                    <a:pt x="559" y="11322"/>
                  </a:lnTo>
                  <a:cubicBezTo>
                    <a:pt x="2606" y="8810"/>
                    <a:pt x="5770" y="7445"/>
                    <a:pt x="8035" y="5119"/>
                  </a:cubicBezTo>
                  <a:cubicBezTo>
                    <a:pt x="9648" y="3475"/>
                    <a:pt x="10795" y="1365"/>
                    <a:pt x="12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4"/>
            <p:cNvSpPr/>
            <p:nvPr/>
          </p:nvSpPr>
          <p:spPr>
            <a:xfrm>
              <a:off x="509000" y="2776025"/>
              <a:ext cx="101375" cy="699750"/>
            </a:xfrm>
            <a:custGeom>
              <a:avLst/>
              <a:gdLst/>
              <a:ahLst/>
              <a:cxnLst/>
              <a:rect l="l" t="t" r="r" b="b"/>
              <a:pathLst>
                <a:path w="4055" h="27990" extrusionOk="0">
                  <a:moveTo>
                    <a:pt x="520" y="0"/>
                  </a:moveTo>
                  <a:cubicBezTo>
                    <a:pt x="350" y="0"/>
                    <a:pt x="126" y="122"/>
                    <a:pt x="146" y="281"/>
                  </a:cubicBezTo>
                  <a:cubicBezTo>
                    <a:pt x="983" y="4965"/>
                    <a:pt x="1852" y="9618"/>
                    <a:pt x="2689" y="14302"/>
                  </a:cubicBezTo>
                  <a:cubicBezTo>
                    <a:pt x="3124" y="16628"/>
                    <a:pt x="3589" y="19017"/>
                    <a:pt x="3062" y="21343"/>
                  </a:cubicBezTo>
                  <a:cubicBezTo>
                    <a:pt x="2534" y="23701"/>
                    <a:pt x="1294" y="25748"/>
                    <a:pt x="84" y="27795"/>
                  </a:cubicBezTo>
                  <a:cubicBezTo>
                    <a:pt x="1" y="27928"/>
                    <a:pt x="122" y="27990"/>
                    <a:pt x="272" y="27990"/>
                  </a:cubicBezTo>
                  <a:cubicBezTo>
                    <a:pt x="402" y="27990"/>
                    <a:pt x="554" y="27944"/>
                    <a:pt x="611" y="27857"/>
                  </a:cubicBezTo>
                  <a:cubicBezTo>
                    <a:pt x="1666" y="26058"/>
                    <a:pt x="2751" y="24259"/>
                    <a:pt x="3372" y="22274"/>
                  </a:cubicBezTo>
                  <a:cubicBezTo>
                    <a:pt x="4054" y="20040"/>
                    <a:pt x="3899" y="17838"/>
                    <a:pt x="3527" y="15574"/>
                  </a:cubicBezTo>
                  <a:cubicBezTo>
                    <a:pt x="2658" y="10424"/>
                    <a:pt x="1666" y="5275"/>
                    <a:pt x="704" y="126"/>
                  </a:cubicBezTo>
                  <a:cubicBezTo>
                    <a:pt x="693" y="38"/>
                    <a:pt x="615" y="0"/>
                    <a:pt x="5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8" name="Google Shape;1818;p14"/>
          <p:cNvGrpSpPr/>
          <p:nvPr/>
        </p:nvGrpSpPr>
        <p:grpSpPr>
          <a:xfrm>
            <a:off x="2881963" y="715675"/>
            <a:ext cx="700450" cy="636075"/>
            <a:chOff x="3652400" y="3788700"/>
            <a:chExt cx="700450" cy="636075"/>
          </a:xfrm>
        </p:grpSpPr>
        <p:sp>
          <p:nvSpPr>
            <p:cNvPr id="1819" name="Google Shape;1819;p14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4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4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4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4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4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4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4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4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4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4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4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4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4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4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4" name="Google Shape;1834;p14"/>
          <p:cNvSpPr txBox="1">
            <a:spLocks noGrp="1"/>
          </p:cNvSpPr>
          <p:nvPr>
            <p:ph type="body" idx="1"/>
          </p:nvPr>
        </p:nvSpPr>
        <p:spPr>
          <a:xfrm>
            <a:off x="829125" y="2205750"/>
            <a:ext cx="3201900" cy="9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35" name="Google Shape;1835;p14"/>
          <p:cNvSpPr txBox="1">
            <a:spLocks noGrp="1"/>
          </p:cNvSpPr>
          <p:nvPr>
            <p:ph type="title"/>
          </p:nvPr>
        </p:nvSpPr>
        <p:spPr>
          <a:xfrm>
            <a:off x="5319900" y="1757163"/>
            <a:ext cx="31098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2">
    <p:spTree>
      <p:nvGrpSpPr>
        <p:cNvPr id="1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p17"/>
          <p:cNvSpPr txBox="1">
            <a:spLocks noGrp="1"/>
          </p:cNvSpPr>
          <p:nvPr>
            <p:ph type="title"/>
          </p:nvPr>
        </p:nvSpPr>
        <p:spPr>
          <a:xfrm>
            <a:off x="5621700" y="54575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55" name="Google Shape;1955;p17"/>
          <p:cNvSpPr txBox="1">
            <a:spLocks noGrp="1"/>
          </p:cNvSpPr>
          <p:nvPr>
            <p:ph type="body" idx="1"/>
          </p:nvPr>
        </p:nvSpPr>
        <p:spPr>
          <a:xfrm>
            <a:off x="5621700" y="1734450"/>
            <a:ext cx="2808000" cy="25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r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r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r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r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r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r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r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r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56" name="Google Shape;1956;p17"/>
          <p:cNvSpPr txBox="1">
            <a:spLocks noGrp="1"/>
          </p:cNvSpPr>
          <p:nvPr>
            <p:ph type="title" idx="2"/>
          </p:nvPr>
        </p:nvSpPr>
        <p:spPr>
          <a:xfrm>
            <a:off x="5621700" y="899125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Poppins Medium"/>
              <a:buNone/>
              <a:defRPr sz="1900">
                <a:solidFill>
                  <a:schemeClr val="lt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1957" name="Google Shape;1957;p17"/>
          <p:cNvGrpSpPr/>
          <p:nvPr/>
        </p:nvGrpSpPr>
        <p:grpSpPr>
          <a:xfrm rot="10800000">
            <a:off x="4635189" y="-2110495"/>
            <a:ext cx="5889385" cy="2656239"/>
            <a:chOff x="5619200" y="4458200"/>
            <a:chExt cx="1647150" cy="742900"/>
          </a:xfrm>
        </p:grpSpPr>
        <p:sp>
          <p:nvSpPr>
            <p:cNvPr id="1958" name="Google Shape;1958;p17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17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17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17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17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3" name="Google Shape;1963;p17"/>
          <p:cNvGrpSpPr/>
          <p:nvPr/>
        </p:nvGrpSpPr>
        <p:grpSpPr>
          <a:xfrm rot="-1180163">
            <a:off x="7792002" y="4375411"/>
            <a:ext cx="1089543" cy="1748178"/>
            <a:chOff x="2402100" y="3854125"/>
            <a:chExt cx="435600" cy="698825"/>
          </a:xfrm>
        </p:grpSpPr>
        <p:sp>
          <p:nvSpPr>
            <p:cNvPr id="1964" name="Google Shape;1964;p17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17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17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17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17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17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17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17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17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17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17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17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17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7" name="Google Shape;1977;p17"/>
          <p:cNvGrpSpPr/>
          <p:nvPr/>
        </p:nvGrpSpPr>
        <p:grpSpPr>
          <a:xfrm rot="4365907" flipH="1">
            <a:off x="4577432" y="-605935"/>
            <a:ext cx="1304077" cy="972228"/>
            <a:chOff x="4500175" y="3779525"/>
            <a:chExt cx="1136425" cy="847075"/>
          </a:xfrm>
        </p:grpSpPr>
        <p:sp>
          <p:nvSpPr>
            <p:cNvPr id="1978" name="Google Shape;1978;p17"/>
            <p:cNvSpPr/>
            <p:nvPr/>
          </p:nvSpPr>
          <p:spPr>
            <a:xfrm>
              <a:off x="4500175" y="3779525"/>
              <a:ext cx="272200" cy="333500"/>
            </a:xfrm>
            <a:custGeom>
              <a:avLst/>
              <a:gdLst/>
              <a:ahLst/>
              <a:cxnLst/>
              <a:rect l="l" t="t" r="r" b="b"/>
              <a:pathLst>
                <a:path w="10888" h="13340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3010"/>
                    <a:pt x="869" y="6205"/>
                    <a:pt x="2792" y="8562"/>
                  </a:cubicBezTo>
                  <a:cubicBezTo>
                    <a:pt x="4591" y="10764"/>
                    <a:pt x="8127" y="12688"/>
                    <a:pt x="10888" y="13339"/>
                  </a:cubicBezTo>
                  <a:cubicBezTo>
                    <a:pt x="8872" y="7787"/>
                    <a:pt x="5025" y="307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17"/>
            <p:cNvSpPr/>
            <p:nvPr/>
          </p:nvSpPr>
          <p:spPr>
            <a:xfrm>
              <a:off x="4865425" y="3905150"/>
              <a:ext cx="121775" cy="341250"/>
            </a:xfrm>
            <a:custGeom>
              <a:avLst/>
              <a:gdLst/>
              <a:ahLst/>
              <a:cxnLst/>
              <a:rect l="l" t="t" r="r" b="b"/>
              <a:pathLst>
                <a:path w="4871" h="1365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2110"/>
                    <a:pt x="62" y="4220"/>
                    <a:pt x="621" y="6267"/>
                  </a:cubicBezTo>
                  <a:cubicBezTo>
                    <a:pt x="1365" y="8810"/>
                    <a:pt x="2947" y="11044"/>
                    <a:pt x="4498" y="13246"/>
                  </a:cubicBezTo>
                  <a:lnTo>
                    <a:pt x="4870" y="13649"/>
                  </a:lnTo>
                  <a:cubicBezTo>
                    <a:pt x="4374" y="10703"/>
                    <a:pt x="3909" y="7663"/>
                    <a:pt x="2451" y="5057"/>
                  </a:cubicBezTo>
                  <a:cubicBezTo>
                    <a:pt x="2079" y="4375"/>
                    <a:pt x="1675" y="3754"/>
                    <a:pt x="1272" y="3072"/>
                  </a:cubicBezTo>
                  <a:cubicBezTo>
                    <a:pt x="745" y="2110"/>
                    <a:pt x="310" y="1087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17"/>
            <p:cNvSpPr/>
            <p:nvPr/>
          </p:nvSpPr>
          <p:spPr>
            <a:xfrm>
              <a:off x="4578500" y="4253350"/>
              <a:ext cx="408700" cy="101825"/>
            </a:xfrm>
            <a:custGeom>
              <a:avLst/>
              <a:gdLst/>
              <a:ahLst/>
              <a:cxnLst/>
              <a:rect l="l" t="t" r="r" b="b"/>
              <a:pathLst>
                <a:path w="16348" h="4073" extrusionOk="0">
                  <a:moveTo>
                    <a:pt x="16254" y="1"/>
                  </a:moveTo>
                  <a:cubicBezTo>
                    <a:pt x="16101" y="56"/>
                    <a:pt x="15952" y="118"/>
                    <a:pt x="15804" y="186"/>
                  </a:cubicBezTo>
                  <a:lnTo>
                    <a:pt x="15804" y="186"/>
                  </a:lnTo>
                  <a:lnTo>
                    <a:pt x="16347" y="156"/>
                  </a:lnTo>
                  <a:lnTo>
                    <a:pt x="16254" y="1"/>
                  </a:lnTo>
                  <a:close/>
                  <a:moveTo>
                    <a:pt x="15804" y="186"/>
                  </a:moveTo>
                  <a:lnTo>
                    <a:pt x="9585" y="528"/>
                  </a:lnTo>
                  <a:cubicBezTo>
                    <a:pt x="6359" y="714"/>
                    <a:pt x="3071" y="931"/>
                    <a:pt x="0" y="1924"/>
                  </a:cubicBezTo>
                  <a:lnTo>
                    <a:pt x="3474" y="3071"/>
                  </a:lnTo>
                  <a:cubicBezTo>
                    <a:pt x="4997" y="3564"/>
                    <a:pt x="6616" y="4073"/>
                    <a:pt x="8193" y="4073"/>
                  </a:cubicBezTo>
                  <a:cubicBezTo>
                    <a:pt x="8800" y="4073"/>
                    <a:pt x="9402" y="3997"/>
                    <a:pt x="9988" y="3816"/>
                  </a:cubicBezTo>
                  <a:cubicBezTo>
                    <a:pt x="12160" y="3121"/>
                    <a:pt x="13737" y="1129"/>
                    <a:pt x="15804" y="1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17"/>
            <p:cNvSpPr/>
            <p:nvPr/>
          </p:nvSpPr>
          <p:spPr>
            <a:xfrm>
              <a:off x="5091850" y="4023800"/>
              <a:ext cx="224925" cy="356750"/>
            </a:xfrm>
            <a:custGeom>
              <a:avLst/>
              <a:gdLst/>
              <a:ahLst/>
              <a:cxnLst/>
              <a:rect l="l" t="t" r="r" b="b"/>
              <a:pathLst>
                <a:path w="8997" h="14270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172"/>
                    <a:pt x="776" y="4313"/>
                    <a:pt x="1707" y="6267"/>
                  </a:cubicBezTo>
                  <a:cubicBezTo>
                    <a:pt x="3181" y="9360"/>
                    <a:pt x="5356" y="12264"/>
                    <a:pt x="8332" y="13901"/>
                  </a:cubicBezTo>
                  <a:lnTo>
                    <a:pt x="8332" y="13901"/>
                  </a:lnTo>
                  <a:cubicBezTo>
                    <a:pt x="7447" y="12669"/>
                    <a:pt x="7145" y="11082"/>
                    <a:pt x="6639" y="9648"/>
                  </a:cubicBezTo>
                  <a:cubicBezTo>
                    <a:pt x="5367" y="5926"/>
                    <a:pt x="2638" y="2917"/>
                    <a:pt x="1" y="1"/>
                  </a:cubicBezTo>
                  <a:close/>
                  <a:moveTo>
                    <a:pt x="8332" y="13901"/>
                  </a:moveTo>
                  <a:cubicBezTo>
                    <a:pt x="8423" y="14028"/>
                    <a:pt x="8520" y="14151"/>
                    <a:pt x="8624" y="14270"/>
                  </a:cubicBezTo>
                  <a:lnTo>
                    <a:pt x="8997" y="14239"/>
                  </a:lnTo>
                  <a:cubicBezTo>
                    <a:pt x="8771" y="14133"/>
                    <a:pt x="8549" y="14020"/>
                    <a:pt x="8332" y="139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17"/>
            <p:cNvSpPr/>
            <p:nvPr/>
          </p:nvSpPr>
          <p:spPr>
            <a:xfrm>
              <a:off x="4806475" y="4389050"/>
              <a:ext cx="524250" cy="230525"/>
            </a:xfrm>
            <a:custGeom>
              <a:avLst/>
              <a:gdLst/>
              <a:ahLst/>
              <a:cxnLst/>
              <a:rect l="l" t="t" r="r" b="b"/>
              <a:pathLst>
                <a:path w="20970" h="9221" extrusionOk="0">
                  <a:moveTo>
                    <a:pt x="20970" y="1"/>
                  </a:moveTo>
                  <a:lnTo>
                    <a:pt x="20970" y="1"/>
                  </a:lnTo>
                  <a:cubicBezTo>
                    <a:pt x="20925" y="59"/>
                    <a:pt x="20880" y="117"/>
                    <a:pt x="20834" y="175"/>
                  </a:cubicBezTo>
                  <a:lnTo>
                    <a:pt x="20834" y="175"/>
                  </a:lnTo>
                  <a:cubicBezTo>
                    <a:pt x="20869" y="179"/>
                    <a:pt x="20904" y="183"/>
                    <a:pt x="20939" y="187"/>
                  </a:cubicBezTo>
                  <a:lnTo>
                    <a:pt x="20970" y="1"/>
                  </a:lnTo>
                  <a:close/>
                  <a:moveTo>
                    <a:pt x="20002" y="130"/>
                  </a:moveTo>
                  <a:cubicBezTo>
                    <a:pt x="17600" y="130"/>
                    <a:pt x="15257" y="1222"/>
                    <a:pt x="13060" y="2265"/>
                  </a:cubicBezTo>
                  <a:lnTo>
                    <a:pt x="4064" y="6608"/>
                  </a:lnTo>
                  <a:cubicBezTo>
                    <a:pt x="2849" y="7186"/>
                    <a:pt x="1608" y="7765"/>
                    <a:pt x="289" y="7765"/>
                  </a:cubicBezTo>
                  <a:cubicBezTo>
                    <a:pt x="193" y="7765"/>
                    <a:pt x="97" y="7762"/>
                    <a:pt x="1" y="7756"/>
                  </a:cubicBezTo>
                  <a:lnTo>
                    <a:pt x="1" y="7756"/>
                  </a:lnTo>
                  <a:cubicBezTo>
                    <a:pt x="1714" y="8719"/>
                    <a:pt x="3657" y="9221"/>
                    <a:pt x="5633" y="9221"/>
                  </a:cubicBezTo>
                  <a:cubicBezTo>
                    <a:pt x="5947" y="9221"/>
                    <a:pt x="6262" y="9208"/>
                    <a:pt x="6577" y="9183"/>
                  </a:cubicBezTo>
                  <a:cubicBezTo>
                    <a:pt x="8779" y="8903"/>
                    <a:pt x="10889" y="8190"/>
                    <a:pt x="12781" y="7042"/>
                  </a:cubicBezTo>
                  <a:cubicBezTo>
                    <a:pt x="15881" y="5310"/>
                    <a:pt x="18624" y="2982"/>
                    <a:pt x="20834" y="175"/>
                  </a:cubicBezTo>
                  <a:lnTo>
                    <a:pt x="20834" y="175"/>
                  </a:lnTo>
                  <a:cubicBezTo>
                    <a:pt x="20556" y="144"/>
                    <a:pt x="20279" y="130"/>
                    <a:pt x="20002" y="1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17"/>
            <p:cNvSpPr/>
            <p:nvPr/>
          </p:nvSpPr>
          <p:spPr>
            <a:xfrm>
              <a:off x="4686050" y="4050575"/>
              <a:ext cx="950550" cy="367300"/>
            </a:xfrm>
            <a:custGeom>
              <a:avLst/>
              <a:gdLst/>
              <a:ahLst/>
              <a:cxnLst/>
              <a:rect l="l" t="t" r="r" b="b"/>
              <a:pathLst>
                <a:path w="38022" h="14692" extrusionOk="0">
                  <a:moveTo>
                    <a:pt x="999" y="1"/>
                  </a:moveTo>
                  <a:cubicBezTo>
                    <a:pt x="663" y="1"/>
                    <a:pt x="0" y="316"/>
                    <a:pt x="103" y="419"/>
                  </a:cubicBezTo>
                  <a:cubicBezTo>
                    <a:pt x="5190" y="5258"/>
                    <a:pt x="11673" y="8918"/>
                    <a:pt x="18125" y="11617"/>
                  </a:cubicBezTo>
                  <a:cubicBezTo>
                    <a:pt x="22199" y="13331"/>
                    <a:pt x="26470" y="14691"/>
                    <a:pt x="30759" y="14691"/>
                  </a:cubicBezTo>
                  <a:cubicBezTo>
                    <a:pt x="33066" y="14691"/>
                    <a:pt x="35378" y="14298"/>
                    <a:pt x="37667" y="13354"/>
                  </a:cubicBezTo>
                  <a:cubicBezTo>
                    <a:pt x="38021" y="13202"/>
                    <a:pt x="37872" y="13151"/>
                    <a:pt x="37621" y="13151"/>
                  </a:cubicBezTo>
                  <a:cubicBezTo>
                    <a:pt x="37411" y="13151"/>
                    <a:pt x="37129" y="13187"/>
                    <a:pt x="37016" y="13230"/>
                  </a:cubicBezTo>
                  <a:cubicBezTo>
                    <a:pt x="35119" y="14024"/>
                    <a:pt x="33150" y="14356"/>
                    <a:pt x="31160" y="14356"/>
                  </a:cubicBezTo>
                  <a:cubicBezTo>
                    <a:pt x="25765" y="14356"/>
                    <a:pt x="20219" y="11912"/>
                    <a:pt x="15551" y="9600"/>
                  </a:cubicBezTo>
                  <a:cubicBezTo>
                    <a:pt x="10432" y="7088"/>
                    <a:pt x="5314" y="4017"/>
                    <a:pt x="1158" y="47"/>
                  </a:cubicBezTo>
                  <a:cubicBezTo>
                    <a:pt x="1125" y="14"/>
                    <a:pt x="1070" y="1"/>
                    <a:pt x="9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17"/>
            <p:cNvSpPr/>
            <p:nvPr/>
          </p:nvSpPr>
          <p:spPr>
            <a:xfrm>
              <a:off x="4853625" y="4301350"/>
              <a:ext cx="270725" cy="158925"/>
            </a:xfrm>
            <a:custGeom>
              <a:avLst/>
              <a:gdLst/>
              <a:ahLst/>
              <a:cxnLst/>
              <a:rect l="l" t="t" r="r" b="b"/>
              <a:pathLst>
                <a:path w="10829" h="6357" extrusionOk="0">
                  <a:moveTo>
                    <a:pt x="8253" y="670"/>
                  </a:moveTo>
                  <a:cubicBezTo>
                    <a:pt x="8749" y="670"/>
                    <a:pt x="9239" y="780"/>
                    <a:pt x="9716" y="1027"/>
                  </a:cubicBezTo>
                  <a:cubicBezTo>
                    <a:pt x="9731" y="1035"/>
                    <a:pt x="9748" y="1041"/>
                    <a:pt x="9766" y="1046"/>
                  </a:cubicBezTo>
                  <a:lnTo>
                    <a:pt x="9766" y="1046"/>
                  </a:lnTo>
                  <a:cubicBezTo>
                    <a:pt x="8643" y="1435"/>
                    <a:pt x="7794" y="2072"/>
                    <a:pt x="6893" y="2889"/>
                  </a:cubicBezTo>
                  <a:cubicBezTo>
                    <a:pt x="5273" y="4401"/>
                    <a:pt x="3534" y="5114"/>
                    <a:pt x="1514" y="5601"/>
                  </a:cubicBezTo>
                  <a:lnTo>
                    <a:pt x="1514" y="5601"/>
                  </a:lnTo>
                  <a:cubicBezTo>
                    <a:pt x="2969" y="3652"/>
                    <a:pt x="5671" y="670"/>
                    <a:pt x="8253" y="670"/>
                  </a:cubicBezTo>
                  <a:close/>
                  <a:moveTo>
                    <a:pt x="8567" y="0"/>
                  </a:moveTo>
                  <a:cubicBezTo>
                    <a:pt x="5201" y="0"/>
                    <a:pt x="1836" y="3662"/>
                    <a:pt x="162" y="6083"/>
                  </a:cubicBezTo>
                  <a:cubicBezTo>
                    <a:pt x="0" y="6306"/>
                    <a:pt x="234" y="6357"/>
                    <a:pt x="451" y="6357"/>
                  </a:cubicBezTo>
                  <a:cubicBezTo>
                    <a:pt x="566" y="6357"/>
                    <a:pt x="677" y="6342"/>
                    <a:pt x="720" y="6332"/>
                  </a:cubicBezTo>
                  <a:cubicBezTo>
                    <a:pt x="2364" y="5990"/>
                    <a:pt x="4009" y="5618"/>
                    <a:pt x="5497" y="4812"/>
                  </a:cubicBezTo>
                  <a:cubicBezTo>
                    <a:pt x="7172" y="3912"/>
                    <a:pt x="8351" y="1989"/>
                    <a:pt x="10243" y="1431"/>
                  </a:cubicBezTo>
                  <a:cubicBezTo>
                    <a:pt x="10790" y="1281"/>
                    <a:pt x="10819" y="933"/>
                    <a:pt x="10458" y="896"/>
                  </a:cubicBezTo>
                  <a:lnTo>
                    <a:pt x="10458" y="896"/>
                  </a:lnTo>
                  <a:cubicBezTo>
                    <a:pt x="10691" y="773"/>
                    <a:pt x="10829" y="607"/>
                    <a:pt x="10616" y="500"/>
                  </a:cubicBezTo>
                  <a:cubicBezTo>
                    <a:pt x="9942" y="153"/>
                    <a:pt x="9255" y="0"/>
                    <a:pt x="8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17"/>
            <p:cNvSpPr/>
            <p:nvPr/>
          </p:nvSpPr>
          <p:spPr>
            <a:xfrm>
              <a:off x="4713425" y="4154200"/>
              <a:ext cx="193025" cy="58850"/>
            </a:xfrm>
            <a:custGeom>
              <a:avLst/>
              <a:gdLst/>
              <a:ahLst/>
              <a:cxnLst/>
              <a:rect l="l" t="t" r="r" b="b"/>
              <a:pathLst>
                <a:path w="7721" h="2354" extrusionOk="0">
                  <a:moveTo>
                    <a:pt x="2637" y="810"/>
                  </a:moveTo>
                  <a:cubicBezTo>
                    <a:pt x="3291" y="810"/>
                    <a:pt x="4017" y="1058"/>
                    <a:pt x="4693" y="1369"/>
                  </a:cubicBezTo>
                  <a:lnTo>
                    <a:pt x="4693" y="1369"/>
                  </a:lnTo>
                  <a:cubicBezTo>
                    <a:pt x="4139" y="1390"/>
                    <a:pt x="3582" y="1436"/>
                    <a:pt x="3031" y="1436"/>
                  </a:cubicBezTo>
                  <a:cubicBezTo>
                    <a:pt x="2486" y="1436"/>
                    <a:pt x="1947" y="1391"/>
                    <a:pt x="1425" y="1228"/>
                  </a:cubicBezTo>
                  <a:lnTo>
                    <a:pt x="1425" y="1228"/>
                  </a:lnTo>
                  <a:cubicBezTo>
                    <a:pt x="1767" y="929"/>
                    <a:pt x="2185" y="810"/>
                    <a:pt x="2637" y="810"/>
                  </a:cubicBezTo>
                  <a:close/>
                  <a:moveTo>
                    <a:pt x="2637" y="1"/>
                  </a:moveTo>
                  <a:cubicBezTo>
                    <a:pt x="1679" y="1"/>
                    <a:pt x="802" y="338"/>
                    <a:pt x="187" y="1268"/>
                  </a:cubicBezTo>
                  <a:cubicBezTo>
                    <a:pt x="1" y="1423"/>
                    <a:pt x="94" y="1733"/>
                    <a:pt x="311" y="1795"/>
                  </a:cubicBezTo>
                  <a:cubicBezTo>
                    <a:pt x="1074" y="2151"/>
                    <a:pt x="1858" y="2231"/>
                    <a:pt x="2651" y="2231"/>
                  </a:cubicBezTo>
                  <a:cubicBezTo>
                    <a:pt x="3292" y="2231"/>
                    <a:pt x="3938" y="2179"/>
                    <a:pt x="4583" y="2179"/>
                  </a:cubicBezTo>
                  <a:cubicBezTo>
                    <a:pt x="5084" y="2179"/>
                    <a:pt x="5584" y="2210"/>
                    <a:pt x="6080" y="2323"/>
                  </a:cubicBezTo>
                  <a:cubicBezTo>
                    <a:pt x="6121" y="2332"/>
                    <a:pt x="6162" y="2336"/>
                    <a:pt x="6203" y="2336"/>
                  </a:cubicBezTo>
                  <a:cubicBezTo>
                    <a:pt x="6280" y="2336"/>
                    <a:pt x="6355" y="2320"/>
                    <a:pt x="6425" y="2294"/>
                  </a:cubicBezTo>
                  <a:lnTo>
                    <a:pt x="6425" y="2294"/>
                  </a:lnTo>
                  <a:cubicBezTo>
                    <a:pt x="6494" y="2335"/>
                    <a:pt x="6580" y="2353"/>
                    <a:pt x="6672" y="2353"/>
                  </a:cubicBezTo>
                  <a:cubicBezTo>
                    <a:pt x="7121" y="2353"/>
                    <a:pt x="7721" y="1922"/>
                    <a:pt x="7259" y="1640"/>
                  </a:cubicBezTo>
                  <a:cubicBezTo>
                    <a:pt x="6056" y="942"/>
                    <a:pt x="4235" y="1"/>
                    <a:pt x="2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17"/>
            <p:cNvSpPr/>
            <p:nvPr/>
          </p:nvSpPr>
          <p:spPr>
            <a:xfrm>
              <a:off x="5030750" y="4164750"/>
              <a:ext cx="105750" cy="162700"/>
            </a:xfrm>
            <a:custGeom>
              <a:avLst/>
              <a:gdLst/>
              <a:ahLst/>
              <a:cxnLst/>
              <a:rect l="l" t="t" r="r" b="b"/>
              <a:pathLst>
                <a:path w="4230" h="6508" extrusionOk="0">
                  <a:moveTo>
                    <a:pt x="1434" y="1535"/>
                  </a:moveTo>
                  <a:cubicBezTo>
                    <a:pt x="2003" y="2203"/>
                    <a:pt x="2346" y="3036"/>
                    <a:pt x="2571" y="3918"/>
                  </a:cubicBezTo>
                  <a:lnTo>
                    <a:pt x="2571" y="3918"/>
                  </a:lnTo>
                  <a:cubicBezTo>
                    <a:pt x="2071" y="3188"/>
                    <a:pt x="1688" y="2384"/>
                    <a:pt x="1434" y="1535"/>
                  </a:cubicBezTo>
                  <a:close/>
                  <a:moveTo>
                    <a:pt x="830" y="1"/>
                  </a:moveTo>
                  <a:cubicBezTo>
                    <a:pt x="498" y="1"/>
                    <a:pt x="1" y="173"/>
                    <a:pt x="25" y="443"/>
                  </a:cubicBezTo>
                  <a:cubicBezTo>
                    <a:pt x="295" y="2566"/>
                    <a:pt x="1342" y="4487"/>
                    <a:pt x="2918" y="5901"/>
                  </a:cubicBezTo>
                  <a:lnTo>
                    <a:pt x="2918" y="5901"/>
                  </a:lnTo>
                  <a:cubicBezTo>
                    <a:pt x="2937" y="6058"/>
                    <a:pt x="2955" y="6213"/>
                    <a:pt x="2972" y="6367"/>
                  </a:cubicBezTo>
                  <a:cubicBezTo>
                    <a:pt x="2992" y="6466"/>
                    <a:pt x="3117" y="6508"/>
                    <a:pt x="3278" y="6508"/>
                  </a:cubicBezTo>
                  <a:cubicBezTo>
                    <a:pt x="3624" y="6508"/>
                    <a:pt x="4131" y="6311"/>
                    <a:pt x="4089" y="6057"/>
                  </a:cubicBezTo>
                  <a:cubicBezTo>
                    <a:pt x="4083" y="5998"/>
                    <a:pt x="4076" y="5939"/>
                    <a:pt x="4070" y="5879"/>
                  </a:cubicBezTo>
                  <a:lnTo>
                    <a:pt x="4070" y="5879"/>
                  </a:lnTo>
                  <a:cubicBezTo>
                    <a:pt x="4181" y="5795"/>
                    <a:pt x="4229" y="5701"/>
                    <a:pt x="4151" y="5623"/>
                  </a:cubicBezTo>
                  <a:lnTo>
                    <a:pt x="4151" y="5623"/>
                  </a:lnTo>
                  <a:lnTo>
                    <a:pt x="4151" y="5654"/>
                  </a:lnTo>
                  <a:cubicBezTo>
                    <a:pt x="4111" y="5621"/>
                    <a:pt x="4071" y="5587"/>
                    <a:pt x="4032" y="5553"/>
                  </a:cubicBezTo>
                  <a:lnTo>
                    <a:pt x="4032" y="5553"/>
                  </a:lnTo>
                  <a:cubicBezTo>
                    <a:pt x="3765" y="3350"/>
                    <a:pt x="3210" y="1106"/>
                    <a:pt x="1049" y="39"/>
                  </a:cubicBezTo>
                  <a:cubicBezTo>
                    <a:pt x="997" y="13"/>
                    <a:pt x="919" y="1"/>
                    <a:pt x="8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17"/>
            <p:cNvSpPr/>
            <p:nvPr/>
          </p:nvSpPr>
          <p:spPr>
            <a:xfrm>
              <a:off x="5238400" y="4401775"/>
              <a:ext cx="151175" cy="224825"/>
            </a:xfrm>
            <a:custGeom>
              <a:avLst/>
              <a:gdLst/>
              <a:ahLst/>
              <a:cxnLst/>
              <a:rect l="l" t="t" r="r" b="b"/>
              <a:pathLst>
                <a:path w="6047" h="8993" extrusionOk="0">
                  <a:moveTo>
                    <a:pt x="4378" y="2090"/>
                  </a:moveTo>
                  <a:cubicBezTo>
                    <a:pt x="3712" y="4090"/>
                    <a:pt x="2803" y="5986"/>
                    <a:pt x="1318" y="7445"/>
                  </a:cubicBezTo>
                  <a:lnTo>
                    <a:pt x="1318" y="7445"/>
                  </a:lnTo>
                  <a:cubicBezTo>
                    <a:pt x="1776" y="5480"/>
                    <a:pt x="3028" y="3672"/>
                    <a:pt x="4378" y="2090"/>
                  </a:cubicBezTo>
                  <a:close/>
                  <a:moveTo>
                    <a:pt x="5444" y="1"/>
                  </a:moveTo>
                  <a:cubicBezTo>
                    <a:pt x="5230" y="1"/>
                    <a:pt x="4999" y="66"/>
                    <a:pt x="4872" y="205"/>
                  </a:cubicBezTo>
                  <a:lnTo>
                    <a:pt x="4903" y="205"/>
                  </a:lnTo>
                  <a:cubicBezTo>
                    <a:pt x="2762" y="2470"/>
                    <a:pt x="250" y="5386"/>
                    <a:pt x="33" y="8643"/>
                  </a:cubicBezTo>
                  <a:cubicBezTo>
                    <a:pt x="0" y="8902"/>
                    <a:pt x="188" y="8992"/>
                    <a:pt x="411" y="8992"/>
                  </a:cubicBezTo>
                  <a:cubicBezTo>
                    <a:pt x="614" y="8992"/>
                    <a:pt x="845" y="8917"/>
                    <a:pt x="963" y="8829"/>
                  </a:cubicBezTo>
                  <a:cubicBezTo>
                    <a:pt x="3817" y="6843"/>
                    <a:pt x="5120" y="3648"/>
                    <a:pt x="5988" y="360"/>
                  </a:cubicBezTo>
                  <a:cubicBezTo>
                    <a:pt x="6046" y="175"/>
                    <a:pt x="5922" y="76"/>
                    <a:pt x="5738" y="49"/>
                  </a:cubicBezTo>
                  <a:lnTo>
                    <a:pt x="5738" y="49"/>
                  </a:lnTo>
                  <a:cubicBezTo>
                    <a:pt x="5655" y="17"/>
                    <a:pt x="5552" y="1"/>
                    <a:pt x="5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17"/>
            <p:cNvSpPr/>
            <p:nvPr/>
          </p:nvSpPr>
          <p:spPr>
            <a:xfrm>
              <a:off x="5265900" y="4177950"/>
              <a:ext cx="148575" cy="238175"/>
            </a:xfrm>
            <a:custGeom>
              <a:avLst/>
              <a:gdLst/>
              <a:ahLst/>
              <a:cxnLst/>
              <a:rect l="l" t="t" r="r" b="b"/>
              <a:pathLst>
                <a:path w="5943" h="9527" extrusionOk="0">
                  <a:moveTo>
                    <a:pt x="1409" y="1401"/>
                  </a:moveTo>
                  <a:cubicBezTo>
                    <a:pt x="3252" y="2956"/>
                    <a:pt x="4246" y="5305"/>
                    <a:pt x="4088" y="7701"/>
                  </a:cubicBezTo>
                  <a:lnTo>
                    <a:pt x="4088" y="7701"/>
                  </a:lnTo>
                  <a:cubicBezTo>
                    <a:pt x="2828" y="5778"/>
                    <a:pt x="1917" y="3637"/>
                    <a:pt x="1409" y="1401"/>
                  </a:cubicBezTo>
                  <a:close/>
                  <a:moveTo>
                    <a:pt x="836" y="0"/>
                  </a:moveTo>
                  <a:cubicBezTo>
                    <a:pt x="511" y="0"/>
                    <a:pt x="0" y="173"/>
                    <a:pt x="49" y="442"/>
                  </a:cubicBezTo>
                  <a:cubicBezTo>
                    <a:pt x="515" y="3482"/>
                    <a:pt x="1724" y="6336"/>
                    <a:pt x="3523" y="8817"/>
                  </a:cubicBezTo>
                  <a:cubicBezTo>
                    <a:pt x="3570" y="8886"/>
                    <a:pt x="3671" y="8916"/>
                    <a:pt x="3794" y="8916"/>
                  </a:cubicBezTo>
                  <a:cubicBezTo>
                    <a:pt x="3831" y="8916"/>
                    <a:pt x="3869" y="8913"/>
                    <a:pt x="3909" y="8908"/>
                  </a:cubicBezTo>
                  <a:lnTo>
                    <a:pt x="3909" y="8908"/>
                  </a:lnTo>
                  <a:cubicBezTo>
                    <a:pt x="3877" y="9044"/>
                    <a:pt x="3842" y="9179"/>
                    <a:pt x="3803" y="9313"/>
                  </a:cubicBezTo>
                  <a:cubicBezTo>
                    <a:pt x="3765" y="9462"/>
                    <a:pt x="3922" y="9527"/>
                    <a:pt x="4129" y="9527"/>
                  </a:cubicBezTo>
                  <a:cubicBezTo>
                    <a:pt x="4439" y="9527"/>
                    <a:pt x="4864" y="9382"/>
                    <a:pt x="4919" y="9158"/>
                  </a:cubicBezTo>
                  <a:cubicBezTo>
                    <a:pt x="5943" y="5591"/>
                    <a:pt x="4330" y="1776"/>
                    <a:pt x="1042" y="39"/>
                  </a:cubicBezTo>
                  <a:cubicBezTo>
                    <a:pt x="996" y="13"/>
                    <a:pt x="923" y="0"/>
                    <a:pt x="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9" name="Google Shape;1989;p17"/>
          <p:cNvGrpSpPr/>
          <p:nvPr/>
        </p:nvGrpSpPr>
        <p:grpSpPr>
          <a:xfrm rot="-749388" flipH="1">
            <a:off x="8658339" y="3573413"/>
            <a:ext cx="881085" cy="1554102"/>
            <a:chOff x="2797700" y="3217325"/>
            <a:chExt cx="682725" cy="1204225"/>
          </a:xfrm>
        </p:grpSpPr>
        <p:sp>
          <p:nvSpPr>
            <p:cNvPr id="1990" name="Google Shape;1990;p17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17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17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17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17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17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17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4">
    <p:spTree>
      <p:nvGrpSpPr>
        <p:cNvPr id="1" name="Shape 2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Google Shape;2143;p20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44" name="Google Shape;2144;p20"/>
          <p:cNvSpPr txBox="1">
            <a:spLocks noGrp="1"/>
          </p:cNvSpPr>
          <p:nvPr>
            <p:ph type="title" idx="2"/>
          </p:nvPr>
        </p:nvSpPr>
        <p:spPr>
          <a:xfrm>
            <a:off x="1495575" y="1942475"/>
            <a:ext cx="225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Font typeface="Poppins SemiBold"/>
              <a:buNone/>
              <a:defRPr sz="1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145" name="Google Shape;2145;p20"/>
          <p:cNvSpPr txBox="1">
            <a:spLocks noGrp="1"/>
          </p:cNvSpPr>
          <p:nvPr>
            <p:ph type="subTitle" idx="1"/>
          </p:nvPr>
        </p:nvSpPr>
        <p:spPr>
          <a:xfrm>
            <a:off x="1679983" y="2278928"/>
            <a:ext cx="18813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46" name="Google Shape;2146;p20"/>
          <p:cNvSpPr txBox="1">
            <a:spLocks noGrp="1"/>
          </p:cNvSpPr>
          <p:nvPr>
            <p:ph type="title" idx="3"/>
          </p:nvPr>
        </p:nvSpPr>
        <p:spPr>
          <a:xfrm>
            <a:off x="5398422" y="1942475"/>
            <a:ext cx="225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Font typeface="Poppins SemiBold"/>
              <a:buNone/>
              <a:defRPr sz="1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147" name="Google Shape;2147;p20"/>
          <p:cNvSpPr txBox="1">
            <a:spLocks noGrp="1"/>
          </p:cNvSpPr>
          <p:nvPr>
            <p:ph type="subTitle" idx="4"/>
          </p:nvPr>
        </p:nvSpPr>
        <p:spPr>
          <a:xfrm>
            <a:off x="5582830" y="2278928"/>
            <a:ext cx="18813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2148" name="Google Shape;2148;p20"/>
          <p:cNvGrpSpPr/>
          <p:nvPr/>
        </p:nvGrpSpPr>
        <p:grpSpPr>
          <a:xfrm rot="10800000" flipH="1">
            <a:off x="-1428380" y="-930117"/>
            <a:ext cx="4080320" cy="1840312"/>
            <a:chOff x="5619200" y="4458200"/>
            <a:chExt cx="1647150" cy="742900"/>
          </a:xfrm>
        </p:grpSpPr>
        <p:sp>
          <p:nvSpPr>
            <p:cNvPr id="2149" name="Google Shape;2149;p20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0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0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0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0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4" name="Google Shape;2154;p20"/>
          <p:cNvGrpSpPr/>
          <p:nvPr/>
        </p:nvGrpSpPr>
        <p:grpSpPr>
          <a:xfrm rot="2700000">
            <a:off x="7520181" y="4678617"/>
            <a:ext cx="1617112" cy="1205372"/>
            <a:chOff x="4500175" y="3779525"/>
            <a:chExt cx="1136425" cy="847075"/>
          </a:xfrm>
        </p:grpSpPr>
        <p:sp>
          <p:nvSpPr>
            <p:cNvPr id="2155" name="Google Shape;2155;p20"/>
            <p:cNvSpPr/>
            <p:nvPr/>
          </p:nvSpPr>
          <p:spPr>
            <a:xfrm>
              <a:off x="4500175" y="3779525"/>
              <a:ext cx="272200" cy="333500"/>
            </a:xfrm>
            <a:custGeom>
              <a:avLst/>
              <a:gdLst/>
              <a:ahLst/>
              <a:cxnLst/>
              <a:rect l="l" t="t" r="r" b="b"/>
              <a:pathLst>
                <a:path w="10888" h="13340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3010"/>
                    <a:pt x="869" y="6205"/>
                    <a:pt x="2792" y="8562"/>
                  </a:cubicBezTo>
                  <a:cubicBezTo>
                    <a:pt x="4591" y="10764"/>
                    <a:pt x="8127" y="12688"/>
                    <a:pt x="10888" y="13339"/>
                  </a:cubicBezTo>
                  <a:cubicBezTo>
                    <a:pt x="8872" y="7787"/>
                    <a:pt x="5025" y="307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0"/>
            <p:cNvSpPr/>
            <p:nvPr/>
          </p:nvSpPr>
          <p:spPr>
            <a:xfrm>
              <a:off x="4865425" y="3905150"/>
              <a:ext cx="121775" cy="341250"/>
            </a:xfrm>
            <a:custGeom>
              <a:avLst/>
              <a:gdLst/>
              <a:ahLst/>
              <a:cxnLst/>
              <a:rect l="l" t="t" r="r" b="b"/>
              <a:pathLst>
                <a:path w="4871" h="1365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2110"/>
                    <a:pt x="62" y="4220"/>
                    <a:pt x="621" y="6267"/>
                  </a:cubicBezTo>
                  <a:cubicBezTo>
                    <a:pt x="1365" y="8810"/>
                    <a:pt x="2947" y="11044"/>
                    <a:pt x="4498" y="13246"/>
                  </a:cubicBezTo>
                  <a:lnTo>
                    <a:pt x="4870" y="13649"/>
                  </a:lnTo>
                  <a:cubicBezTo>
                    <a:pt x="4374" y="10703"/>
                    <a:pt x="3909" y="7663"/>
                    <a:pt x="2451" y="5057"/>
                  </a:cubicBezTo>
                  <a:cubicBezTo>
                    <a:pt x="2079" y="4375"/>
                    <a:pt x="1675" y="3754"/>
                    <a:pt x="1272" y="3072"/>
                  </a:cubicBezTo>
                  <a:cubicBezTo>
                    <a:pt x="745" y="2110"/>
                    <a:pt x="310" y="1087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0"/>
            <p:cNvSpPr/>
            <p:nvPr/>
          </p:nvSpPr>
          <p:spPr>
            <a:xfrm>
              <a:off x="4578500" y="4253350"/>
              <a:ext cx="408700" cy="101825"/>
            </a:xfrm>
            <a:custGeom>
              <a:avLst/>
              <a:gdLst/>
              <a:ahLst/>
              <a:cxnLst/>
              <a:rect l="l" t="t" r="r" b="b"/>
              <a:pathLst>
                <a:path w="16348" h="4073" extrusionOk="0">
                  <a:moveTo>
                    <a:pt x="16254" y="1"/>
                  </a:moveTo>
                  <a:cubicBezTo>
                    <a:pt x="16101" y="56"/>
                    <a:pt x="15952" y="118"/>
                    <a:pt x="15804" y="186"/>
                  </a:cubicBezTo>
                  <a:lnTo>
                    <a:pt x="15804" y="186"/>
                  </a:lnTo>
                  <a:lnTo>
                    <a:pt x="16347" y="156"/>
                  </a:lnTo>
                  <a:lnTo>
                    <a:pt x="16254" y="1"/>
                  </a:lnTo>
                  <a:close/>
                  <a:moveTo>
                    <a:pt x="15804" y="186"/>
                  </a:moveTo>
                  <a:lnTo>
                    <a:pt x="9585" y="528"/>
                  </a:lnTo>
                  <a:cubicBezTo>
                    <a:pt x="6359" y="714"/>
                    <a:pt x="3071" y="931"/>
                    <a:pt x="0" y="1924"/>
                  </a:cubicBezTo>
                  <a:lnTo>
                    <a:pt x="3474" y="3071"/>
                  </a:lnTo>
                  <a:cubicBezTo>
                    <a:pt x="4997" y="3564"/>
                    <a:pt x="6616" y="4073"/>
                    <a:pt x="8193" y="4073"/>
                  </a:cubicBezTo>
                  <a:cubicBezTo>
                    <a:pt x="8800" y="4073"/>
                    <a:pt x="9402" y="3997"/>
                    <a:pt x="9988" y="3816"/>
                  </a:cubicBezTo>
                  <a:cubicBezTo>
                    <a:pt x="12160" y="3121"/>
                    <a:pt x="13737" y="1129"/>
                    <a:pt x="15804" y="1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0"/>
            <p:cNvSpPr/>
            <p:nvPr/>
          </p:nvSpPr>
          <p:spPr>
            <a:xfrm>
              <a:off x="5091850" y="4023800"/>
              <a:ext cx="224925" cy="356750"/>
            </a:xfrm>
            <a:custGeom>
              <a:avLst/>
              <a:gdLst/>
              <a:ahLst/>
              <a:cxnLst/>
              <a:rect l="l" t="t" r="r" b="b"/>
              <a:pathLst>
                <a:path w="8997" h="14270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172"/>
                    <a:pt x="776" y="4313"/>
                    <a:pt x="1707" y="6267"/>
                  </a:cubicBezTo>
                  <a:cubicBezTo>
                    <a:pt x="3181" y="9360"/>
                    <a:pt x="5356" y="12264"/>
                    <a:pt x="8332" y="13901"/>
                  </a:cubicBezTo>
                  <a:lnTo>
                    <a:pt x="8332" y="13901"/>
                  </a:lnTo>
                  <a:cubicBezTo>
                    <a:pt x="7447" y="12669"/>
                    <a:pt x="7145" y="11082"/>
                    <a:pt x="6639" y="9648"/>
                  </a:cubicBezTo>
                  <a:cubicBezTo>
                    <a:pt x="5367" y="5926"/>
                    <a:pt x="2638" y="2917"/>
                    <a:pt x="1" y="1"/>
                  </a:cubicBezTo>
                  <a:close/>
                  <a:moveTo>
                    <a:pt x="8332" y="13901"/>
                  </a:moveTo>
                  <a:cubicBezTo>
                    <a:pt x="8423" y="14028"/>
                    <a:pt x="8520" y="14151"/>
                    <a:pt x="8624" y="14270"/>
                  </a:cubicBezTo>
                  <a:lnTo>
                    <a:pt x="8997" y="14239"/>
                  </a:lnTo>
                  <a:cubicBezTo>
                    <a:pt x="8771" y="14133"/>
                    <a:pt x="8549" y="14020"/>
                    <a:pt x="8332" y="139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0"/>
            <p:cNvSpPr/>
            <p:nvPr/>
          </p:nvSpPr>
          <p:spPr>
            <a:xfrm>
              <a:off x="4806475" y="4389050"/>
              <a:ext cx="524250" cy="230525"/>
            </a:xfrm>
            <a:custGeom>
              <a:avLst/>
              <a:gdLst/>
              <a:ahLst/>
              <a:cxnLst/>
              <a:rect l="l" t="t" r="r" b="b"/>
              <a:pathLst>
                <a:path w="20970" h="9221" extrusionOk="0">
                  <a:moveTo>
                    <a:pt x="20970" y="1"/>
                  </a:moveTo>
                  <a:lnTo>
                    <a:pt x="20970" y="1"/>
                  </a:lnTo>
                  <a:cubicBezTo>
                    <a:pt x="20925" y="59"/>
                    <a:pt x="20880" y="117"/>
                    <a:pt x="20834" y="175"/>
                  </a:cubicBezTo>
                  <a:lnTo>
                    <a:pt x="20834" y="175"/>
                  </a:lnTo>
                  <a:cubicBezTo>
                    <a:pt x="20869" y="179"/>
                    <a:pt x="20904" y="183"/>
                    <a:pt x="20939" y="187"/>
                  </a:cubicBezTo>
                  <a:lnTo>
                    <a:pt x="20970" y="1"/>
                  </a:lnTo>
                  <a:close/>
                  <a:moveTo>
                    <a:pt x="20002" y="130"/>
                  </a:moveTo>
                  <a:cubicBezTo>
                    <a:pt x="17600" y="130"/>
                    <a:pt x="15257" y="1222"/>
                    <a:pt x="13060" y="2265"/>
                  </a:cubicBezTo>
                  <a:lnTo>
                    <a:pt x="4064" y="6608"/>
                  </a:lnTo>
                  <a:cubicBezTo>
                    <a:pt x="2849" y="7186"/>
                    <a:pt x="1608" y="7765"/>
                    <a:pt x="289" y="7765"/>
                  </a:cubicBezTo>
                  <a:cubicBezTo>
                    <a:pt x="193" y="7765"/>
                    <a:pt x="97" y="7762"/>
                    <a:pt x="1" y="7756"/>
                  </a:cubicBezTo>
                  <a:lnTo>
                    <a:pt x="1" y="7756"/>
                  </a:lnTo>
                  <a:cubicBezTo>
                    <a:pt x="1714" y="8719"/>
                    <a:pt x="3657" y="9221"/>
                    <a:pt x="5633" y="9221"/>
                  </a:cubicBezTo>
                  <a:cubicBezTo>
                    <a:pt x="5947" y="9221"/>
                    <a:pt x="6262" y="9208"/>
                    <a:pt x="6577" y="9183"/>
                  </a:cubicBezTo>
                  <a:cubicBezTo>
                    <a:pt x="8779" y="8903"/>
                    <a:pt x="10889" y="8190"/>
                    <a:pt x="12781" y="7042"/>
                  </a:cubicBezTo>
                  <a:cubicBezTo>
                    <a:pt x="15881" y="5310"/>
                    <a:pt x="18624" y="2982"/>
                    <a:pt x="20834" y="175"/>
                  </a:cubicBezTo>
                  <a:lnTo>
                    <a:pt x="20834" y="175"/>
                  </a:lnTo>
                  <a:cubicBezTo>
                    <a:pt x="20556" y="144"/>
                    <a:pt x="20279" y="130"/>
                    <a:pt x="20002" y="1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0"/>
            <p:cNvSpPr/>
            <p:nvPr/>
          </p:nvSpPr>
          <p:spPr>
            <a:xfrm>
              <a:off x="4686050" y="4050575"/>
              <a:ext cx="950550" cy="367300"/>
            </a:xfrm>
            <a:custGeom>
              <a:avLst/>
              <a:gdLst/>
              <a:ahLst/>
              <a:cxnLst/>
              <a:rect l="l" t="t" r="r" b="b"/>
              <a:pathLst>
                <a:path w="38022" h="14692" extrusionOk="0">
                  <a:moveTo>
                    <a:pt x="999" y="1"/>
                  </a:moveTo>
                  <a:cubicBezTo>
                    <a:pt x="663" y="1"/>
                    <a:pt x="0" y="316"/>
                    <a:pt x="103" y="419"/>
                  </a:cubicBezTo>
                  <a:cubicBezTo>
                    <a:pt x="5190" y="5258"/>
                    <a:pt x="11673" y="8918"/>
                    <a:pt x="18125" y="11617"/>
                  </a:cubicBezTo>
                  <a:cubicBezTo>
                    <a:pt x="22199" y="13331"/>
                    <a:pt x="26470" y="14691"/>
                    <a:pt x="30759" y="14691"/>
                  </a:cubicBezTo>
                  <a:cubicBezTo>
                    <a:pt x="33066" y="14691"/>
                    <a:pt x="35378" y="14298"/>
                    <a:pt x="37667" y="13354"/>
                  </a:cubicBezTo>
                  <a:cubicBezTo>
                    <a:pt x="38021" y="13202"/>
                    <a:pt x="37872" y="13151"/>
                    <a:pt x="37621" y="13151"/>
                  </a:cubicBezTo>
                  <a:cubicBezTo>
                    <a:pt x="37411" y="13151"/>
                    <a:pt x="37129" y="13187"/>
                    <a:pt x="37016" y="13230"/>
                  </a:cubicBezTo>
                  <a:cubicBezTo>
                    <a:pt x="35119" y="14024"/>
                    <a:pt x="33150" y="14356"/>
                    <a:pt x="31160" y="14356"/>
                  </a:cubicBezTo>
                  <a:cubicBezTo>
                    <a:pt x="25765" y="14356"/>
                    <a:pt x="20219" y="11912"/>
                    <a:pt x="15551" y="9600"/>
                  </a:cubicBezTo>
                  <a:cubicBezTo>
                    <a:pt x="10432" y="7088"/>
                    <a:pt x="5314" y="4017"/>
                    <a:pt x="1158" y="47"/>
                  </a:cubicBezTo>
                  <a:cubicBezTo>
                    <a:pt x="1125" y="14"/>
                    <a:pt x="1070" y="1"/>
                    <a:pt x="9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0"/>
            <p:cNvSpPr/>
            <p:nvPr/>
          </p:nvSpPr>
          <p:spPr>
            <a:xfrm>
              <a:off x="4853625" y="4301350"/>
              <a:ext cx="270725" cy="158925"/>
            </a:xfrm>
            <a:custGeom>
              <a:avLst/>
              <a:gdLst/>
              <a:ahLst/>
              <a:cxnLst/>
              <a:rect l="l" t="t" r="r" b="b"/>
              <a:pathLst>
                <a:path w="10829" h="6357" extrusionOk="0">
                  <a:moveTo>
                    <a:pt x="8253" y="670"/>
                  </a:moveTo>
                  <a:cubicBezTo>
                    <a:pt x="8749" y="670"/>
                    <a:pt x="9239" y="780"/>
                    <a:pt x="9716" y="1027"/>
                  </a:cubicBezTo>
                  <a:cubicBezTo>
                    <a:pt x="9731" y="1035"/>
                    <a:pt x="9748" y="1041"/>
                    <a:pt x="9766" y="1046"/>
                  </a:cubicBezTo>
                  <a:lnTo>
                    <a:pt x="9766" y="1046"/>
                  </a:lnTo>
                  <a:cubicBezTo>
                    <a:pt x="8643" y="1435"/>
                    <a:pt x="7794" y="2072"/>
                    <a:pt x="6893" y="2889"/>
                  </a:cubicBezTo>
                  <a:cubicBezTo>
                    <a:pt x="5273" y="4401"/>
                    <a:pt x="3534" y="5114"/>
                    <a:pt x="1514" y="5601"/>
                  </a:cubicBezTo>
                  <a:lnTo>
                    <a:pt x="1514" y="5601"/>
                  </a:lnTo>
                  <a:cubicBezTo>
                    <a:pt x="2969" y="3652"/>
                    <a:pt x="5671" y="670"/>
                    <a:pt x="8253" y="670"/>
                  </a:cubicBezTo>
                  <a:close/>
                  <a:moveTo>
                    <a:pt x="8567" y="0"/>
                  </a:moveTo>
                  <a:cubicBezTo>
                    <a:pt x="5201" y="0"/>
                    <a:pt x="1836" y="3662"/>
                    <a:pt x="162" y="6083"/>
                  </a:cubicBezTo>
                  <a:cubicBezTo>
                    <a:pt x="0" y="6306"/>
                    <a:pt x="234" y="6357"/>
                    <a:pt x="451" y="6357"/>
                  </a:cubicBezTo>
                  <a:cubicBezTo>
                    <a:pt x="566" y="6357"/>
                    <a:pt x="677" y="6342"/>
                    <a:pt x="720" y="6332"/>
                  </a:cubicBezTo>
                  <a:cubicBezTo>
                    <a:pt x="2364" y="5990"/>
                    <a:pt x="4009" y="5618"/>
                    <a:pt x="5497" y="4812"/>
                  </a:cubicBezTo>
                  <a:cubicBezTo>
                    <a:pt x="7172" y="3912"/>
                    <a:pt x="8351" y="1989"/>
                    <a:pt x="10243" y="1431"/>
                  </a:cubicBezTo>
                  <a:cubicBezTo>
                    <a:pt x="10790" y="1281"/>
                    <a:pt x="10819" y="933"/>
                    <a:pt x="10458" y="896"/>
                  </a:cubicBezTo>
                  <a:lnTo>
                    <a:pt x="10458" y="896"/>
                  </a:lnTo>
                  <a:cubicBezTo>
                    <a:pt x="10691" y="773"/>
                    <a:pt x="10829" y="607"/>
                    <a:pt x="10616" y="500"/>
                  </a:cubicBezTo>
                  <a:cubicBezTo>
                    <a:pt x="9942" y="153"/>
                    <a:pt x="9255" y="0"/>
                    <a:pt x="8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0"/>
            <p:cNvSpPr/>
            <p:nvPr/>
          </p:nvSpPr>
          <p:spPr>
            <a:xfrm>
              <a:off x="4713425" y="4154200"/>
              <a:ext cx="193025" cy="58850"/>
            </a:xfrm>
            <a:custGeom>
              <a:avLst/>
              <a:gdLst/>
              <a:ahLst/>
              <a:cxnLst/>
              <a:rect l="l" t="t" r="r" b="b"/>
              <a:pathLst>
                <a:path w="7721" h="2354" extrusionOk="0">
                  <a:moveTo>
                    <a:pt x="2637" y="810"/>
                  </a:moveTo>
                  <a:cubicBezTo>
                    <a:pt x="3291" y="810"/>
                    <a:pt x="4017" y="1058"/>
                    <a:pt x="4693" y="1369"/>
                  </a:cubicBezTo>
                  <a:lnTo>
                    <a:pt x="4693" y="1369"/>
                  </a:lnTo>
                  <a:cubicBezTo>
                    <a:pt x="4139" y="1390"/>
                    <a:pt x="3582" y="1436"/>
                    <a:pt x="3031" y="1436"/>
                  </a:cubicBezTo>
                  <a:cubicBezTo>
                    <a:pt x="2486" y="1436"/>
                    <a:pt x="1947" y="1391"/>
                    <a:pt x="1425" y="1228"/>
                  </a:cubicBezTo>
                  <a:lnTo>
                    <a:pt x="1425" y="1228"/>
                  </a:lnTo>
                  <a:cubicBezTo>
                    <a:pt x="1767" y="929"/>
                    <a:pt x="2185" y="810"/>
                    <a:pt x="2637" y="810"/>
                  </a:cubicBezTo>
                  <a:close/>
                  <a:moveTo>
                    <a:pt x="2637" y="1"/>
                  </a:moveTo>
                  <a:cubicBezTo>
                    <a:pt x="1679" y="1"/>
                    <a:pt x="802" y="338"/>
                    <a:pt x="187" y="1268"/>
                  </a:cubicBezTo>
                  <a:cubicBezTo>
                    <a:pt x="1" y="1423"/>
                    <a:pt x="94" y="1733"/>
                    <a:pt x="311" y="1795"/>
                  </a:cubicBezTo>
                  <a:cubicBezTo>
                    <a:pt x="1074" y="2151"/>
                    <a:pt x="1858" y="2231"/>
                    <a:pt x="2651" y="2231"/>
                  </a:cubicBezTo>
                  <a:cubicBezTo>
                    <a:pt x="3292" y="2231"/>
                    <a:pt x="3938" y="2179"/>
                    <a:pt x="4583" y="2179"/>
                  </a:cubicBezTo>
                  <a:cubicBezTo>
                    <a:pt x="5084" y="2179"/>
                    <a:pt x="5584" y="2210"/>
                    <a:pt x="6080" y="2323"/>
                  </a:cubicBezTo>
                  <a:cubicBezTo>
                    <a:pt x="6121" y="2332"/>
                    <a:pt x="6162" y="2336"/>
                    <a:pt x="6203" y="2336"/>
                  </a:cubicBezTo>
                  <a:cubicBezTo>
                    <a:pt x="6280" y="2336"/>
                    <a:pt x="6355" y="2320"/>
                    <a:pt x="6425" y="2294"/>
                  </a:cubicBezTo>
                  <a:lnTo>
                    <a:pt x="6425" y="2294"/>
                  </a:lnTo>
                  <a:cubicBezTo>
                    <a:pt x="6494" y="2335"/>
                    <a:pt x="6580" y="2353"/>
                    <a:pt x="6672" y="2353"/>
                  </a:cubicBezTo>
                  <a:cubicBezTo>
                    <a:pt x="7121" y="2353"/>
                    <a:pt x="7721" y="1922"/>
                    <a:pt x="7259" y="1640"/>
                  </a:cubicBezTo>
                  <a:cubicBezTo>
                    <a:pt x="6056" y="942"/>
                    <a:pt x="4235" y="1"/>
                    <a:pt x="2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0"/>
            <p:cNvSpPr/>
            <p:nvPr/>
          </p:nvSpPr>
          <p:spPr>
            <a:xfrm>
              <a:off x="5030750" y="4164750"/>
              <a:ext cx="105750" cy="162700"/>
            </a:xfrm>
            <a:custGeom>
              <a:avLst/>
              <a:gdLst/>
              <a:ahLst/>
              <a:cxnLst/>
              <a:rect l="l" t="t" r="r" b="b"/>
              <a:pathLst>
                <a:path w="4230" h="6508" extrusionOk="0">
                  <a:moveTo>
                    <a:pt x="1434" y="1535"/>
                  </a:moveTo>
                  <a:cubicBezTo>
                    <a:pt x="2003" y="2203"/>
                    <a:pt x="2346" y="3036"/>
                    <a:pt x="2571" y="3918"/>
                  </a:cubicBezTo>
                  <a:lnTo>
                    <a:pt x="2571" y="3918"/>
                  </a:lnTo>
                  <a:cubicBezTo>
                    <a:pt x="2071" y="3188"/>
                    <a:pt x="1688" y="2384"/>
                    <a:pt x="1434" y="1535"/>
                  </a:cubicBezTo>
                  <a:close/>
                  <a:moveTo>
                    <a:pt x="830" y="1"/>
                  </a:moveTo>
                  <a:cubicBezTo>
                    <a:pt x="498" y="1"/>
                    <a:pt x="1" y="173"/>
                    <a:pt x="25" y="443"/>
                  </a:cubicBezTo>
                  <a:cubicBezTo>
                    <a:pt x="295" y="2566"/>
                    <a:pt x="1342" y="4487"/>
                    <a:pt x="2918" y="5901"/>
                  </a:cubicBezTo>
                  <a:lnTo>
                    <a:pt x="2918" y="5901"/>
                  </a:lnTo>
                  <a:cubicBezTo>
                    <a:pt x="2937" y="6058"/>
                    <a:pt x="2955" y="6213"/>
                    <a:pt x="2972" y="6367"/>
                  </a:cubicBezTo>
                  <a:cubicBezTo>
                    <a:pt x="2992" y="6466"/>
                    <a:pt x="3117" y="6508"/>
                    <a:pt x="3278" y="6508"/>
                  </a:cubicBezTo>
                  <a:cubicBezTo>
                    <a:pt x="3624" y="6508"/>
                    <a:pt x="4131" y="6311"/>
                    <a:pt x="4089" y="6057"/>
                  </a:cubicBezTo>
                  <a:cubicBezTo>
                    <a:pt x="4083" y="5998"/>
                    <a:pt x="4076" y="5939"/>
                    <a:pt x="4070" y="5879"/>
                  </a:cubicBezTo>
                  <a:lnTo>
                    <a:pt x="4070" y="5879"/>
                  </a:lnTo>
                  <a:cubicBezTo>
                    <a:pt x="4181" y="5795"/>
                    <a:pt x="4229" y="5701"/>
                    <a:pt x="4151" y="5623"/>
                  </a:cubicBezTo>
                  <a:lnTo>
                    <a:pt x="4151" y="5623"/>
                  </a:lnTo>
                  <a:lnTo>
                    <a:pt x="4151" y="5654"/>
                  </a:lnTo>
                  <a:cubicBezTo>
                    <a:pt x="4111" y="5621"/>
                    <a:pt x="4071" y="5587"/>
                    <a:pt x="4032" y="5553"/>
                  </a:cubicBezTo>
                  <a:lnTo>
                    <a:pt x="4032" y="5553"/>
                  </a:lnTo>
                  <a:cubicBezTo>
                    <a:pt x="3765" y="3350"/>
                    <a:pt x="3210" y="1106"/>
                    <a:pt x="1049" y="39"/>
                  </a:cubicBezTo>
                  <a:cubicBezTo>
                    <a:pt x="997" y="13"/>
                    <a:pt x="919" y="1"/>
                    <a:pt x="8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0"/>
            <p:cNvSpPr/>
            <p:nvPr/>
          </p:nvSpPr>
          <p:spPr>
            <a:xfrm>
              <a:off x="5238400" y="4401775"/>
              <a:ext cx="151175" cy="224825"/>
            </a:xfrm>
            <a:custGeom>
              <a:avLst/>
              <a:gdLst/>
              <a:ahLst/>
              <a:cxnLst/>
              <a:rect l="l" t="t" r="r" b="b"/>
              <a:pathLst>
                <a:path w="6047" h="8993" extrusionOk="0">
                  <a:moveTo>
                    <a:pt x="4378" y="2090"/>
                  </a:moveTo>
                  <a:cubicBezTo>
                    <a:pt x="3712" y="4090"/>
                    <a:pt x="2803" y="5986"/>
                    <a:pt x="1318" y="7445"/>
                  </a:cubicBezTo>
                  <a:lnTo>
                    <a:pt x="1318" y="7445"/>
                  </a:lnTo>
                  <a:cubicBezTo>
                    <a:pt x="1776" y="5480"/>
                    <a:pt x="3028" y="3672"/>
                    <a:pt x="4378" y="2090"/>
                  </a:cubicBezTo>
                  <a:close/>
                  <a:moveTo>
                    <a:pt x="5444" y="1"/>
                  </a:moveTo>
                  <a:cubicBezTo>
                    <a:pt x="5230" y="1"/>
                    <a:pt x="4999" y="66"/>
                    <a:pt x="4872" y="205"/>
                  </a:cubicBezTo>
                  <a:lnTo>
                    <a:pt x="4903" y="205"/>
                  </a:lnTo>
                  <a:cubicBezTo>
                    <a:pt x="2762" y="2470"/>
                    <a:pt x="250" y="5386"/>
                    <a:pt x="33" y="8643"/>
                  </a:cubicBezTo>
                  <a:cubicBezTo>
                    <a:pt x="0" y="8902"/>
                    <a:pt x="188" y="8992"/>
                    <a:pt x="411" y="8992"/>
                  </a:cubicBezTo>
                  <a:cubicBezTo>
                    <a:pt x="614" y="8992"/>
                    <a:pt x="845" y="8917"/>
                    <a:pt x="963" y="8829"/>
                  </a:cubicBezTo>
                  <a:cubicBezTo>
                    <a:pt x="3817" y="6843"/>
                    <a:pt x="5120" y="3648"/>
                    <a:pt x="5988" y="360"/>
                  </a:cubicBezTo>
                  <a:cubicBezTo>
                    <a:pt x="6046" y="175"/>
                    <a:pt x="5922" y="76"/>
                    <a:pt x="5738" y="49"/>
                  </a:cubicBezTo>
                  <a:lnTo>
                    <a:pt x="5738" y="49"/>
                  </a:lnTo>
                  <a:cubicBezTo>
                    <a:pt x="5655" y="17"/>
                    <a:pt x="5552" y="1"/>
                    <a:pt x="5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0"/>
            <p:cNvSpPr/>
            <p:nvPr/>
          </p:nvSpPr>
          <p:spPr>
            <a:xfrm>
              <a:off x="5265900" y="4177950"/>
              <a:ext cx="148575" cy="238175"/>
            </a:xfrm>
            <a:custGeom>
              <a:avLst/>
              <a:gdLst/>
              <a:ahLst/>
              <a:cxnLst/>
              <a:rect l="l" t="t" r="r" b="b"/>
              <a:pathLst>
                <a:path w="5943" h="9527" extrusionOk="0">
                  <a:moveTo>
                    <a:pt x="1409" y="1401"/>
                  </a:moveTo>
                  <a:cubicBezTo>
                    <a:pt x="3252" y="2956"/>
                    <a:pt x="4246" y="5305"/>
                    <a:pt x="4088" y="7701"/>
                  </a:cubicBezTo>
                  <a:lnTo>
                    <a:pt x="4088" y="7701"/>
                  </a:lnTo>
                  <a:cubicBezTo>
                    <a:pt x="2828" y="5778"/>
                    <a:pt x="1917" y="3637"/>
                    <a:pt x="1409" y="1401"/>
                  </a:cubicBezTo>
                  <a:close/>
                  <a:moveTo>
                    <a:pt x="836" y="0"/>
                  </a:moveTo>
                  <a:cubicBezTo>
                    <a:pt x="511" y="0"/>
                    <a:pt x="0" y="173"/>
                    <a:pt x="49" y="442"/>
                  </a:cubicBezTo>
                  <a:cubicBezTo>
                    <a:pt x="515" y="3482"/>
                    <a:pt x="1724" y="6336"/>
                    <a:pt x="3523" y="8817"/>
                  </a:cubicBezTo>
                  <a:cubicBezTo>
                    <a:pt x="3570" y="8886"/>
                    <a:pt x="3671" y="8916"/>
                    <a:pt x="3794" y="8916"/>
                  </a:cubicBezTo>
                  <a:cubicBezTo>
                    <a:pt x="3831" y="8916"/>
                    <a:pt x="3869" y="8913"/>
                    <a:pt x="3909" y="8908"/>
                  </a:cubicBezTo>
                  <a:lnTo>
                    <a:pt x="3909" y="8908"/>
                  </a:lnTo>
                  <a:cubicBezTo>
                    <a:pt x="3877" y="9044"/>
                    <a:pt x="3842" y="9179"/>
                    <a:pt x="3803" y="9313"/>
                  </a:cubicBezTo>
                  <a:cubicBezTo>
                    <a:pt x="3765" y="9462"/>
                    <a:pt x="3922" y="9527"/>
                    <a:pt x="4129" y="9527"/>
                  </a:cubicBezTo>
                  <a:cubicBezTo>
                    <a:pt x="4439" y="9527"/>
                    <a:pt x="4864" y="9382"/>
                    <a:pt x="4919" y="9158"/>
                  </a:cubicBezTo>
                  <a:cubicBezTo>
                    <a:pt x="5943" y="5591"/>
                    <a:pt x="4330" y="1776"/>
                    <a:pt x="1042" y="39"/>
                  </a:cubicBezTo>
                  <a:cubicBezTo>
                    <a:pt x="996" y="13"/>
                    <a:pt x="923" y="0"/>
                    <a:pt x="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20"/>
          <p:cNvGrpSpPr/>
          <p:nvPr/>
        </p:nvGrpSpPr>
        <p:grpSpPr>
          <a:xfrm rot="-960419">
            <a:off x="8410457" y="3802539"/>
            <a:ext cx="996295" cy="1600728"/>
            <a:chOff x="2402100" y="3854125"/>
            <a:chExt cx="435600" cy="698825"/>
          </a:xfrm>
        </p:grpSpPr>
        <p:sp>
          <p:nvSpPr>
            <p:cNvPr id="2167" name="Google Shape;2167;p20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0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0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0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0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0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0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0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0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0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0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0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0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CUSTOM_5">
    <p:spTree>
      <p:nvGrpSpPr>
        <p:cNvPr id="1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Google Shape;2181;p21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182" name="Google Shape;2182;p21"/>
          <p:cNvGrpSpPr/>
          <p:nvPr/>
        </p:nvGrpSpPr>
        <p:grpSpPr>
          <a:xfrm rot="10800000" flipH="1">
            <a:off x="5732935" y="-934443"/>
            <a:ext cx="4033310" cy="2216956"/>
            <a:chOff x="4178350" y="2375050"/>
            <a:chExt cx="938350" cy="515775"/>
          </a:xfrm>
        </p:grpSpPr>
        <p:sp>
          <p:nvSpPr>
            <p:cNvPr id="2183" name="Google Shape;2183;p21"/>
            <p:cNvSpPr/>
            <p:nvPr/>
          </p:nvSpPr>
          <p:spPr>
            <a:xfrm>
              <a:off x="4178350" y="2375050"/>
              <a:ext cx="938350" cy="470050"/>
            </a:xfrm>
            <a:custGeom>
              <a:avLst/>
              <a:gdLst/>
              <a:ahLst/>
              <a:cxnLst/>
              <a:rect l="l" t="t" r="r" b="b"/>
              <a:pathLst>
                <a:path w="37534" h="18802" extrusionOk="0">
                  <a:moveTo>
                    <a:pt x="19941" y="1"/>
                  </a:moveTo>
                  <a:cubicBezTo>
                    <a:pt x="19829" y="1"/>
                    <a:pt x="19717" y="2"/>
                    <a:pt x="19604" y="4"/>
                  </a:cubicBezTo>
                  <a:cubicBezTo>
                    <a:pt x="17557" y="35"/>
                    <a:pt x="15789" y="780"/>
                    <a:pt x="13804" y="1121"/>
                  </a:cubicBezTo>
                  <a:cubicBezTo>
                    <a:pt x="11260" y="1617"/>
                    <a:pt x="8903" y="2765"/>
                    <a:pt x="6949" y="4440"/>
                  </a:cubicBezTo>
                  <a:cubicBezTo>
                    <a:pt x="2792" y="7914"/>
                    <a:pt x="248" y="12970"/>
                    <a:pt x="0" y="18367"/>
                  </a:cubicBezTo>
                  <a:lnTo>
                    <a:pt x="714" y="18802"/>
                  </a:lnTo>
                  <a:lnTo>
                    <a:pt x="36913" y="18678"/>
                  </a:lnTo>
                  <a:cubicBezTo>
                    <a:pt x="37534" y="16816"/>
                    <a:pt x="36727" y="14800"/>
                    <a:pt x="35952" y="12970"/>
                  </a:cubicBezTo>
                  <a:cubicBezTo>
                    <a:pt x="34711" y="10147"/>
                    <a:pt x="33377" y="7263"/>
                    <a:pt x="31392" y="4998"/>
                  </a:cubicBezTo>
                  <a:cubicBezTo>
                    <a:pt x="28520" y="1733"/>
                    <a:pt x="24234" y="1"/>
                    <a:pt x="19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1"/>
            <p:cNvSpPr/>
            <p:nvPr/>
          </p:nvSpPr>
          <p:spPr>
            <a:xfrm>
              <a:off x="4192225" y="2449850"/>
              <a:ext cx="867875" cy="411650"/>
            </a:xfrm>
            <a:custGeom>
              <a:avLst/>
              <a:gdLst/>
              <a:ahLst/>
              <a:cxnLst/>
              <a:rect l="l" t="t" r="r" b="b"/>
              <a:pathLst>
                <a:path w="34715" h="16466" extrusionOk="0">
                  <a:moveTo>
                    <a:pt x="18380" y="0"/>
                  </a:moveTo>
                  <a:cubicBezTo>
                    <a:pt x="17829" y="0"/>
                    <a:pt x="17276" y="28"/>
                    <a:pt x="16723" y="83"/>
                  </a:cubicBezTo>
                  <a:cubicBezTo>
                    <a:pt x="13063" y="455"/>
                    <a:pt x="9589" y="1944"/>
                    <a:pt x="6766" y="4302"/>
                  </a:cubicBezTo>
                  <a:cubicBezTo>
                    <a:pt x="3105" y="7403"/>
                    <a:pt x="1492" y="11839"/>
                    <a:pt x="35" y="16275"/>
                  </a:cubicBezTo>
                  <a:cubicBezTo>
                    <a:pt x="1" y="16377"/>
                    <a:pt x="123" y="16421"/>
                    <a:pt x="298" y="16421"/>
                  </a:cubicBezTo>
                  <a:cubicBezTo>
                    <a:pt x="604" y="16421"/>
                    <a:pt x="1072" y="16286"/>
                    <a:pt x="1151" y="16089"/>
                  </a:cubicBezTo>
                  <a:lnTo>
                    <a:pt x="1120" y="16089"/>
                  </a:lnTo>
                  <a:cubicBezTo>
                    <a:pt x="2299" y="12491"/>
                    <a:pt x="3540" y="8768"/>
                    <a:pt x="6083" y="5884"/>
                  </a:cubicBezTo>
                  <a:cubicBezTo>
                    <a:pt x="8906" y="2689"/>
                    <a:pt x="12908" y="765"/>
                    <a:pt x="17188" y="548"/>
                  </a:cubicBezTo>
                  <a:cubicBezTo>
                    <a:pt x="17428" y="536"/>
                    <a:pt x="17667" y="530"/>
                    <a:pt x="17906" y="530"/>
                  </a:cubicBezTo>
                  <a:cubicBezTo>
                    <a:pt x="21865" y="530"/>
                    <a:pt x="25631" y="2217"/>
                    <a:pt x="28293" y="5201"/>
                  </a:cubicBezTo>
                  <a:cubicBezTo>
                    <a:pt x="31023" y="8241"/>
                    <a:pt x="33566" y="11994"/>
                    <a:pt x="32946" y="16306"/>
                  </a:cubicBezTo>
                  <a:cubicBezTo>
                    <a:pt x="32924" y="16418"/>
                    <a:pt x="33055" y="16465"/>
                    <a:pt x="33235" y="16465"/>
                  </a:cubicBezTo>
                  <a:cubicBezTo>
                    <a:pt x="33554" y="16465"/>
                    <a:pt x="34023" y="16318"/>
                    <a:pt x="34063" y="16120"/>
                  </a:cubicBezTo>
                  <a:cubicBezTo>
                    <a:pt x="34714" y="11436"/>
                    <a:pt x="31798" y="7217"/>
                    <a:pt x="28634" y="4053"/>
                  </a:cubicBezTo>
                  <a:cubicBezTo>
                    <a:pt x="25844" y="1317"/>
                    <a:pt x="22177" y="0"/>
                    <a:pt x="18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1"/>
            <p:cNvSpPr/>
            <p:nvPr/>
          </p:nvSpPr>
          <p:spPr>
            <a:xfrm>
              <a:off x="4252800" y="2496850"/>
              <a:ext cx="761025" cy="376950"/>
            </a:xfrm>
            <a:custGeom>
              <a:avLst/>
              <a:gdLst/>
              <a:ahLst/>
              <a:cxnLst/>
              <a:rect l="l" t="t" r="r" b="b"/>
              <a:pathLst>
                <a:path w="30441" h="15078" extrusionOk="0">
                  <a:moveTo>
                    <a:pt x="13814" y="1"/>
                  </a:moveTo>
                  <a:cubicBezTo>
                    <a:pt x="10218" y="1"/>
                    <a:pt x="7746" y="1872"/>
                    <a:pt x="5273" y="4345"/>
                  </a:cubicBezTo>
                  <a:cubicBezTo>
                    <a:pt x="2575" y="7074"/>
                    <a:pt x="62" y="10952"/>
                    <a:pt x="0" y="14922"/>
                  </a:cubicBezTo>
                  <a:cubicBezTo>
                    <a:pt x="0" y="15030"/>
                    <a:pt x="134" y="15078"/>
                    <a:pt x="309" y="15078"/>
                  </a:cubicBezTo>
                  <a:cubicBezTo>
                    <a:pt x="639" y="15078"/>
                    <a:pt x="1117" y="14907"/>
                    <a:pt x="1117" y="14643"/>
                  </a:cubicBezTo>
                  <a:cubicBezTo>
                    <a:pt x="1179" y="10890"/>
                    <a:pt x="3629" y="7074"/>
                    <a:pt x="6173" y="4500"/>
                  </a:cubicBezTo>
                  <a:cubicBezTo>
                    <a:pt x="7414" y="3259"/>
                    <a:pt x="8716" y="1863"/>
                    <a:pt x="10392" y="1150"/>
                  </a:cubicBezTo>
                  <a:cubicBezTo>
                    <a:pt x="11295" y="765"/>
                    <a:pt x="12261" y="601"/>
                    <a:pt x="13235" y="601"/>
                  </a:cubicBezTo>
                  <a:cubicBezTo>
                    <a:pt x="14537" y="601"/>
                    <a:pt x="15855" y="893"/>
                    <a:pt x="17061" y="1336"/>
                  </a:cubicBezTo>
                  <a:cubicBezTo>
                    <a:pt x="23047" y="3507"/>
                    <a:pt x="28104" y="8346"/>
                    <a:pt x="29282" y="14736"/>
                  </a:cubicBezTo>
                  <a:cubicBezTo>
                    <a:pt x="29303" y="14849"/>
                    <a:pt x="29438" y="14897"/>
                    <a:pt x="29607" y="14897"/>
                  </a:cubicBezTo>
                  <a:cubicBezTo>
                    <a:pt x="29952" y="14897"/>
                    <a:pt x="30441" y="14696"/>
                    <a:pt x="30399" y="14426"/>
                  </a:cubicBezTo>
                  <a:cubicBezTo>
                    <a:pt x="29717" y="10549"/>
                    <a:pt x="27638" y="7074"/>
                    <a:pt x="24536" y="4655"/>
                  </a:cubicBezTo>
                  <a:cubicBezTo>
                    <a:pt x="21558" y="2329"/>
                    <a:pt x="17898" y="95"/>
                    <a:pt x="13990" y="2"/>
                  </a:cubicBezTo>
                  <a:cubicBezTo>
                    <a:pt x="13931" y="1"/>
                    <a:pt x="13872" y="1"/>
                    <a:pt x="138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1"/>
            <p:cNvSpPr/>
            <p:nvPr/>
          </p:nvSpPr>
          <p:spPr>
            <a:xfrm>
              <a:off x="4311275" y="2568125"/>
              <a:ext cx="619300" cy="306050"/>
            </a:xfrm>
            <a:custGeom>
              <a:avLst/>
              <a:gdLst/>
              <a:ahLst/>
              <a:cxnLst/>
              <a:rect l="l" t="t" r="r" b="b"/>
              <a:pathLst>
                <a:path w="24772" h="12242" extrusionOk="0">
                  <a:moveTo>
                    <a:pt x="11588" y="1"/>
                  </a:moveTo>
                  <a:cubicBezTo>
                    <a:pt x="5191" y="1"/>
                    <a:pt x="1980" y="5894"/>
                    <a:pt x="50" y="11389"/>
                  </a:cubicBezTo>
                  <a:cubicBezTo>
                    <a:pt x="1" y="11523"/>
                    <a:pt x="143" y="11580"/>
                    <a:pt x="341" y="11580"/>
                  </a:cubicBezTo>
                  <a:cubicBezTo>
                    <a:pt x="648" y="11580"/>
                    <a:pt x="1091" y="11441"/>
                    <a:pt x="1166" y="11234"/>
                  </a:cubicBezTo>
                  <a:lnTo>
                    <a:pt x="1197" y="11234"/>
                  </a:lnTo>
                  <a:cubicBezTo>
                    <a:pt x="2977" y="6003"/>
                    <a:pt x="5858" y="679"/>
                    <a:pt x="11490" y="679"/>
                  </a:cubicBezTo>
                  <a:cubicBezTo>
                    <a:pt x="12337" y="679"/>
                    <a:pt x="13247" y="800"/>
                    <a:pt x="14225" y="1059"/>
                  </a:cubicBezTo>
                  <a:cubicBezTo>
                    <a:pt x="19282" y="2424"/>
                    <a:pt x="23593" y="6488"/>
                    <a:pt x="23531" y="12009"/>
                  </a:cubicBezTo>
                  <a:cubicBezTo>
                    <a:pt x="23531" y="12175"/>
                    <a:pt x="23689" y="12241"/>
                    <a:pt x="23885" y="12241"/>
                  </a:cubicBezTo>
                  <a:cubicBezTo>
                    <a:pt x="24205" y="12241"/>
                    <a:pt x="24629" y="12065"/>
                    <a:pt x="24648" y="11854"/>
                  </a:cubicBezTo>
                  <a:cubicBezTo>
                    <a:pt x="24772" y="5216"/>
                    <a:pt x="18723" y="532"/>
                    <a:pt x="12457" y="36"/>
                  </a:cubicBezTo>
                  <a:cubicBezTo>
                    <a:pt x="12161" y="12"/>
                    <a:pt x="11871" y="1"/>
                    <a:pt x="115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1"/>
            <p:cNvSpPr/>
            <p:nvPr/>
          </p:nvSpPr>
          <p:spPr>
            <a:xfrm>
              <a:off x="4374000" y="2647325"/>
              <a:ext cx="513325" cy="228750"/>
            </a:xfrm>
            <a:custGeom>
              <a:avLst/>
              <a:gdLst/>
              <a:ahLst/>
              <a:cxnLst/>
              <a:rect l="l" t="t" r="r" b="b"/>
              <a:pathLst>
                <a:path w="20533" h="9150" extrusionOk="0">
                  <a:moveTo>
                    <a:pt x="9607" y="1"/>
                  </a:moveTo>
                  <a:cubicBezTo>
                    <a:pt x="5109" y="1"/>
                    <a:pt x="1077" y="4840"/>
                    <a:pt x="22" y="8841"/>
                  </a:cubicBezTo>
                  <a:cubicBezTo>
                    <a:pt x="0" y="8928"/>
                    <a:pt x="119" y="8966"/>
                    <a:pt x="287" y="8966"/>
                  </a:cubicBezTo>
                  <a:cubicBezTo>
                    <a:pt x="599" y="8966"/>
                    <a:pt x="1078" y="8837"/>
                    <a:pt x="1139" y="8655"/>
                  </a:cubicBezTo>
                  <a:cubicBezTo>
                    <a:pt x="1697" y="6546"/>
                    <a:pt x="2845" y="4654"/>
                    <a:pt x="4427" y="3165"/>
                  </a:cubicBezTo>
                  <a:cubicBezTo>
                    <a:pt x="5078" y="2451"/>
                    <a:pt x="5823" y="1831"/>
                    <a:pt x="6629" y="1273"/>
                  </a:cubicBezTo>
                  <a:cubicBezTo>
                    <a:pt x="7450" y="714"/>
                    <a:pt x="8375" y="495"/>
                    <a:pt x="9317" y="495"/>
                  </a:cubicBezTo>
                  <a:cubicBezTo>
                    <a:pt x="10155" y="495"/>
                    <a:pt x="11006" y="669"/>
                    <a:pt x="11809" y="931"/>
                  </a:cubicBezTo>
                  <a:cubicBezTo>
                    <a:pt x="15532" y="2172"/>
                    <a:pt x="18386" y="5212"/>
                    <a:pt x="19347" y="9058"/>
                  </a:cubicBezTo>
                  <a:cubicBezTo>
                    <a:pt x="19363" y="9123"/>
                    <a:pt x="19453" y="9150"/>
                    <a:pt x="19574" y="9150"/>
                  </a:cubicBezTo>
                  <a:cubicBezTo>
                    <a:pt x="19922" y="9150"/>
                    <a:pt x="20533" y="8932"/>
                    <a:pt x="20464" y="8748"/>
                  </a:cubicBezTo>
                  <a:cubicBezTo>
                    <a:pt x="19254" y="3878"/>
                    <a:pt x="14756" y="1"/>
                    <a:pt x="96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1"/>
            <p:cNvSpPr/>
            <p:nvPr/>
          </p:nvSpPr>
          <p:spPr>
            <a:xfrm>
              <a:off x="4437575" y="2724875"/>
              <a:ext cx="345675" cy="156550"/>
            </a:xfrm>
            <a:custGeom>
              <a:avLst/>
              <a:gdLst/>
              <a:ahLst/>
              <a:cxnLst/>
              <a:rect l="l" t="t" r="r" b="b"/>
              <a:pathLst>
                <a:path w="13827" h="6262" extrusionOk="0">
                  <a:moveTo>
                    <a:pt x="7587" y="0"/>
                  </a:moveTo>
                  <a:cubicBezTo>
                    <a:pt x="4082" y="0"/>
                    <a:pt x="1318" y="2440"/>
                    <a:pt x="116" y="5615"/>
                  </a:cubicBezTo>
                  <a:cubicBezTo>
                    <a:pt x="1" y="5927"/>
                    <a:pt x="260" y="6074"/>
                    <a:pt x="557" y="6074"/>
                  </a:cubicBezTo>
                  <a:cubicBezTo>
                    <a:pt x="820" y="6074"/>
                    <a:pt x="1114" y="5958"/>
                    <a:pt x="1201" y="5739"/>
                  </a:cubicBezTo>
                  <a:cubicBezTo>
                    <a:pt x="2132" y="3258"/>
                    <a:pt x="4148" y="1024"/>
                    <a:pt x="6971" y="838"/>
                  </a:cubicBezTo>
                  <a:cubicBezTo>
                    <a:pt x="7119" y="826"/>
                    <a:pt x="7266" y="820"/>
                    <a:pt x="7412" y="820"/>
                  </a:cubicBezTo>
                  <a:cubicBezTo>
                    <a:pt x="10202" y="820"/>
                    <a:pt x="12561" y="3035"/>
                    <a:pt x="12679" y="5894"/>
                  </a:cubicBezTo>
                  <a:cubicBezTo>
                    <a:pt x="12692" y="6152"/>
                    <a:pt x="12913" y="6262"/>
                    <a:pt x="13158" y="6262"/>
                  </a:cubicBezTo>
                  <a:cubicBezTo>
                    <a:pt x="13473" y="6262"/>
                    <a:pt x="13826" y="6081"/>
                    <a:pt x="13826" y="5801"/>
                  </a:cubicBezTo>
                  <a:cubicBezTo>
                    <a:pt x="13671" y="2451"/>
                    <a:pt x="11003" y="32"/>
                    <a:pt x="7653" y="1"/>
                  </a:cubicBezTo>
                  <a:cubicBezTo>
                    <a:pt x="7631" y="1"/>
                    <a:pt x="7609" y="0"/>
                    <a:pt x="75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1"/>
            <p:cNvSpPr/>
            <p:nvPr/>
          </p:nvSpPr>
          <p:spPr>
            <a:xfrm>
              <a:off x="4481575" y="2799000"/>
              <a:ext cx="244675" cy="91825"/>
            </a:xfrm>
            <a:custGeom>
              <a:avLst/>
              <a:gdLst/>
              <a:ahLst/>
              <a:cxnLst/>
              <a:rect l="l" t="t" r="r" b="b"/>
              <a:pathLst>
                <a:path w="9787" h="3673" extrusionOk="0">
                  <a:moveTo>
                    <a:pt x="5465" y="1"/>
                  </a:moveTo>
                  <a:cubicBezTo>
                    <a:pt x="5004" y="1"/>
                    <a:pt x="4566" y="48"/>
                    <a:pt x="4187" y="138"/>
                  </a:cubicBezTo>
                  <a:cubicBezTo>
                    <a:pt x="3350" y="324"/>
                    <a:pt x="2512" y="634"/>
                    <a:pt x="1768" y="1068"/>
                  </a:cubicBezTo>
                  <a:cubicBezTo>
                    <a:pt x="868" y="1627"/>
                    <a:pt x="496" y="2681"/>
                    <a:pt x="31" y="3612"/>
                  </a:cubicBezTo>
                  <a:cubicBezTo>
                    <a:pt x="1" y="3652"/>
                    <a:pt x="91" y="3673"/>
                    <a:pt x="233" y="3673"/>
                  </a:cubicBezTo>
                  <a:cubicBezTo>
                    <a:pt x="528" y="3673"/>
                    <a:pt x="1043" y="3583"/>
                    <a:pt x="1147" y="3395"/>
                  </a:cubicBezTo>
                  <a:cubicBezTo>
                    <a:pt x="1972" y="1802"/>
                    <a:pt x="2823" y="444"/>
                    <a:pt x="4823" y="444"/>
                  </a:cubicBezTo>
                  <a:cubicBezTo>
                    <a:pt x="5004" y="444"/>
                    <a:pt x="5196" y="456"/>
                    <a:pt x="5397" y="479"/>
                  </a:cubicBezTo>
                  <a:cubicBezTo>
                    <a:pt x="6700" y="665"/>
                    <a:pt x="8282" y="1316"/>
                    <a:pt x="8592" y="2681"/>
                  </a:cubicBezTo>
                  <a:cubicBezTo>
                    <a:pt x="8608" y="2736"/>
                    <a:pt x="8693" y="2759"/>
                    <a:pt x="8810" y="2759"/>
                  </a:cubicBezTo>
                  <a:cubicBezTo>
                    <a:pt x="9157" y="2759"/>
                    <a:pt x="9786" y="2556"/>
                    <a:pt x="9740" y="2371"/>
                  </a:cubicBezTo>
                  <a:cubicBezTo>
                    <a:pt x="9346" y="698"/>
                    <a:pt x="7235" y="1"/>
                    <a:pt x="54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0" name="Google Shape;2190;p21"/>
          <p:cNvSpPr/>
          <p:nvPr/>
        </p:nvSpPr>
        <p:spPr>
          <a:xfrm rot="-7703151" flipH="1">
            <a:off x="7840623" y="450854"/>
            <a:ext cx="1751627" cy="1566062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1" name="Google Shape;2191;p21"/>
          <p:cNvGrpSpPr/>
          <p:nvPr/>
        </p:nvGrpSpPr>
        <p:grpSpPr>
          <a:xfrm rot="-1615319">
            <a:off x="8553687" y="2224632"/>
            <a:ext cx="994894" cy="1675561"/>
            <a:chOff x="3026750" y="1552825"/>
            <a:chExt cx="1108700" cy="1867600"/>
          </a:xfrm>
        </p:grpSpPr>
        <p:sp>
          <p:nvSpPr>
            <p:cNvPr id="2192" name="Google Shape;2192;p21"/>
            <p:cNvSpPr/>
            <p:nvPr/>
          </p:nvSpPr>
          <p:spPr>
            <a:xfrm>
              <a:off x="3517625" y="1552825"/>
              <a:ext cx="235775" cy="558625"/>
            </a:xfrm>
            <a:custGeom>
              <a:avLst/>
              <a:gdLst/>
              <a:ahLst/>
              <a:cxnLst/>
              <a:rect l="l" t="t" r="r" b="b"/>
              <a:pathLst>
                <a:path w="9431" h="22345" extrusionOk="0">
                  <a:moveTo>
                    <a:pt x="5310" y="1463"/>
                  </a:moveTo>
                  <a:cubicBezTo>
                    <a:pt x="5816" y="2596"/>
                    <a:pt x="6477" y="3510"/>
                    <a:pt x="7197" y="4604"/>
                  </a:cubicBezTo>
                  <a:cubicBezTo>
                    <a:pt x="8283" y="6279"/>
                    <a:pt x="8190" y="8233"/>
                    <a:pt x="8159" y="10156"/>
                  </a:cubicBezTo>
                  <a:cubicBezTo>
                    <a:pt x="8058" y="13394"/>
                    <a:pt x="7585" y="16612"/>
                    <a:pt x="6758" y="19742"/>
                  </a:cubicBezTo>
                  <a:lnTo>
                    <a:pt x="6758" y="19742"/>
                  </a:lnTo>
                  <a:cubicBezTo>
                    <a:pt x="4215" y="14312"/>
                    <a:pt x="1810" y="6507"/>
                    <a:pt x="5310" y="1463"/>
                  </a:cubicBezTo>
                  <a:close/>
                  <a:moveTo>
                    <a:pt x="5701" y="0"/>
                  </a:moveTo>
                  <a:cubicBezTo>
                    <a:pt x="5466" y="0"/>
                    <a:pt x="5197" y="121"/>
                    <a:pt x="5057" y="261"/>
                  </a:cubicBezTo>
                  <a:cubicBezTo>
                    <a:pt x="0" y="5883"/>
                    <a:pt x="3244" y="15384"/>
                    <a:pt x="6282" y="21407"/>
                  </a:cubicBezTo>
                  <a:lnTo>
                    <a:pt x="6282" y="21407"/>
                  </a:lnTo>
                  <a:cubicBezTo>
                    <a:pt x="6236" y="21555"/>
                    <a:pt x="6190" y="21703"/>
                    <a:pt x="6143" y="21850"/>
                  </a:cubicBezTo>
                  <a:cubicBezTo>
                    <a:pt x="6045" y="22174"/>
                    <a:pt x="6303" y="22320"/>
                    <a:pt x="6593" y="22320"/>
                  </a:cubicBezTo>
                  <a:cubicBezTo>
                    <a:pt x="6663" y="22320"/>
                    <a:pt x="6735" y="22312"/>
                    <a:pt x="6805" y="22295"/>
                  </a:cubicBezTo>
                  <a:lnTo>
                    <a:pt x="6805" y="22295"/>
                  </a:lnTo>
                  <a:cubicBezTo>
                    <a:pt x="6870" y="22329"/>
                    <a:pt x="6950" y="22344"/>
                    <a:pt x="7034" y="22344"/>
                  </a:cubicBezTo>
                  <a:cubicBezTo>
                    <a:pt x="7411" y="22344"/>
                    <a:pt x="7890" y="22035"/>
                    <a:pt x="7694" y="21664"/>
                  </a:cubicBezTo>
                  <a:lnTo>
                    <a:pt x="7694" y="21633"/>
                  </a:lnTo>
                  <a:cubicBezTo>
                    <a:pt x="7619" y="21491"/>
                    <a:pt x="7545" y="21347"/>
                    <a:pt x="7470" y="21200"/>
                  </a:cubicBezTo>
                  <a:lnTo>
                    <a:pt x="7470" y="21200"/>
                  </a:lnTo>
                  <a:cubicBezTo>
                    <a:pt x="8558" y="17592"/>
                    <a:pt x="9160" y="13854"/>
                    <a:pt x="9276" y="10063"/>
                  </a:cubicBezTo>
                  <a:cubicBezTo>
                    <a:pt x="9338" y="8512"/>
                    <a:pt x="9431" y="6744"/>
                    <a:pt x="8841" y="5255"/>
                  </a:cubicBezTo>
                  <a:cubicBezTo>
                    <a:pt x="8159" y="3456"/>
                    <a:pt x="6701" y="2153"/>
                    <a:pt x="6112" y="261"/>
                  </a:cubicBezTo>
                  <a:cubicBezTo>
                    <a:pt x="6044" y="72"/>
                    <a:pt x="5882" y="0"/>
                    <a:pt x="5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21"/>
            <p:cNvSpPr/>
            <p:nvPr/>
          </p:nvSpPr>
          <p:spPr>
            <a:xfrm>
              <a:off x="3666525" y="1821075"/>
              <a:ext cx="411675" cy="323500"/>
            </a:xfrm>
            <a:custGeom>
              <a:avLst/>
              <a:gdLst/>
              <a:ahLst/>
              <a:cxnLst/>
              <a:rect l="l" t="t" r="r" b="b"/>
              <a:pathLst>
                <a:path w="16467" h="12940" extrusionOk="0">
                  <a:moveTo>
                    <a:pt x="15040" y="1041"/>
                  </a:moveTo>
                  <a:lnTo>
                    <a:pt x="15040" y="1041"/>
                  </a:lnTo>
                  <a:cubicBezTo>
                    <a:pt x="12704" y="6579"/>
                    <a:pt x="7732" y="10769"/>
                    <a:pt x="1765" y="11814"/>
                  </a:cubicBezTo>
                  <a:lnTo>
                    <a:pt x="1765" y="11814"/>
                  </a:lnTo>
                  <a:cubicBezTo>
                    <a:pt x="1538" y="8000"/>
                    <a:pt x="5542" y="4523"/>
                    <a:pt x="8779" y="3210"/>
                  </a:cubicBezTo>
                  <a:cubicBezTo>
                    <a:pt x="10861" y="2333"/>
                    <a:pt x="13084" y="2063"/>
                    <a:pt x="15040" y="1041"/>
                  </a:cubicBezTo>
                  <a:close/>
                  <a:moveTo>
                    <a:pt x="16295" y="1"/>
                  </a:moveTo>
                  <a:cubicBezTo>
                    <a:pt x="16016" y="1"/>
                    <a:pt x="15444" y="197"/>
                    <a:pt x="15355" y="264"/>
                  </a:cubicBezTo>
                  <a:cubicBezTo>
                    <a:pt x="13618" y="1659"/>
                    <a:pt x="11447" y="1908"/>
                    <a:pt x="9399" y="2590"/>
                  </a:cubicBezTo>
                  <a:cubicBezTo>
                    <a:pt x="7972" y="3024"/>
                    <a:pt x="6670" y="3738"/>
                    <a:pt x="5491" y="4606"/>
                  </a:cubicBezTo>
                  <a:cubicBezTo>
                    <a:pt x="2854" y="6591"/>
                    <a:pt x="0" y="9259"/>
                    <a:pt x="745" y="12857"/>
                  </a:cubicBezTo>
                  <a:cubicBezTo>
                    <a:pt x="753" y="12915"/>
                    <a:pt x="839" y="12940"/>
                    <a:pt x="959" y="12940"/>
                  </a:cubicBezTo>
                  <a:cubicBezTo>
                    <a:pt x="1290" y="12940"/>
                    <a:pt x="1884" y="12752"/>
                    <a:pt x="1862" y="12547"/>
                  </a:cubicBezTo>
                  <a:cubicBezTo>
                    <a:pt x="1838" y="12432"/>
                    <a:pt x="1819" y="12317"/>
                    <a:pt x="1803" y="12202"/>
                  </a:cubicBezTo>
                  <a:lnTo>
                    <a:pt x="1803" y="12202"/>
                  </a:lnTo>
                  <a:cubicBezTo>
                    <a:pt x="8417" y="10962"/>
                    <a:pt x="14057" y="6474"/>
                    <a:pt x="16441" y="108"/>
                  </a:cubicBezTo>
                  <a:cubicBezTo>
                    <a:pt x="16467" y="30"/>
                    <a:pt x="16403" y="1"/>
                    <a:pt x="162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21"/>
            <p:cNvSpPr/>
            <p:nvPr/>
          </p:nvSpPr>
          <p:spPr>
            <a:xfrm>
              <a:off x="3382700" y="1934550"/>
              <a:ext cx="340975" cy="237375"/>
            </a:xfrm>
            <a:custGeom>
              <a:avLst/>
              <a:gdLst/>
              <a:ahLst/>
              <a:cxnLst/>
              <a:rect l="l" t="t" r="r" b="b"/>
              <a:pathLst>
                <a:path w="13639" h="9495" extrusionOk="0">
                  <a:moveTo>
                    <a:pt x="2456" y="642"/>
                  </a:moveTo>
                  <a:cubicBezTo>
                    <a:pt x="6549" y="642"/>
                    <a:pt x="10686" y="4748"/>
                    <a:pt x="12256" y="8297"/>
                  </a:cubicBezTo>
                  <a:lnTo>
                    <a:pt x="12256" y="8297"/>
                  </a:lnTo>
                  <a:cubicBezTo>
                    <a:pt x="11701" y="8764"/>
                    <a:pt x="11154" y="8960"/>
                    <a:pt x="10625" y="8960"/>
                  </a:cubicBezTo>
                  <a:cubicBezTo>
                    <a:pt x="8371" y="8960"/>
                    <a:pt x="6435" y="5395"/>
                    <a:pt x="5522" y="3914"/>
                  </a:cubicBezTo>
                  <a:cubicBezTo>
                    <a:pt x="4679" y="2525"/>
                    <a:pt x="3697" y="1334"/>
                    <a:pt x="2322" y="643"/>
                  </a:cubicBezTo>
                  <a:lnTo>
                    <a:pt x="2322" y="643"/>
                  </a:lnTo>
                  <a:cubicBezTo>
                    <a:pt x="2367" y="642"/>
                    <a:pt x="2411" y="642"/>
                    <a:pt x="2456" y="642"/>
                  </a:cubicBezTo>
                  <a:close/>
                  <a:moveTo>
                    <a:pt x="2712" y="1"/>
                  </a:moveTo>
                  <a:cubicBezTo>
                    <a:pt x="2068" y="1"/>
                    <a:pt x="1420" y="81"/>
                    <a:pt x="776" y="253"/>
                  </a:cubicBezTo>
                  <a:cubicBezTo>
                    <a:pt x="497" y="315"/>
                    <a:pt x="0" y="750"/>
                    <a:pt x="528" y="874"/>
                  </a:cubicBezTo>
                  <a:cubicBezTo>
                    <a:pt x="4405" y="1897"/>
                    <a:pt x="4715" y="6581"/>
                    <a:pt x="7755" y="8629"/>
                  </a:cubicBezTo>
                  <a:cubicBezTo>
                    <a:pt x="8573" y="9194"/>
                    <a:pt x="9526" y="9495"/>
                    <a:pt x="10468" y="9495"/>
                  </a:cubicBezTo>
                  <a:cubicBezTo>
                    <a:pt x="11247" y="9495"/>
                    <a:pt x="12019" y="9288"/>
                    <a:pt x="12700" y="8854"/>
                  </a:cubicBezTo>
                  <a:lnTo>
                    <a:pt x="12700" y="8854"/>
                  </a:lnTo>
                  <a:cubicBezTo>
                    <a:pt x="12737" y="8860"/>
                    <a:pt x="12776" y="8863"/>
                    <a:pt x="12816" y="8863"/>
                  </a:cubicBezTo>
                  <a:cubicBezTo>
                    <a:pt x="13184" y="8863"/>
                    <a:pt x="13639" y="8629"/>
                    <a:pt x="13556" y="8380"/>
                  </a:cubicBezTo>
                  <a:lnTo>
                    <a:pt x="13556" y="8380"/>
                  </a:lnTo>
                  <a:lnTo>
                    <a:pt x="13556" y="8411"/>
                  </a:lnTo>
                  <a:cubicBezTo>
                    <a:pt x="11892" y="4266"/>
                    <a:pt x="7399" y="1"/>
                    <a:pt x="27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1"/>
            <p:cNvSpPr/>
            <p:nvPr/>
          </p:nvSpPr>
          <p:spPr>
            <a:xfrm>
              <a:off x="3696300" y="2037575"/>
              <a:ext cx="439150" cy="352000"/>
            </a:xfrm>
            <a:custGeom>
              <a:avLst/>
              <a:gdLst/>
              <a:ahLst/>
              <a:cxnLst/>
              <a:rect l="l" t="t" r="r" b="b"/>
              <a:pathLst>
                <a:path w="17566" h="14080" extrusionOk="0">
                  <a:moveTo>
                    <a:pt x="16282" y="721"/>
                  </a:moveTo>
                  <a:cubicBezTo>
                    <a:pt x="15226" y="3804"/>
                    <a:pt x="14037" y="6880"/>
                    <a:pt x="11434" y="8974"/>
                  </a:cubicBezTo>
                  <a:cubicBezTo>
                    <a:pt x="8656" y="11208"/>
                    <a:pt x="5163" y="12543"/>
                    <a:pt x="1665" y="13125"/>
                  </a:cubicBezTo>
                  <a:lnTo>
                    <a:pt x="1665" y="13125"/>
                  </a:lnTo>
                  <a:cubicBezTo>
                    <a:pt x="2282" y="9956"/>
                    <a:pt x="4540" y="7608"/>
                    <a:pt x="6936" y="5562"/>
                  </a:cubicBezTo>
                  <a:cubicBezTo>
                    <a:pt x="9812" y="3093"/>
                    <a:pt x="12715" y="1658"/>
                    <a:pt x="16282" y="721"/>
                  </a:cubicBezTo>
                  <a:close/>
                  <a:moveTo>
                    <a:pt x="17223" y="1"/>
                  </a:moveTo>
                  <a:cubicBezTo>
                    <a:pt x="17082" y="1"/>
                    <a:pt x="16935" y="27"/>
                    <a:pt x="16894" y="41"/>
                  </a:cubicBezTo>
                  <a:cubicBezTo>
                    <a:pt x="12861" y="971"/>
                    <a:pt x="9666" y="2367"/>
                    <a:pt x="6502" y="5035"/>
                  </a:cubicBezTo>
                  <a:cubicBezTo>
                    <a:pt x="3847" y="7247"/>
                    <a:pt x="1192" y="9825"/>
                    <a:pt x="538" y="13327"/>
                  </a:cubicBezTo>
                  <a:lnTo>
                    <a:pt x="538" y="13327"/>
                  </a:lnTo>
                  <a:cubicBezTo>
                    <a:pt x="188" y="13483"/>
                    <a:pt x="0" y="13823"/>
                    <a:pt x="458" y="13823"/>
                  </a:cubicBezTo>
                  <a:cubicBezTo>
                    <a:pt x="459" y="13823"/>
                    <a:pt x="459" y="13823"/>
                    <a:pt x="460" y="13823"/>
                  </a:cubicBezTo>
                  <a:lnTo>
                    <a:pt x="460" y="13823"/>
                  </a:lnTo>
                  <a:cubicBezTo>
                    <a:pt x="458" y="13841"/>
                    <a:pt x="456" y="13858"/>
                    <a:pt x="453" y="13875"/>
                  </a:cubicBezTo>
                  <a:cubicBezTo>
                    <a:pt x="429" y="14020"/>
                    <a:pt x="582" y="14080"/>
                    <a:pt x="782" y="14080"/>
                  </a:cubicBezTo>
                  <a:cubicBezTo>
                    <a:pt x="1099" y="14080"/>
                    <a:pt x="1532" y="13929"/>
                    <a:pt x="1570" y="13720"/>
                  </a:cubicBezTo>
                  <a:cubicBezTo>
                    <a:pt x="1572" y="13706"/>
                    <a:pt x="1574" y="13692"/>
                    <a:pt x="1576" y="13677"/>
                  </a:cubicBezTo>
                  <a:lnTo>
                    <a:pt x="1576" y="13677"/>
                  </a:lnTo>
                  <a:cubicBezTo>
                    <a:pt x="5099" y="13110"/>
                    <a:pt x="8447" y="11771"/>
                    <a:pt x="11403" y="9781"/>
                  </a:cubicBezTo>
                  <a:cubicBezTo>
                    <a:pt x="14784" y="7454"/>
                    <a:pt x="16242" y="3980"/>
                    <a:pt x="17514" y="196"/>
                  </a:cubicBezTo>
                  <a:cubicBezTo>
                    <a:pt x="17566" y="41"/>
                    <a:pt x="17398" y="1"/>
                    <a:pt x="172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1"/>
            <p:cNvSpPr/>
            <p:nvPr/>
          </p:nvSpPr>
          <p:spPr>
            <a:xfrm>
              <a:off x="3363300" y="2187475"/>
              <a:ext cx="369775" cy="331275"/>
            </a:xfrm>
            <a:custGeom>
              <a:avLst/>
              <a:gdLst/>
              <a:ahLst/>
              <a:cxnLst/>
              <a:rect l="l" t="t" r="r" b="b"/>
              <a:pathLst>
                <a:path w="14791" h="13251" extrusionOk="0">
                  <a:moveTo>
                    <a:pt x="1444" y="822"/>
                  </a:moveTo>
                  <a:lnTo>
                    <a:pt x="1444" y="822"/>
                  </a:lnTo>
                  <a:cubicBezTo>
                    <a:pt x="4081" y="1724"/>
                    <a:pt x="5898" y="5356"/>
                    <a:pt x="7446" y="7290"/>
                  </a:cubicBezTo>
                  <a:cubicBezTo>
                    <a:pt x="8283" y="8314"/>
                    <a:pt x="9524" y="8934"/>
                    <a:pt x="10485" y="9834"/>
                  </a:cubicBezTo>
                  <a:cubicBezTo>
                    <a:pt x="11296" y="10577"/>
                    <a:pt x="12058" y="11370"/>
                    <a:pt x="12771" y="12199"/>
                  </a:cubicBezTo>
                  <a:lnTo>
                    <a:pt x="12771" y="12199"/>
                  </a:lnTo>
                  <a:cubicBezTo>
                    <a:pt x="9753" y="11622"/>
                    <a:pt x="6952" y="10621"/>
                    <a:pt x="5367" y="7662"/>
                  </a:cubicBezTo>
                  <a:cubicBezTo>
                    <a:pt x="4654" y="6359"/>
                    <a:pt x="4220" y="4901"/>
                    <a:pt x="3444" y="3599"/>
                  </a:cubicBezTo>
                  <a:cubicBezTo>
                    <a:pt x="2903" y="2620"/>
                    <a:pt x="1935" y="1813"/>
                    <a:pt x="1444" y="822"/>
                  </a:cubicBezTo>
                  <a:close/>
                  <a:moveTo>
                    <a:pt x="838" y="0"/>
                  </a:moveTo>
                  <a:cubicBezTo>
                    <a:pt x="652" y="0"/>
                    <a:pt x="1" y="156"/>
                    <a:pt x="63" y="466"/>
                  </a:cubicBezTo>
                  <a:cubicBezTo>
                    <a:pt x="435" y="2017"/>
                    <a:pt x="2017" y="3195"/>
                    <a:pt x="2731" y="4622"/>
                  </a:cubicBezTo>
                  <a:cubicBezTo>
                    <a:pt x="3444" y="6080"/>
                    <a:pt x="3940" y="7662"/>
                    <a:pt x="4871" y="8996"/>
                  </a:cubicBezTo>
                  <a:cubicBezTo>
                    <a:pt x="6811" y="11845"/>
                    <a:pt x="10261" y="12562"/>
                    <a:pt x="13457" y="13027"/>
                  </a:cubicBezTo>
                  <a:lnTo>
                    <a:pt x="13457" y="13027"/>
                  </a:lnTo>
                  <a:cubicBezTo>
                    <a:pt x="13490" y="13069"/>
                    <a:pt x="13523" y="13111"/>
                    <a:pt x="13556" y="13153"/>
                  </a:cubicBezTo>
                  <a:cubicBezTo>
                    <a:pt x="13617" y="13221"/>
                    <a:pt x="13727" y="13250"/>
                    <a:pt x="13854" y="13250"/>
                  </a:cubicBezTo>
                  <a:cubicBezTo>
                    <a:pt x="14243" y="13250"/>
                    <a:pt x="14790" y="12976"/>
                    <a:pt x="14580" y="12718"/>
                  </a:cubicBezTo>
                  <a:cubicBezTo>
                    <a:pt x="14567" y="12703"/>
                    <a:pt x="14554" y="12688"/>
                    <a:pt x="14541" y="12672"/>
                  </a:cubicBezTo>
                  <a:lnTo>
                    <a:pt x="14541" y="12672"/>
                  </a:lnTo>
                  <a:cubicBezTo>
                    <a:pt x="14599" y="12581"/>
                    <a:pt x="14566" y="12502"/>
                    <a:pt x="14369" y="12471"/>
                  </a:cubicBezTo>
                  <a:lnTo>
                    <a:pt x="14369" y="12471"/>
                  </a:lnTo>
                  <a:cubicBezTo>
                    <a:pt x="12137" y="9898"/>
                    <a:pt x="9338" y="7978"/>
                    <a:pt x="7383" y="5212"/>
                  </a:cubicBezTo>
                  <a:cubicBezTo>
                    <a:pt x="5926" y="3071"/>
                    <a:pt x="3661" y="156"/>
                    <a:pt x="8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1"/>
            <p:cNvSpPr/>
            <p:nvPr/>
          </p:nvSpPr>
          <p:spPr>
            <a:xfrm>
              <a:off x="3636250" y="2375375"/>
              <a:ext cx="441475" cy="350150"/>
            </a:xfrm>
            <a:custGeom>
              <a:avLst/>
              <a:gdLst/>
              <a:ahLst/>
              <a:cxnLst/>
              <a:rect l="l" t="t" r="r" b="b"/>
              <a:pathLst>
                <a:path w="17659" h="14006" extrusionOk="0">
                  <a:moveTo>
                    <a:pt x="15262" y="1321"/>
                  </a:moveTo>
                  <a:cubicBezTo>
                    <a:pt x="13611" y="3164"/>
                    <a:pt x="12658" y="5579"/>
                    <a:pt x="10734" y="7250"/>
                  </a:cubicBezTo>
                  <a:cubicBezTo>
                    <a:pt x="8206" y="9405"/>
                    <a:pt x="5289" y="11059"/>
                    <a:pt x="2141" y="12132"/>
                  </a:cubicBezTo>
                  <a:lnTo>
                    <a:pt x="2141" y="12132"/>
                  </a:lnTo>
                  <a:cubicBezTo>
                    <a:pt x="3533" y="9460"/>
                    <a:pt x="5626" y="7733"/>
                    <a:pt x="8098" y="5761"/>
                  </a:cubicBezTo>
                  <a:cubicBezTo>
                    <a:pt x="9401" y="4706"/>
                    <a:pt x="10455" y="3465"/>
                    <a:pt x="11975" y="2659"/>
                  </a:cubicBezTo>
                  <a:cubicBezTo>
                    <a:pt x="13032" y="2140"/>
                    <a:pt x="14131" y="1691"/>
                    <a:pt x="15262" y="1321"/>
                  </a:cubicBezTo>
                  <a:close/>
                  <a:moveTo>
                    <a:pt x="16910" y="0"/>
                  </a:moveTo>
                  <a:cubicBezTo>
                    <a:pt x="16857" y="0"/>
                    <a:pt x="16804" y="7"/>
                    <a:pt x="16752" y="22"/>
                  </a:cubicBezTo>
                  <a:cubicBezTo>
                    <a:pt x="14922" y="487"/>
                    <a:pt x="13154" y="1139"/>
                    <a:pt x="11448" y="1976"/>
                  </a:cubicBezTo>
                  <a:cubicBezTo>
                    <a:pt x="9835" y="2814"/>
                    <a:pt x="8749" y="4117"/>
                    <a:pt x="7353" y="5233"/>
                  </a:cubicBezTo>
                  <a:cubicBezTo>
                    <a:pt x="4562" y="7460"/>
                    <a:pt x="2258" y="9354"/>
                    <a:pt x="813" y="12545"/>
                  </a:cubicBezTo>
                  <a:lnTo>
                    <a:pt x="813" y="12545"/>
                  </a:lnTo>
                  <a:cubicBezTo>
                    <a:pt x="729" y="12569"/>
                    <a:pt x="645" y="12593"/>
                    <a:pt x="560" y="12616"/>
                  </a:cubicBezTo>
                  <a:cubicBezTo>
                    <a:pt x="0" y="12769"/>
                    <a:pt x="46" y="13318"/>
                    <a:pt x="457" y="13407"/>
                  </a:cubicBezTo>
                  <a:lnTo>
                    <a:pt x="457" y="13407"/>
                  </a:lnTo>
                  <a:cubicBezTo>
                    <a:pt x="439" y="13454"/>
                    <a:pt x="422" y="13500"/>
                    <a:pt x="405" y="13546"/>
                  </a:cubicBezTo>
                  <a:cubicBezTo>
                    <a:pt x="274" y="13859"/>
                    <a:pt x="534" y="14005"/>
                    <a:pt x="830" y="14005"/>
                  </a:cubicBezTo>
                  <a:cubicBezTo>
                    <a:pt x="1094" y="14005"/>
                    <a:pt x="1387" y="13889"/>
                    <a:pt x="1460" y="13671"/>
                  </a:cubicBezTo>
                  <a:cubicBezTo>
                    <a:pt x="1528" y="13486"/>
                    <a:pt x="1599" y="13306"/>
                    <a:pt x="1673" y="13129"/>
                  </a:cubicBezTo>
                  <a:lnTo>
                    <a:pt x="1673" y="13129"/>
                  </a:lnTo>
                  <a:cubicBezTo>
                    <a:pt x="4843" y="12144"/>
                    <a:pt x="7820" y="10597"/>
                    <a:pt x="10486" y="8583"/>
                  </a:cubicBezTo>
                  <a:cubicBezTo>
                    <a:pt x="11758" y="7653"/>
                    <a:pt x="12875" y="6505"/>
                    <a:pt x="13805" y="5233"/>
                  </a:cubicBezTo>
                  <a:cubicBezTo>
                    <a:pt x="14891" y="3620"/>
                    <a:pt x="15666" y="1852"/>
                    <a:pt x="17248" y="673"/>
                  </a:cubicBezTo>
                  <a:cubicBezTo>
                    <a:pt x="17658" y="373"/>
                    <a:pt x="17298" y="0"/>
                    <a:pt x="169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21"/>
            <p:cNvSpPr/>
            <p:nvPr/>
          </p:nvSpPr>
          <p:spPr>
            <a:xfrm>
              <a:off x="3266925" y="2664000"/>
              <a:ext cx="420475" cy="134025"/>
            </a:xfrm>
            <a:custGeom>
              <a:avLst/>
              <a:gdLst/>
              <a:ahLst/>
              <a:cxnLst/>
              <a:rect l="l" t="t" r="r" b="b"/>
              <a:pathLst>
                <a:path w="16819" h="5361" extrusionOk="0">
                  <a:moveTo>
                    <a:pt x="5575" y="864"/>
                  </a:moveTo>
                  <a:cubicBezTo>
                    <a:pt x="6716" y="864"/>
                    <a:pt x="7829" y="1317"/>
                    <a:pt x="8912" y="1784"/>
                  </a:cubicBezTo>
                  <a:cubicBezTo>
                    <a:pt x="10546" y="2442"/>
                    <a:pt x="11816" y="2577"/>
                    <a:pt x="13260" y="2577"/>
                  </a:cubicBezTo>
                  <a:cubicBezTo>
                    <a:pt x="13681" y="2577"/>
                    <a:pt x="14116" y="2566"/>
                    <a:pt x="14579" y="2552"/>
                  </a:cubicBezTo>
                  <a:lnTo>
                    <a:pt x="14579" y="2552"/>
                  </a:lnTo>
                  <a:cubicBezTo>
                    <a:pt x="13415" y="3879"/>
                    <a:pt x="11916" y="4239"/>
                    <a:pt x="10268" y="4239"/>
                  </a:cubicBezTo>
                  <a:cubicBezTo>
                    <a:pt x="8317" y="4239"/>
                    <a:pt x="6157" y="3735"/>
                    <a:pt x="4094" y="3735"/>
                  </a:cubicBezTo>
                  <a:cubicBezTo>
                    <a:pt x="3154" y="3735"/>
                    <a:pt x="2234" y="3840"/>
                    <a:pt x="1363" y="4144"/>
                  </a:cubicBezTo>
                  <a:lnTo>
                    <a:pt x="1363" y="4144"/>
                  </a:lnTo>
                  <a:cubicBezTo>
                    <a:pt x="1778" y="2852"/>
                    <a:pt x="2725" y="1770"/>
                    <a:pt x="3980" y="1195"/>
                  </a:cubicBezTo>
                  <a:cubicBezTo>
                    <a:pt x="4518" y="960"/>
                    <a:pt x="5049" y="864"/>
                    <a:pt x="5575" y="864"/>
                  </a:cubicBezTo>
                  <a:close/>
                  <a:moveTo>
                    <a:pt x="5845" y="1"/>
                  </a:moveTo>
                  <a:cubicBezTo>
                    <a:pt x="5619" y="1"/>
                    <a:pt x="5391" y="16"/>
                    <a:pt x="5159" y="47"/>
                  </a:cubicBezTo>
                  <a:cubicBezTo>
                    <a:pt x="2584" y="419"/>
                    <a:pt x="506" y="2405"/>
                    <a:pt x="40" y="4979"/>
                  </a:cubicBezTo>
                  <a:cubicBezTo>
                    <a:pt x="0" y="5262"/>
                    <a:pt x="263" y="5361"/>
                    <a:pt x="519" y="5361"/>
                  </a:cubicBezTo>
                  <a:cubicBezTo>
                    <a:pt x="656" y="5361"/>
                    <a:pt x="792" y="5333"/>
                    <a:pt x="878" y="5289"/>
                  </a:cubicBezTo>
                  <a:cubicBezTo>
                    <a:pt x="1922" y="4681"/>
                    <a:pt x="3019" y="4484"/>
                    <a:pt x="4143" y="4484"/>
                  </a:cubicBezTo>
                  <a:cubicBezTo>
                    <a:pt x="6225" y="4484"/>
                    <a:pt x="8401" y="5162"/>
                    <a:pt x="10503" y="5162"/>
                  </a:cubicBezTo>
                  <a:cubicBezTo>
                    <a:pt x="10739" y="5162"/>
                    <a:pt x="10974" y="5153"/>
                    <a:pt x="11207" y="5134"/>
                  </a:cubicBezTo>
                  <a:cubicBezTo>
                    <a:pt x="13844" y="4917"/>
                    <a:pt x="15581" y="3459"/>
                    <a:pt x="16667" y="1133"/>
                  </a:cubicBezTo>
                  <a:cubicBezTo>
                    <a:pt x="16819" y="812"/>
                    <a:pt x="16548" y="657"/>
                    <a:pt x="16235" y="657"/>
                  </a:cubicBezTo>
                  <a:cubicBezTo>
                    <a:pt x="15972" y="657"/>
                    <a:pt x="15680" y="766"/>
                    <a:pt x="15581" y="978"/>
                  </a:cubicBezTo>
                  <a:cubicBezTo>
                    <a:pt x="15459" y="1239"/>
                    <a:pt x="15330" y="1481"/>
                    <a:pt x="15196" y="1704"/>
                  </a:cubicBezTo>
                  <a:lnTo>
                    <a:pt x="15196" y="1704"/>
                  </a:lnTo>
                  <a:cubicBezTo>
                    <a:pt x="14478" y="1741"/>
                    <a:pt x="13781" y="1828"/>
                    <a:pt x="13082" y="1828"/>
                  </a:cubicBezTo>
                  <a:cubicBezTo>
                    <a:pt x="12748" y="1828"/>
                    <a:pt x="12413" y="1808"/>
                    <a:pt x="12076" y="1753"/>
                  </a:cubicBezTo>
                  <a:cubicBezTo>
                    <a:pt x="10990" y="1567"/>
                    <a:pt x="9967" y="1226"/>
                    <a:pt x="9005" y="761"/>
                  </a:cubicBezTo>
                  <a:cubicBezTo>
                    <a:pt x="7975" y="349"/>
                    <a:pt x="6946" y="1"/>
                    <a:pt x="58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1"/>
            <p:cNvSpPr/>
            <p:nvPr/>
          </p:nvSpPr>
          <p:spPr>
            <a:xfrm>
              <a:off x="3501350" y="2560000"/>
              <a:ext cx="177875" cy="161425"/>
            </a:xfrm>
            <a:custGeom>
              <a:avLst/>
              <a:gdLst/>
              <a:ahLst/>
              <a:cxnLst/>
              <a:rect l="l" t="t" r="r" b="b"/>
              <a:pathLst>
                <a:path w="7115" h="6457" extrusionOk="0">
                  <a:moveTo>
                    <a:pt x="1384" y="727"/>
                  </a:moveTo>
                  <a:lnTo>
                    <a:pt x="1384" y="727"/>
                  </a:lnTo>
                  <a:cubicBezTo>
                    <a:pt x="2153" y="1115"/>
                    <a:pt x="3566" y="2717"/>
                    <a:pt x="3847" y="2997"/>
                  </a:cubicBezTo>
                  <a:cubicBezTo>
                    <a:pt x="4381" y="3630"/>
                    <a:pt x="4852" y="4301"/>
                    <a:pt x="5260" y="5010"/>
                  </a:cubicBezTo>
                  <a:lnTo>
                    <a:pt x="5260" y="5010"/>
                  </a:lnTo>
                  <a:cubicBezTo>
                    <a:pt x="3423" y="4440"/>
                    <a:pt x="2175" y="2477"/>
                    <a:pt x="1384" y="727"/>
                  </a:cubicBezTo>
                  <a:close/>
                  <a:moveTo>
                    <a:pt x="1252" y="1"/>
                  </a:moveTo>
                  <a:cubicBezTo>
                    <a:pt x="935" y="1"/>
                    <a:pt x="611" y="89"/>
                    <a:pt x="279" y="299"/>
                  </a:cubicBezTo>
                  <a:cubicBezTo>
                    <a:pt x="186" y="361"/>
                    <a:pt x="0" y="485"/>
                    <a:pt x="62" y="640"/>
                  </a:cubicBezTo>
                  <a:cubicBezTo>
                    <a:pt x="1153" y="3136"/>
                    <a:pt x="2880" y="5579"/>
                    <a:pt x="5685" y="5809"/>
                  </a:cubicBezTo>
                  <a:lnTo>
                    <a:pt x="5685" y="5809"/>
                  </a:lnTo>
                  <a:cubicBezTo>
                    <a:pt x="5757" y="5956"/>
                    <a:pt x="5827" y="6105"/>
                    <a:pt x="5894" y="6255"/>
                  </a:cubicBezTo>
                  <a:cubicBezTo>
                    <a:pt x="5955" y="6398"/>
                    <a:pt x="6115" y="6457"/>
                    <a:pt x="6295" y="6457"/>
                  </a:cubicBezTo>
                  <a:cubicBezTo>
                    <a:pt x="6662" y="6457"/>
                    <a:pt x="7115" y="6214"/>
                    <a:pt x="7011" y="5944"/>
                  </a:cubicBezTo>
                  <a:cubicBezTo>
                    <a:pt x="6962" y="5835"/>
                    <a:pt x="6912" y="5727"/>
                    <a:pt x="6861" y="5619"/>
                  </a:cubicBezTo>
                  <a:lnTo>
                    <a:pt x="6861" y="5619"/>
                  </a:lnTo>
                  <a:cubicBezTo>
                    <a:pt x="7050" y="5425"/>
                    <a:pt x="7032" y="5160"/>
                    <a:pt x="6620" y="5138"/>
                  </a:cubicBezTo>
                  <a:lnTo>
                    <a:pt x="6620" y="5138"/>
                  </a:lnTo>
                  <a:cubicBezTo>
                    <a:pt x="5877" y="3718"/>
                    <a:pt x="4894" y="2426"/>
                    <a:pt x="3692" y="1353"/>
                  </a:cubicBezTo>
                  <a:cubicBezTo>
                    <a:pt x="2980" y="711"/>
                    <a:pt x="2150" y="1"/>
                    <a:pt x="12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1"/>
            <p:cNvSpPr/>
            <p:nvPr/>
          </p:nvSpPr>
          <p:spPr>
            <a:xfrm>
              <a:off x="3631300" y="2657975"/>
              <a:ext cx="311325" cy="64150"/>
            </a:xfrm>
            <a:custGeom>
              <a:avLst/>
              <a:gdLst/>
              <a:ahLst/>
              <a:cxnLst/>
              <a:rect l="l" t="t" r="r" b="b"/>
              <a:pathLst>
                <a:path w="12453" h="2566" extrusionOk="0">
                  <a:moveTo>
                    <a:pt x="7387" y="764"/>
                  </a:moveTo>
                  <a:cubicBezTo>
                    <a:pt x="8503" y="764"/>
                    <a:pt x="9620" y="904"/>
                    <a:pt x="10712" y="1187"/>
                  </a:cubicBezTo>
                  <a:lnTo>
                    <a:pt x="10712" y="1187"/>
                  </a:lnTo>
                  <a:cubicBezTo>
                    <a:pt x="9648" y="1660"/>
                    <a:pt x="8524" y="1826"/>
                    <a:pt x="7379" y="1826"/>
                  </a:cubicBezTo>
                  <a:cubicBezTo>
                    <a:pt x="6052" y="1826"/>
                    <a:pt x="4696" y="1604"/>
                    <a:pt x="3366" y="1380"/>
                  </a:cubicBezTo>
                  <a:lnTo>
                    <a:pt x="3366" y="1380"/>
                  </a:lnTo>
                  <a:cubicBezTo>
                    <a:pt x="4669" y="972"/>
                    <a:pt x="6027" y="764"/>
                    <a:pt x="7387" y="764"/>
                  </a:cubicBezTo>
                  <a:close/>
                  <a:moveTo>
                    <a:pt x="7634" y="0"/>
                  </a:moveTo>
                  <a:cubicBezTo>
                    <a:pt x="5670" y="0"/>
                    <a:pt x="3718" y="385"/>
                    <a:pt x="1895" y="1141"/>
                  </a:cubicBezTo>
                  <a:lnTo>
                    <a:pt x="1895" y="1141"/>
                  </a:lnTo>
                  <a:cubicBezTo>
                    <a:pt x="1628" y="1101"/>
                    <a:pt x="1362" y="1064"/>
                    <a:pt x="1099" y="1033"/>
                  </a:cubicBezTo>
                  <a:cubicBezTo>
                    <a:pt x="1078" y="1030"/>
                    <a:pt x="1057" y="1029"/>
                    <a:pt x="1036" y="1029"/>
                  </a:cubicBezTo>
                  <a:cubicBezTo>
                    <a:pt x="544" y="1029"/>
                    <a:pt x="0" y="1661"/>
                    <a:pt x="608" y="1794"/>
                  </a:cubicBezTo>
                  <a:lnTo>
                    <a:pt x="608" y="1794"/>
                  </a:lnTo>
                  <a:cubicBezTo>
                    <a:pt x="396" y="2036"/>
                    <a:pt x="649" y="2290"/>
                    <a:pt x="990" y="2290"/>
                  </a:cubicBezTo>
                  <a:cubicBezTo>
                    <a:pt x="1094" y="2290"/>
                    <a:pt x="1206" y="2266"/>
                    <a:pt x="1316" y="2211"/>
                  </a:cubicBezTo>
                  <a:cubicBezTo>
                    <a:pt x="1490" y="2124"/>
                    <a:pt x="1664" y="2040"/>
                    <a:pt x="1841" y="1961"/>
                  </a:cubicBezTo>
                  <a:lnTo>
                    <a:pt x="1841" y="1961"/>
                  </a:lnTo>
                  <a:cubicBezTo>
                    <a:pt x="3668" y="2226"/>
                    <a:pt x="5483" y="2566"/>
                    <a:pt x="7261" y="2566"/>
                  </a:cubicBezTo>
                  <a:cubicBezTo>
                    <a:pt x="8938" y="2566"/>
                    <a:pt x="10582" y="2264"/>
                    <a:pt x="12173" y="1312"/>
                  </a:cubicBezTo>
                  <a:cubicBezTo>
                    <a:pt x="12452" y="1188"/>
                    <a:pt x="12421" y="785"/>
                    <a:pt x="12142" y="691"/>
                  </a:cubicBezTo>
                  <a:cubicBezTo>
                    <a:pt x="10669" y="229"/>
                    <a:pt x="9148" y="0"/>
                    <a:pt x="76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1"/>
            <p:cNvSpPr/>
            <p:nvPr/>
          </p:nvSpPr>
          <p:spPr>
            <a:xfrm>
              <a:off x="3596925" y="2760425"/>
              <a:ext cx="204875" cy="192375"/>
            </a:xfrm>
            <a:custGeom>
              <a:avLst/>
              <a:gdLst/>
              <a:ahLst/>
              <a:cxnLst/>
              <a:rect l="l" t="t" r="r" b="b"/>
              <a:pathLst>
                <a:path w="8195" h="7695" extrusionOk="0">
                  <a:moveTo>
                    <a:pt x="6571" y="951"/>
                  </a:moveTo>
                  <a:lnTo>
                    <a:pt x="6571" y="951"/>
                  </a:lnTo>
                  <a:cubicBezTo>
                    <a:pt x="5247" y="3030"/>
                    <a:pt x="3798" y="5093"/>
                    <a:pt x="1727" y="6424"/>
                  </a:cubicBezTo>
                  <a:lnTo>
                    <a:pt x="1727" y="6424"/>
                  </a:lnTo>
                  <a:cubicBezTo>
                    <a:pt x="2612" y="4215"/>
                    <a:pt x="4386" y="1771"/>
                    <a:pt x="6571" y="951"/>
                  </a:cubicBezTo>
                  <a:close/>
                  <a:moveTo>
                    <a:pt x="7631" y="1"/>
                  </a:moveTo>
                  <a:cubicBezTo>
                    <a:pt x="7607" y="1"/>
                    <a:pt x="7583" y="3"/>
                    <a:pt x="7561" y="6"/>
                  </a:cubicBezTo>
                  <a:cubicBezTo>
                    <a:pt x="4075" y="582"/>
                    <a:pt x="1419" y="3913"/>
                    <a:pt x="373" y="7162"/>
                  </a:cubicBezTo>
                  <a:lnTo>
                    <a:pt x="373" y="7162"/>
                  </a:lnTo>
                  <a:cubicBezTo>
                    <a:pt x="1" y="7419"/>
                    <a:pt x="285" y="7695"/>
                    <a:pt x="675" y="7695"/>
                  </a:cubicBezTo>
                  <a:cubicBezTo>
                    <a:pt x="775" y="7695"/>
                    <a:pt x="881" y="7677"/>
                    <a:pt x="985" y="7636"/>
                  </a:cubicBezTo>
                  <a:cubicBezTo>
                    <a:pt x="4180" y="6178"/>
                    <a:pt x="6197" y="3294"/>
                    <a:pt x="8027" y="409"/>
                  </a:cubicBezTo>
                  <a:cubicBezTo>
                    <a:pt x="8194" y="129"/>
                    <a:pt x="7858" y="1"/>
                    <a:pt x="76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1"/>
            <p:cNvSpPr/>
            <p:nvPr/>
          </p:nvSpPr>
          <p:spPr>
            <a:xfrm>
              <a:off x="3388900" y="2884800"/>
              <a:ext cx="251650" cy="86400"/>
            </a:xfrm>
            <a:custGeom>
              <a:avLst/>
              <a:gdLst/>
              <a:ahLst/>
              <a:cxnLst/>
              <a:rect l="l" t="t" r="r" b="b"/>
              <a:pathLst>
                <a:path w="10066" h="3456" extrusionOk="0">
                  <a:moveTo>
                    <a:pt x="3492" y="565"/>
                  </a:moveTo>
                  <a:cubicBezTo>
                    <a:pt x="5349" y="565"/>
                    <a:pt x="7136" y="945"/>
                    <a:pt x="8517" y="2362"/>
                  </a:cubicBezTo>
                  <a:lnTo>
                    <a:pt x="8517" y="2362"/>
                  </a:lnTo>
                  <a:cubicBezTo>
                    <a:pt x="8038" y="2772"/>
                    <a:pt x="7459" y="2939"/>
                    <a:pt x="6837" y="2939"/>
                  </a:cubicBezTo>
                  <a:cubicBezTo>
                    <a:pt x="5085" y="2939"/>
                    <a:pt x="2983" y="1617"/>
                    <a:pt x="1741" y="656"/>
                  </a:cubicBezTo>
                  <a:lnTo>
                    <a:pt x="1741" y="656"/>
                  </a:lnTo>
                  <a:cubicBezTo>
                    <a:pt x="2325" y="602"/>
                    <a:pt x="2911" y="565"/>
                    <a:pt x="3492" y="565"/>
                  </a:cubicBezTo>
                  <a:close/>
                  <a:moveTo>
                    <a:pt x="4097" y="1"/>
                  </a:moveTo>
                  <a:cubicBezTo>
                    <a:pt x="3013" y="1"/>
                    <a:pt x="1913" y="118"/>
                    <a:pt x="869" y="242"/>
                  </a:cubicBezTo>
                  <a:cubicBezTo>
                    <a:pt x="776" y="242"/>
                    <a:pt x="1" y="521"/>
                    <a:pt x="249" y="707"/>
                  </a:cubicBezTo>
                  <a:cubicBezTo>
                    <a:pt x="1821" y="2014"/>
                    <a:pt x="4349" y="3456"/>
                    <a:pt x="6627" y="3456"/>
                  </a:cubicBezTo>
                  <a:cubicBezTo>
                    <a:pt x="7464" y="3456"/>
                    <a:pt x="8267" y="3261"/>
                    <a:pt x="8977" y="2794"/>
                  </a:cubicBezTo>
                  <a:lnTo>
                    <a:pt x="8977" y="2794"/>
                  </a:lnTo>
                  <a:cubicBezTo>
                    <a:pt x="9006" y="2798"/>
                    <a:pt x="9037" y="2801"/>
                    <a:pt x="9070" y="2801"/>
                  </a:cubicBezTo>
                  <a:cubicBezTo>
                    <a:pt x="9440" y="2801"/>
                    <a:pt x="10065" y="2507"/>
                    <a:pt x="9896" y="2289"/>
                  </a:cubicBezTo>
                  <a:lnTo>
                    <a:pt x="9865" y="2289"/>
                  </a:lnTo>
                  <a:cubicBezTo>
                    <a:pt x="9824" y="2239"/>
                    <a:pt x="9782" y="2190"/>
                    <a:pt x="9740" y="2141"/>
                  </a:cubicBezTo>
                  <a:lnTo>
                    <a:pt x="9740" y="2141"/>
                  </a:lnTo>
                  <a:cubicBezTo>
                    <a:pt x="9761" y="2119"/>
                    <a:pt x="9782" y="2095"/>
                    <a:pt x="9803" y="2072"/>
                  </a:cubicBezTo>
                  <a:cubicBezTo>
                    <a:pt x="9923" y="1939"/>
                    <a:pt x="9791" y="1886"/>
                    <a:pt x="9584" y="1886"/>
                  </a:cubicBezTo>
                  <a:cubicBezTo>
                    <a:pt x="9559" y="1886"/>
                    <a:pt x="9532" y="1886"/>
                    <a:pt x="9506" y="1888"/>
                  </a:cubicBezTo>
                  <a:lnTo>
                    <a:pt x="9506" y="1888"/>
                  </a:lnTo>
                  <a:cubicBezTo>
                    <a:pt x="8047" y="399"/>
                    <a:pt x="6097" y="1"/>
                    <a:pt x="40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1"/>
            <p:cNvSpPr/>
            <p:nvPr/>
          </p:nvSpPr>
          <p:spPr>
            <a:xfrm>
              <a:off x="3060100" y="2488550"/>
              <a:ext cx="300900" cy="466975"/>
            </a:xfrm>
            <a:custGeom>
              <a:avLst/>
              <a:gdLst/>
              <a:ahLst/>
              <a:cxnLst/>
              <a:rect l="l" t="t" r="r" b="b"/>
              <a:pathLst>
                <a:path w="12036" h="18679" extrusionOk="0">
                  <a:moveTo>
                    <a:pt x="2705" y="2356"/>
                  </a:moveTo>
                  <a:cubicBezTo>
                    <a:pt x="3562" y="4879"/>
                    <a:pt x="4619" y="7489"/>
                    <a:pt x="6049" y="9609"/>
                  </a:cubicBezTo>
                  <a:cubicBezTo>
                    <a:pt x="7811" y="12222"/>
                    <a:pt x="10657" y="14391"/>
                    <a:pt x="10561" y="17746"/>
                  </a:cubicBezTo>
                  <a:lnTo>
                    <a:pt x="10561" y="17746"/>
                  </a:lnTo>
                  <a:cubicBezTo>
                    <a:pt x="7835" y="16142"/>
                    <a:pt x="4428" y="14109"/>
                    <a:pt x="2854" y="11439"/>
                  </a:cubicBezTo>
                  <a:cubicBezTo>
                    <a:pt x="2017" y="9981"/>
                    <a:pt x="2110" y="8306"/>
                    <a:pt x="2203" y="6662"/>
                  </a:cubicBezTo>
                  <a:cubicBezTo>
                    <a:pt x="2264" y="5224"/>
                    <a:pt x="2435" y="3785"/>
                    <a:pt x="2705" y="2356"/>
                  </a:cubicBezTo>
                  <a:close/>
                  <a:moveTo>
                    <a:pt x="2930" y="1"/>
                  </a:moveTo>
                  <a:cubicBezTo>
                    <a:pt x="2611" y="1"/>
                    <a:pt x="2122" y="190"/>
                    <a:pt x="2079" y="365"/>
                  </a:cubicBezTo>
                  <a:cubicBezTo>
                    <a:pt x="1303" y="3560"/>
                    <a:pt x="0" y="8678"/>
                    <a:pt x="1768" y="11718"/>
                  </a:cubicBezTo>
                  <a:cubicBezTo>
                    <a:pt x="3506" y="14789"/>
                    <a:pt x="7445" y="16898"/>
                    <a:pt x="10330" y="18635"/>
                  </a:cubicBezTo>
                  <a:cubicBezTo>
                    <a:pt x="10375" y="18666"/>
                    <a:pt x="10439" y="18679"/>
                    <a:pt x="10513" y="18679"/>
                  </a:cubicBezTo>
                  <a:cubicBezTo>
                    <a:pt x="10778" y="18679"/>
                    <a:pt x="11173" y="18512"/>
                    <a:pt x="11335" y="18376"/>
                  </a:cubicBezTo>
                  <a:lnTo>
                    <a:pt x="11335" y="18376"/>
                  </a:lnTo>
                  <a:cubicBezTo>
                    <a:pt x="11498" y="18314"/>
                    <a:pt x="11622" y="18230"/>
                    <a:pt x="11633" y="18139"/>
                  </a:cubicBezTo>
                  <a:cubicBezTo>
                    <a:pt x="12036" y="14851"/>
                    <a:pt x="9802" y="12711"/>
                    <a:pt x="7941" y="10322"/>
                  </a:cubicBezTo>
                  <a:cubicBezTo>
                    <a:pt x="5646" y="7437"/>
                    <a:pt x="4281" y="3591"/>
                    <a:pt x="3195" y="117"/>
                  </a:cubicBezTo>
                  <a:cubicBezTo>
                    <a:pt x="3168" y="34"/>
                    <a:pt x="3064" y="1"/>
                    <a:pt x="29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21"/>
            <p:cNvSpPr/>
            <p:nvPr/>
          </p:nvSpPr>
          <p:spPr>
            <a:xfrm>
              <a:off x="3026750" y="2889000"/>
              <a:ext cx="333600" cy="115875"/>
            </a:xfrm>
            <a:custGeom>
              <a:avLst/>
              <a:gdLst/>
              <a:ahLst/>
              <a:cxnLst/>
              <a:rect l="l" t="t" r="r" b="b"/>
              <a:pathLst>
                <a:path w="13344" h="4635" extrusionOk="0">
                  <a:moveTo>
                    <a:pt x="6896" y="830"/>
                  </a:moveTo>
                  <a:cubicBezTo>
                    <a:pt x="8651" y="830"/>
                    <a:pt x="10331" y="1198"/>
                    <a:pt x="11446" y="2216"/>
                  </a:cubicBezTo>
                  <a:lnTo>
                    <a:pt x="11446" y="2216"/>
                  </a:lnTo>
                  <a:cubicBezTo>
                    <a:pt x="10103" y="3070"/>
                    <a:pt x="8769" y="3754"/>
                    <a:pt x="7270" y="3754"/>
                  </a:cubicBezTo>
                  <a:cubicBezTo>
                    <a:pt x="6723" y="3754"/>
                    <a:pt x="6153" y="3663"/>
                    <a:pt x="5553" y="3455"/>
                  </a:cubicBezTo>
                  <a:cubicBezTo>
                    <a:pt x="4276" y="2995"/>
                    <a:pt x="3019" y="2325"/>
                    <a:pt x="1784" y="1687"/>
                  </a:cubicBezTo>
                  <a:lnTo>
                    <a:pt x="1784" y="1687"/>
                  </a:lnTo>
                  <a:cubicBezTo>
                    <a:pt x="3214" y="1217"/>
                    <a:pt x="5095" y="830"/>
                    <a:pt x="6896" y="830"/>
                  </a:cubicBezTo>
                  <a:close/>
                  <a:moveTo>
                    <a:pt x="7205" y="0"/>
                  </a:moveTo>
                  <a:cubicBezTo>
                    <a:pt x="4739" y="0"/>
                    <a:pt x="2141" y="657"/>
                    <a:pt x="435" y="1346"/>
                  </a:cubicBezTo>
                  <a:cubicBezTo>
                    <a:pt x="94" y="1470"/>
                    <a:pt x="0" y="1873"/>
                    <a:pt x="373" y="2028"/>
                  </a:cubicBezTo>
                  <a:cubicBezTo>
                    <a:pt x="2420" y="3052"/>
                    <a:pt x="4715" y="4603"/>
                    <a:pt x="7073" y="4634"/>
                  </a:cubicBezTo>
                  <a:cubicBezTo>
                    <a:pt x="7101" y="4634"/>
                    <a:pt x="7129" y="4634"/>
                    <a:pt x="7158" y="4634"/>
                  </a:cubicBezTo>
                  <a:cubicBezTo>
                    <a:pt x="8945" y="4634"/>
                    <a:pt x="10525" y="3791"/>
                    <a:pt x="11999" y="2843"/>
                  </a:cubicBezTo>
                  <a:lnTo>
                    <a:pt x="11999" y="2843"/>
                  </a:lnTo>
                  <a:cubicBezTo>
                    <a:pt x="12033" y="2891"/>
                    <a:pt x="12066" y="2940"/>
                    <a:pt x="12098" y="2990"/>
                  </a:cubicBezTo>
                  <a:cubicBezTo>
                    <a:pt x="12169" y="3105"/>
                    <a:pt x="12309" y="3154"/>
                    <a:pt x="12465" y="3154"/>
                  </a:cubicBezTo>
                  <a:cubicBezTo>
                    <a:pt x="12853" y="3154"/>
                    <a:pt x="13343" y="2848"/>
                    <a:pt x="13122" y="2493"/>
                  </a:cubicBezTo>
                  <a:cubicBezTo>
                    <a:pt x="13035" y="2359"/>
                    <a:pt x="12943" y="2232"/>
                    <a:pt x="12846" y="2110"/>
                  </a:cubicBezTo>
                  <a:lnTo>
                    <a:pt x="12846" y="2110"/>
                  </a:lnTo>
                  <a:cubicBezTo>
                    <a:pt x="12831" y="2038"/>
                    <a:pt x="12773" y="1974"/>
                    <a:pt x="12689" y="1925"/>
                  </a:cubicBezTo>
                  <a:lnTo>
                    <a:pt x="12689" y="1925"/>
                  </a:lnTo>
                  <a:cubicBezTo>
                    <a:pt x="11418" y="502"/>
                    <a:pt x="9362" y="0"/>
                    <a:pt x="72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21"/>
            <p:cNvSpPr/>
            <p:nvPr/>
          </p:nvSpPr>
          <p:spPr>
            <a:xfrm>
              <a:off x="3103525" y="3018500"/>
              <a:ext cx="382200" cy="152775"/>
            </a:xfrm>
            <a:custGeom>
              <a:avLst/>
              <a:gdLst/>
              <a:ahLst/>
              <a:cxnLst/>
              <a:rect l="l" t="t" r="r" b="b"/>
              <a:pathLst>
                <a:path w="15288" h="6111" extrusionOk="0">
                  <a:moveTo>
                    <a:pt x="11629" y="670"/>
                  </a:moveTo>
                  <a:cubicBezTo>
                    <a:pt x="12392" y="670"/>
                    <a:pt x="13146" y="896"/>
                    <a:pt x="13866" y="1470"/>
                  </a:cubicBezTo>
                  <a:cubicBezTo>
                    <a:pt x="13910" y="1505"/>
                    <a:pt x="13969" y="1527"/>
                    <a:pt x="14038" y="1537"/>
                  </a:cubicBezTo>
                  <a:lnTo>
                    <a:pt x="14038" y="1537"/>
                  </a:lnTo>
                  <a:cubicBezTo>
                    <a:pt x="13228" y="4218"/>
                    <a:pt x="10107" y="4686"/>
                    <a:pt x="7631" y="5099"/>
                  </a:cubicBezTo>
                  <a:cubicBezTo>
                    <a:pt x="5965" y="5354"/>
                    <a:pt x="4299" y="5487"/>
                    <a:pt x="2620" y="5487"/>
                  </a:cubicBezTo>
                  <a:cubicBezTo>
                    <a:pt x="2365" y="5487"/>
                    <a:pt x="2111" y="5484"/>
                    <a:pt x="1855" y="5478"/>
                  </a:cubicBezTo>
                  <a:lnTo>
                    <a:pt x="1855" y="5478"/>
                  </a:lnTo>
                  <a:lnTo>
                    <a:pt x="6359" y="2897"/>
                  </a:lnTo>
                  <a:cubicBezTo>
                    <a:pt x="7915" y="1977"/>
                    <a:pt x="9795" y="670"/>
                    <a:pt x="11629" y="670"/>
                  </a:cubicBezTo>
                  <a:close/>
                  <a:moveTo>
                    <a:pt x="11930" y="1"/>
                  </a:moveTo>
                  <a:cubicBezTo>
                    <a:pt x="11077" y="1"/>
                    <a:pt x="10207" y="204"/>
                    <a:pt x="9368" y="539"/>
                  </a:cubicBezTo>
                  <a:cubicBezTo>
                    <a:pt x="6204" y="1811"/>
                    <a:pt x="3257" y="3889"/>
                    <a:pt x="342" y="5595"/>
                  </a:cubicBezTo>
                  <a:cubicBezTo>
                    <a:pt x="0" y="5782"/>
                    <a:pt x="124" y="6061"/>
                    <a:pt x="466" y="6061"/>
                  </a:cubicBezTo>
                  <a:cubicBezTo>
                    <a:pt x="1069" y="6094"/>
                    <a:pt x="1671" y="6110"/>
                    <a:pt x="2271" y="6110"/>
                  </a:cubicBezTo>
                  <a:cubicBezTo>
                    <a:pt x="5039" y="6110"/>
                    <a:pt x="7778" y="5762"/>
                    <a:pt x="10454" y="5099"/>
                  </a:cubicBezTo>
                  <a:cubicBezTo>
                    <a:pt x="12780" y="4510"/>
                    <a:pt x="14766" y="3517"/>
                    <a:pt x="15262" y="974"/>
                  </a:cubicBezTo>
                  <a:cubicBezTo>
                    <a:pt x="15287" y="796"/>
                    <a:pt x="15116" y="722"/>
                    <a:pt x="14900" y="722"/>
                  </a:cubicBezTo>
                  <a:cubicBezTo>
                    <a:pt x="14787" y="722"/>
                    <a:pt x="14660" y="743"/>
                    <a:pt x="14544" y="780"/>
                  </a:cubicBezTo>
                  <a:lnTo>
                    <a:pt x="14544" y="780"/>
                  </a:lnTo>
                  <a:cubicBezTo>
                    <a:pt x="13731" y="232"/>
                    <a:pt x="12840" y="1"/>
                    <a:pt x="119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1"/>
            <p:cNvSpPr/>
            <p:nvPr/>
          </p:nvSpPr>
          <p:spPr>
            <a:xfrm>
              <a:off x="3296100" y="3087275"/>
              <a:ext cx="216125" cy="333150"/>
            </a:xfrm>
            <a:custGeom>
              <a:avLst/>
              <a:gdLst/>
              <a:ahLst/>
              <a:cxnLst/>
              <a:rect l="l" t="t" r="r" b="b"/>
              <a:pathLst>
                <a:path w="8645" h="13326" extrusionOk="0">
                  <a:moveTo>
                    <a:pt x="5528" y="890"/>
                  </a:moveTo>
                  <a:cubicBezTo>
                    <a:pt x="7061" y="4499"/>
                    <a:pt x="7427" y="8493"/>
                    <a:pt x="6603" y="12314"/>
                  </a:cubicBezTo>
                  <a:lnTo>
                    <a:pt x="6603" y="12314"/>
                  </a:lnTo>
                  <a:cubicBezTo>
                    <a:pt x="3643" y="9738"/>
                    <a:pt x="1339" y="2794"/>
                    <a:pt x="5528" y="890"/>
                  </a:cubicBezTo>
                  <a:close/>
                  <a:moveTo>
                    <a:pt x="6188" y="1"/>
                  </a:moveTo>
                  <a:cubicBezTo>
                    <a:pt x="5837" y="1"/>
                    <a:pt x="5224" y="245"/>
                    <a:pt x="5295" y="363"/>
                  </a:cubicBezTo>
                  <a:cubicBezTo>
                    <a:pt x="5327" y="433"/>
                    <a:pt x="5359" y="503"/>
                    <a:pt x="5390" y="574"/>
                  </a:cubicBezTo>
                  <a:lnTo>
                    <a:pt x="5390" y="574"/>
                  </a:lnTo>
                  <a:cubicBezTo>
                    <a:pt x="1" y="2629"/>
                    <a:pt x="2231" y="11024"/>
                    <a:pt x="6411" y="13298"/>
                  </a:cubicBezTo>
                  <a:cubicBezTo>
                    <a:pt x="6449" y="13317"/>
                    <a:pt x="6512" y="13325"/>
                    <a:pt x="6590" y="13325"/>
                  </a:cubicBezTo>
                  <a:cubicBezTo>
                    <a:pt x="6894" y="13325"/>
                    <a:pt x="7416" y="13192"/>
                    <a:pt x="7466" y="13019"/>
                  </a:cubicBezTo>
                  <a:cubicBezTo>
                    <a:pt x="8645" y="8707"/>
                    <a:pt x="8272" y="4116"/>
                    <a:pt x="6411" y="84"/>
                  </a:cubicBezTo>
                  <a:cubicBezTo>
                    <a:pt x="6382" y="25"/>
                    <a:pt x="6297" y="1"/>
                    <a:pt x="61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1"/>
            <p:cNvSpPr/>
            <p:nvPr/>
          </p:nvSpPr>
          <p:spPr>
            <a:xfrm>
              <a:off x="3568025" y="2838900"/>
              <a:ext cx="380325" cy="518525"/>
            </a:xfrm>
            <a:custGeom>
              <a:avLst/>
              <a:gdLst/>
              <a:ahLst/>
              <a:cxnLst/>
              <a:rect l="l" t="t" r="r" b="b"/>
              <a:pathLst>
                <a:path w="15213" h="20741" extrusionOk="0">
                  <a:moveTo>
                    <a:pt x="14007" y="1219"/>
                  </a:moveTo>
                  <a:lnTo>
                    <a:pt x="14007" y="1219"/>
                  </a:lnTo>
                  <a:cubicBezTo>
                    <a:pt x="13109" y="8350"/>
                    <a:pt x="6594" y="13065"/>
                    <a:pt x="3758" y="19468"/>
                  </a:cubicBezTo>
                  <a:lnTo>
                    <a:pt x="3758" y="19468"/>
                  </a:lnTo>
                  <a:cubicBezTo>
                    <a:pt x="2512" y="18332"/>
                    <a:pt x="2117" y="16355"/>
                    <a:pt x="2141" y="14703"/>
                  </a:cubicBezTo>
                  <a:cubicBezTo>
                    <a:pt x="2203" y="12345"/>
                    <a:pt x="3196" y="10112"/>
                    <a:pt x="4871" y="8468"/>
                  </a:cubicBezTo>
                  <a:cubicBezTo>
                    <a:pt x="7533" y="5723"/>
                    <a:pt x="10888" y="3499"/>
                    <a:pt x="14007" y="1219"/>
                  </a:cubicBezTo>
                  <a:close/>
                  <a:moveTo>
                    <a:pt x="14911" y="0"/>
                  </a:moveTo>
                  <a:cubicBezTo>
                    <a:pt x="14653" y="0"/>
                    <a:pt x="14301" y="142"/>
                    <a:pt x="14208" y="217"/>
                  </a:cubicBezTo>
                  <a:cubicBezTo>
                    <a:pt x="11881" y="1985"/>
                    <a:pt x="9555" y="3753"/>
                    <a:pt x="7260" y="5521"/>
                  </a:cubicBezTo>
                  <a:cubicBezTo>
                    <a:pt x="5460" y="6886"/>
                    <a:pt x="3599" y="8313"/>
                    <a:pt x="2389" y="10236"/>
                  </a:cubicBezTo>
                  <a:cubicBezTo>
                    <a:pt x="528" y="13121"/>
                    <a:pt x="1" y="19387"/>
                    <a:pt x="4096" y="20720"/>
                  </a:cubicBezTo>
                  <a:cubicBezTo>
                    <a:pt x="4133" y="20734"/>
                    <a:pt x="4178" y="20740"/>
                    <a:pt x="4228" y="20740"/>
                  </a:cubicBezTo>
                  <a:cubicBezTo>
                    <a:pt x="4637" y="20740"/>
                    <a:pt x="5382" y="20331"/>
                    <a:pt x="4995" y="20193"/>
                  </a:cubicBezTo>
                  <a:cubicBezTo>
                    <a:pt x="4850" y="20145"/>
                    <a:pt x="4711" y="20088"/>
                    <a:pt x="4578" y="20024"/>
                  </a:cubicBezTo>
                  <a:lnTo>
                    <a:pt x="4578" y="20024"/>
                  </a:lnTo>
                  <a:cubicBezTo>
                    <a:pt x="7322" y="13038"/>
                    <a:pt x="14705" y="8172"/>
                    <a:pt x="15200" y="248"/>
                  </a:cubicBezTo>
                  <a:cubicBezTo>
                    <a:pt x="15213" y="62"/>
                    <a:pt x="15082" y="0"/>
                    <a:pt x="149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1"/>
            <p:cNvSpPr/>
            <p:nvPr/>
          </p:nvSpPr>
          <p:spPr>
            <a:xfrm>
              <a:off x="3653750" y="3228600"/>
              <a:ext cx="477550" cy="187900"/>
            </a:xfrm>
            <a:custGeom>
              <a:avLst/>
              <a:gdLst/>
              <a:ahLst/>
              <a:cxnLst/>
              <a:rect l="l" t="t" r="r" b="b"/>
              <a:pathLst>
                <a:path w="19102" h="7516" extrusionOk="0">
                  <a:moveTo>
                    <a:pt x="10660" y="570"/>
                  </a:moveTo>
                  <a:cubicBezTo>
                    <a:pt x="12462" y="570"/>
                    <a:pt x="14240" y="687"/>
                    <a:pt x="16030" y="687"/>
                  </a:cubicBezTo>
                  <a:cubicBezTo>
                    <a:pt x="16332" y="687"/>
                    <a:pt x="16635" y="684"/>
                    <a:pt x="16939" y="676"/>
                  </a:cubicBezTo>
                  <a:lnTo>
                    <a:pt x="16939" y="676"/>
                  </a:lnTo>
                  <a:cubicBezTo>
                    <a:pt x="14822" y="1878"/>
                    <a:pt x="13300" y="3966"/>
                    <a:pt x="11182" y="5194"/>
                  </a:cubicBezTo>
                  <a:cubicBezTo>
                    <a:pt x="10158" y="5784"/>
                    <a:pt x="9073" y="6218"/>
                    <a:pt x="7956" y="6497"/>
                  </a:cubicBezTo>
                  <a:cubicBezTo>
                    <a:pt x="7302" y="6652"/>
                    <a:pt x="6140" y="6884"/>
                    <a:pt x="5072" y="6884"/>
                  </a:cubicBezTo>
                  <a:cubicBezTo>
                    <a:pt x="4216" y="6884"/>
                    <a:pt x="3421" y="6735"/>
                    <a:pt x="2993" y="6280"/>
                  </a:cubicBezTo>
                  <a:cubicBezTo>
                    <a:pt x="2362" y="5650"/>
                    <a:pt x="2286" y="4814"/>
                    <a:pt x="1695" y="4290"/>
                  </a:cubicBezTo>
                  <a:lnTo>
                    <a:pt x="1695" y="4290"/>
                  </a:lnTo>
                  <a:cubicBezTo>
                    <a:pt x="1719" y="1121"/>
                    <a:pt x="8070" y="602"/>
                    <a:pt x="10220" y="573"/>
                  </a:cubicBezTo>
                  <a:cubicBezTo>
                    <a:pt x="10367" y="571"/>
                    <a:pt x="10514" y="570"/>
                    <a:pt x="10660" y="570"/>
                  </a:cubicBezTo>
                  <a:close/>
                  <a:moveTo>
                    <a:pt x="10987" y="0"/>
                  </a:moveTo>
                  <a:cubicBezTo>
                    <a:pt x="9356" y="0"/>
                    <a:pt x="7731" y="100"/>
                    <a:pt x="6126" y="479"/>
                  </a:cubicBezTo>
                  <a:cubicBezTo>
                    <a:pt x="4352" y="916"/>
                    <a:pt x="1113" y="2025"/>
                    <a:pt x="614" y="4061"/>
                  </a:cubicBezTo>
                  <a:lnTo>
                    <a:pt x="614" y="4061"/>
                  </a:lnTo>
                  <a:cubicBezTo>
                    <a:pt x="282" y="4185"/>
                    <a:pt x="1" y="4400"/>
                    <a:pt x="263" y="4512"/>
                  </a:cubicBezTo>
                  <a:cubicBezTo>
                    <a:pt x="367" y="4553"/>
                    <a:pt x="462" y="4601"/>
                    <a:pt x="549" y="4656"/>
                  </a:cubicBezTo>
                  <a:lnTo>
                    <a:pt x="549" y="4656"/>
                  </a:lnTo>
                  <a:cubicBezTo>
                    <a:pt x="551" y="4751"/>
                    <a:pt x="559" y="4848"/>
                    <a:pt x="573" y="4946"/>
                  </a:cubicBezTo>
                  <a:cubicBezTo>
                    <a:pt x="594" y="5060"/>
                    <a:pt x="732" y="5108"/>
                    <a:pt x="904" y="5108"/>
                  </a:cubicBezTo>
                  <a:cubicBezTo>
                    <a:pt x="947" y="5108"/>
                    <a:pt x="992" y="5105"/>
                    <a:pt x="1037" y="5100"/>
                  </a:cubicBezTo>
                  <a:lnTo>
                    <a:pt x="1037" y="5100"/>
                  </a:lnTo>
                  <a:cubicBezTo>
                    <a:pt x="1634" y="5841"/>
                    <a:pt x="1837" y="6924"/>
                    <a:pt x="2931" y="7273"/>
                  </a:cubicBezTo>
                  <a:cubicBezTo>
                    <a:pt x="3460" y="7446"/>
                    <a:pt x="4059" y="7515"/>
                    <a:pt x="4682" y="7515"/>
                  </a:cubicBezTo>
                  <a:cubicBezTo>
                    <a:pt x="5959" y="7515"/>
                    <a:pt x="7337" y="7223"/>
                    <a:pt x="8421" y="6931"/>
                  </a:cubicBezTo>
                  <a:cubicBezTo>
                    <a:pt x="10096" y="6466"/>
                    <a:pt x="11647" y="5691"/>
                    <a:pt x="13074" y="4698"/>
                  </a:cubicBezTo>
                  <a:cubicBezTo>
                    <a:pt x="14935" y="3333"/>
                    <a:pt x="16362" y="1286"/>
                    <a:pt x="18627" y="511"/>
                  </a:cubicBezTo>
                  <a:cubicBezTo>
                    <a:pt x="19102" y="362"/>
                    <a:pt x="18980" y="43"/>
                    <a:pt x="18534" y="43"/>
                  </a:cubicBezTo>
                  <a:cubicBezTo>
                    <a:pt x="18514" y="43"/>
                    <a:pt x="18493" y="44"/>
                    <a:pt x="18472" y="45"/>
                  </a:cubicBezTo>
                  <a:cubicBezTo>
                    <a:pt x="17759" y="99"/>
                    <a:pt x="17044" y="118"/>
                    <a:pt x="16327" y="118"/>
                  </a:cubicBezTo>
                  <a:cubicBezTo>
                    <a:pt x="14551" y="118"/>
                    <a:pt x="12765" y="0"/>
                    <a:pt x="109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1"/>
            <p:cNvSpPr/>
            <p:nvPr/>
          </p:nvSpPr>
          <p:spPr>
            <a:xfrm>
              <a:off x="3316825" y="2947825"/>
              <a:ext cx="291075" cy="292850"/>
            </a:xfrm>
            <a:custGeom>
              <a:avLst/>
              <a:gdLst/>
              <a:ahLst/>
              <a:cxnLst/>
              <a:rect l="l" t="t" r="r" b="b"/>
              <a:pathLst>
                <a:path w="11643" h="11714" extrusionOk="0">
                  <a:moveTo>
                    <a:pt x="833" y="0"/>
                  </a:moveTo>
                  <a:cubicBezTo>
                    <a:pt x="551" y="0"/>
                    <a:pt x="1" y="279"/>
                    <a:pt x="247" y="388"/>
                  </a:cubicBezTo>
                  <a:lnTo>
                    <a:pt x="247" y="357"/>
                  </a:lnTo>
                  <a:cubicBezTo>
                    <a:pt x="5210" y="2405"/>
                    <a:pt x="9553" y="6220"/>
                    <a:pt x="10762" y="11617"/>
                  </a:cubicBezTo>
                  <a:cubicBezTo>
                    <a:pt x="10782" y="11685"/>
                    <a:pt x="10875" y="11713"/>
                    <a:pt x="10994" y="11713"/>
                  </a:cubicBezTo>
                  <a:cubicBezTo>
                    <a:pt x="11257" y="11713"/>
                    <a:pt x="11643" y="11572"/>
                    <a:pt x="11600" y="11400"/>
                  </a:cubicBezTo>
                  <a:cubicBezTo>
                    <a:pt x="10359" y="5910"/>
                    <a:pt x="5954" y="2095"/>
                    <a:pt x="929" y="16"/>
                  </a:cubicBezTo>
                  <a:cubicBezTo>
                    <a:pt x="904" y="5"/>
                    <a:pt x="871" y="0"/>
                    <a:pt x="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1"/>
            <p:cNvSpPr/>
            <p:nvPr/>
          </p:nvSpPr>
          <p:spPr>
            <a:xfrm>
              <a:off x="3592850" y="2082700"/>
              <a:ext cx="154350" cy="1167000"/>
            </a:xfrm>
            <a:custGeom>
              <a:avLst/>
              <a:gdLst/>
              <a:ahLst/>
              <a:cxnLst/>
              <a:rect l="l" t="t" r="r" b="b"/>
              <a:pathLst>
                <a:path w="6174" h="46680" extrusionOk="0">
                  <a:moveTo>
                    <a:pt x="4057" y="1"/>
                  </a:moveTo>
                  <a:cubicBezTo>
                    <a:pt x="3776" y="1"/>
                    <a:pt x="3404" y="235"/>
                    <a:pt x="3537" y="500"/>
                  </a:cubicBezTo>
                  <a:cubicBezTo>
                    <a:pt x="4591" y="2392"/>
                    <a:pt x="5119" y="4595"/>
                    <a:pt x="5026" y="6766"/>
                  </a:cubicBezTo>
                  <a:cubicBezTo>
                    <a:pt x="4933" y="8627"/>
                    <a:pt x="4281" y="10395"/>
                    <a:pt x="4157" y="12194"/>
                  </a:cubicBezTo>
                  <a:cubicBezTo>
                    <a:pt x="4002" y="14025"/>
                    <a:pt x="4622" y="15824"/>
                    <a:pt x="4498" y="17623"/>
                  </a:cubicBezTo>
                  <a:cubicBezTo>
                    <a:pt x="4312" y="19608"/>
                    <a:pt x="2947" y="20973"/>
                    <a:pt x="2451" y="22803"/>
                  </a:cubicBezTo>
                  <a:cubicBezTo>
                    <a:pt x="1955" y="24633"/>
                    <a:pt x="2017" y="26494"/>
                    <a:pt x="1490" y="28293"/>
                  </a:cubicBezTo>
                  <a:cubicBezTo>
                    <a:pt x="931" y="30123"/>
                    <a:pt x="590" y="31985"/>
                    <a:pt x="435" y="33877"/>
                  </a:cubicBezTo>
                  <a:cubicBezTo>
                    <a:pt x="187" y="38064"/>
                    <a:pt x="125" y="42252"/>
                    <a:pt x="1" y="46440"/>
                  </a:cubicBezTo>
                  <a:cubicBezTo>
                    <a:pt x="1" y="46609"/>
                    <a:pt x="148" y="46680"/>
                    <a:pt x="320" y="46680"/>
                  </a:cubicBezTo>
                  <a:cubicBezTo>
                    <a:pt x="556" y="46680"/>
                    <a:pt x="838" y="46544"/>
                    <a:pt x="838" y="46347"/>
                  </a:cubicBezTo>
                  <a:cubicBezTo>
                    <a:pt x="993" y="42066"/>
                    <a:pt x="993" y="37723"/>
                    <a:pt x="1303" y="33443"/>
                  </a:cubicBezTo>
                  <a:cubicBezTo>
                    <a:pt x="1459" y="31364"/>
                    <a:pt x="2017" y="29534"/>
                    <a:pt x="2544" y="27549"/>
                  </a:cubicBezTo>
                  <a:cubicBezTo>
                    <a:pt x="3134" y="25315"/>
                    <a:pt x="2916" y="23082"/>
                    <a:pt x="4095" y="21004"/>
                  </a:cubicBezTo>
                  <a:cubicBezTo>
                    <a:pt x="4871" y="19577"/>
                    <a:pt x="5398" y="18460"/>
                    <a:pt x="5336" y="16816"/>
                  </a:cubicBezTo>
                  <a:cubicBezTo>
                    <a:pt x="5274" y="14614"/>
                    <a:pt x="4840" y="12660"/>
                    <a:pt x="5274" y="10426"/>
                  </a:cubicBezTo>
                  <a:cubicBezTo>
                    <a:pt x="5987" y="6704"/>
                    <a:pt x="6173" y="3602"/>
                    <a:pt x="4312" y="128"/>
                  </a:cubicBezTo>
                  <a:cubicBezTo>
                    <a:pt x="4268" y="39"/>
                    <a:pt x="4170" y="1"/>
                    <a:pt x="40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1" name="Google Shape;2211;p21"/>
          <p:cNvGrpSpPr/>
          <p:nvPr/>
        </p:nvGrpSpPr>
        <p:grpSpPr>
          <a:xfrm rot="-1770465">
            <a:off x="7336470" y="3595724"/>
            <a:ext cx="2662548" cy="2828642"/>
            <a:chOff x="4159600" y="887163"/>
            <a:chExt cx="1265600" cy="1344550"/>
          </a:xfrm>
        </p:grpSpPr>
        <p:sp>
          <p:nvSpPr>
            <p:cNvPr id="2212" name="Google Shape;2212;p21"/>
            <p:cNvSpPr/>
            <p:nvPr/>
          </p:nvSpPr>
          <p:spPr>
            <a:xfrm>
              <a:off x="4159600" y="887163"/>
              <a:ext cx="1265600" cy="1344550"/>
            </a:xfrm>
            <a:custGeom>
              <a:avLst/>
              <a:gdLst/>
              <a:ahLst/>
              <a:cxnLst/>
              <a:rect l="l" t="t" r="r" b="b"/>
              <a:pathLst>
                <a:path w="50624" h="53782" extrusionOk="0">
                  <a:moveTo>
                    <a:pt x="24646" y="1"/>
                  </a:moveTo>
                  <a:cubicBezTo>
                    <a:pt x="24468" y="1"/>
                    <a:pt x="24287" y="13"/>
                    <a:pt x="24102" y="38"/>
                  </a:cubicBezTo>
                  <a:cubicBezTo>
                    <a:pt x="22706" y="224"/>
                    <a:pt x="21528" y="1123"/>
                    <a:pt x="20628" y="2178"/>
                  </a:cubicBezTo>
                  <a:cubicBezTo>
                    <a:pt x="17681" y="5714"/>
                    <a:pt x="17867" y="11391"/>
                    <a:pt x="21000" y="14741"/>
                  </a:cubicBezTo>
                  <a:cubicBezTo>
                    <a:pt x="22086" y="15857"/>
                    <a:pt x="23575" y="17067"/>
                    <a:pt x="23296" y="18618"/>
                  </a:cubicBezTo>
                  <a:cubicBezTo>
                    <a:pt x="23075" y="19846"/>
                    <a:pt x="21785" y="20490"/>
                    <a:pt x="20503" y="20490"/>
                  </a:cubicBezTo>
                  <a:cubicBezTo>
                    <a:pt x="20165" y="20490"/>
                    <a:pt x="19828" y="20446"/>
                    <a:pt x="19511" y="20355"/>
                  </a:cubicBezTo>
                  <a:cubicBezTo>
                    <a:pt x="18022" y="19952"/>
                    <a:pt x="16813" y="18866"/>
                    <a:pt x="15417" y="18091"/>
                  </a:cubicBezTo>
                  <a:cubicBezTo>
                    <a:pt x="13952" y="17299"/>
                    <a:pt x="12329" y="16903"/>
                    <a:pt x="10707" y="16903"/>
                  </a:cubicBezTo>
                  <a:cubicBezTo>
                    <a:pt x="8963" y="16903"/>
                    <a:pt x="7220" y="17361"/>
                    <a:pt x="5677" y="18277"/>
                  </a:cubicBezTo>
                  <a:cubicBezTo>
                    <a:pt x="5025" y="18649"/>
                    <a:pt x="4374" y="19176"/>
                    <a:pt x="4250" y="19921"/>
                  </a:cubicBezTo>
                  <a:cubicBezTo>
                    <a:pt x="4219" y="20479"/>
                    <a:pt x="4343" y="21007"/>
                    <a:pt x="4622" y="21472"/>
                  </a:cubicBezTo>
                  <a:cubicBezTo>
                    <a:pt x="6607" y="25504"/>
                    <a:pt x="10981" y="27893"/>
                    <a:pt x="15386" y="28730"/>
                  </a:cubicBezTo>
                  <a:cubicBezTo>
                    <a:pt x="16906" y="29009"/>
                    <a:pt x="18519" y="29196"/>
                    <a:pt x="19822" y="30064"/>
                  </a:cubicBezTo>
                  <a:cubicBezTo>
                    <a:pt x="21093" y="30933"/>
                    <a:pt x="21869" y="32825"/>
                    <a:pt x="20876" y="34066"/>
                  </a:cubicBezTo>
                  <a:cubicBezTo>
                    <a:pt x="20283" y="34807"/>
                    <a:pt x="19277" y="35036"/>
                    <a:pt x="18281" y="35036"/>
                  </a:cubicBezTo>
                  <a:cubicBezTo>
                    <a:pt x="18026" y="35036"/>
                    <a:pt x="17772" y="35021"/>
                    <a:pt x="17526" y="34996"/>
                  </a:cubicBezTo>
                  <a:cubicBezTo>
                    <a:pt x="14083" y="34655"/>
                    <a:pt x="10826" y="33166"/>
                    <a:pt x="7383" y="33135"/>
                  </a:cubicBezTo>
                  <a:cubicBezTo>
                    <a:pt x="3940" y="33135"/>
                    <a:pt x="0" y="35492"/>
                    <a:pt x="217" y="38936"/>
                  </a:cubicBezTo>
                  <a:cubicBezTo>
                    <a:pt x="404" y="42069"/>
                    <a:pt x="3909" y="43961"/>
                    <a:pt x="7011" y="44302"/>
                  </a:cubicBezTo>
                  <a:cubicBezTo>
                    <a:pt x="10144" y="44643"/>
                    <a:pt x="13432" y="44085"/>
                    <a:pt x="16409" y="45108"/>
                  </a:cubicBezTo>
                  <a:cubicBezTo>
                    <a:pt x="19387" y="46163"/>
                    <a:pt x="21838" y="49823"/>
                    <a:pt x="20039" y="52429"/>
                  </a:cubicBezTo>
                  <a:cubicBezTo>
                    <a:pt x="20039" y="52429"/>
                    <a:pt x="20984" y="53782"/>
                    <a:pt x="23076" y="53782"/>
                  </a:cubicBezTo>
                  <a:cubicBezTo>
                    <a:pt x="23870" y="53782"/>
                    <a:pt x="24828" y="53587"/>
                    <a:pt x="25963" y="53049"/>
                  </a:cubicBezTo>
                  <a:cubicBezTo>
                    <a:pt x="29329" y="51475"/>
                    <a:pt x="26087" y="44984"/>
                    <a:pt x="29757" y="44984"/>
                  </a:cubicBezTo>
                  <a:cubicBezTo>
                    <a:pt x="29775" y="44984"/>
                    <a:pt x="29792" y="44984"/>
                    <a:pt x="29810" y="44984"/>
                  </a:cubicBezTo>
                  <a:cubicBezTo>
                    <a:pt x="30958" y="44984"/>
                    <a:pt x="32105" y="45419"/>
                    <a:pt x="33222" y="45698"/>
                  </a:cubicBezTo>
                  <a:cubicBezTo>
                    <a:pt x="34398" y="46006"/>
                    <a:pt x="35607" y="46153"/>
                    <a:pt x="36817" y="46153"/>
                  </a:cubicBezTo>
                  <a:cubicBezTo>
                    <a:pt x="41703" y="46153"/>
                    <a:pt x="46605" y="43745"/>
                    <a:pt x="49414" y="39742"/>
                  </a:cubicBezTo>
                  <a:cubicBezTo>
                    <a:pt x="50065" y="38843"/>
                    <a:pt x="50624" y="37757"/>
                    <a:pt x="50469" y="36640"/>
                  </a:cubicBezTo>
                  <a:cubicBezTo>
                    <a:pt x="50252" y="35027"/>
                    <a:pt x="48483" y="34004"/>
                    <a:pt x="46839" y="33973"/>
                  </a:cubicBezTo>
                  <a:cubicBezTo>
                    <a:pt x="46804" y="33972"/>
                    <a:pt x="46769" y="33972"/>
                    <a:pt x="46734" y="33972"/>
                  </a:cubicBezTo>
                  <a:cubicBezTo>
                    <a:pt x="45100" y="33972"/>
                    <a:pt x="43612" y="34669"/>
                    <a:pt x="42125" y="35337"/>
                  </a:cubicBezTo>
                  <a:cubicBezTo>
                    <a:pt x="40127" y="36196"/>
                    <a:pt x="37937" y="36981"/>
                    <a:pt x="35810" y="36981"/>
                  </a:cubicBezTo>
                  <a:cubicBezTo>
                    <a:pt x="34865" y="36981"/>
                    <a:pt x="33933" y="36826"/>
                    <a:pt x="33036" y="36454"/>
                  </a:cubicBezTo>
                  <a:cubicBezTo>
                    <a:pt x="30151" y="35275"/>
                    <a:pt x="28724" y="30747"/>
                    <a:pt x="31330" y="28978"/>
                  </a:cubicBezTo>
                  <a:cubicBezTo>
                    <a:pt x="32167" y="28420"/>
                    <a:pt x="33222" y="28265"/>
                    <a:pt x="34215" y="28079"/>
                  </a:cubicBezTo>
                  <a:cubicBezTo>
                    <a:pt x="36944" y="27645"/>
                    <a:pt x="39736" y="26962"/>
                    <a:pt x="41938" y="25256"/>
                  </a:cubicBezTo>
                  <a:cubicBezTo>
                    <a:pt x="44110" y="23581"/>
                    <a:pt x="45537" y="20634"/>
                    <a:pt x="44761" y="17998"/>
                  </a:cubicBezTo>
                  <a:cubicBezTo>
                    <a:pt x="44175" y="16083"/>
                    <a:pt x="42149" y="14691"/>
                    <a:pt x="40229" y="14691"/>
                  </a:cubicBezTo>
                  <a:cubicBezTo>
                    <a:pt x="39505" y="14691"/>
                    <a:pt x="38796" y="14889"/>
                    <a:pt x="38185" y="15330"/>
                  </a:cubicBezTo>
                  <a:cubicBezTo>
                    <a:pt x="35808" y="17113"/>
                    <a:pt x="35224" y="21685"/>
                    <a:pt x="32480" y="21685"/>
                  </a:cubicBezTo>
                  <a:cubicBezTo>
                    <a:pt x="32359" y="21685"/>
                    <a:pt x="32235" y="21676"/>
                    <a:pt x="32105" y="21658"/>
                  </a:cubicBezTo>
                  <a:cubicBezTo>
                    <a:pt x="30864" y="21472"/>
                    <a:pt x="29996" y="20293"/>
                    <a:pt x="29562" y="19083"/>
                  </a:cubicBezTo>
                  <a:cubicBezTo>
                    <a:pt x="28321" y="15547"/>
                    <a:pt x="29748" y="11701"/>
                    <a:pt x="29934" y="7947"/>
                  </a:cubicBezTo>
                  <a:cubicBezTo>
                    <a:pt x="30140" y="4380"/>
                    <a:pt x="28049" y="1"/>
                    <a:pt x="2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1"/>
            <p:cNvSpPr/>
            <p:nvPr/>
          </p:nvSpPr>
          <p:spPr>
            <a:xfrm>
              <a:off x="4735775" y="97803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1" y="683"/>
                    <a:pt x="776" y="683"/>
                  </a:cubicBezTo>
                  <a:cubicBezTo>
                    <a:pt x="1210" y="683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1"/>
            <p:cNvSpPr/>
            <p:nvPr/>
          </p:nvSpPr>
          <p:spPr>
            <a:xfrm>
              <a:off x="4695450" y="10268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1" y="559"/>
                    <a:pt x="745" y="559"/>
                  </a:cubicBezTo>
                  <a:cubicBezTo>
                    <a:pt x="1117" y="559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1"/>
            <p:cNvSpPr/>
            <p:nvPr/>
          </p:nvSpPr>
          <p:spPr>
            <a:xfrm>
              <a:off x="4665975" y="1081963"/>
              <a:ext cx="47350" cy="18625"/>
            </a:xfrm>
            <a:custGeom>
              <a:avLst/>
              <a:gdLst/>
              <a:ahLst/>
              <a:cxnLst/>
              <a:rect l="l" t="t" r="r" b="b"/>
              <a:pathLst>
                <a:path w="1894" h="745" extrusionOk="0">
                  <a:moveTo>
                    <a:pt x="1149" y="0"/>
                  </a:moveTo>
                  <a:cubicBezTo>
                    <a:pt x="652" y="0"/>
                    <a:pt x="1" y="745"/>
                    <a:pt x="745" y="745"/>
                  </a:cubicBezTo>
                  <a:cubicBezTo>
                    <a:pt x="1242" y="745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1"/>
            <p:cNvSpPr/>
            <p:nvPr/>
          </p:nvSpPr>
          <p:spPr>
            <a:xfrm>
              <a:off x="4713300" y="113623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48" y="1"/>
                  </a:moveTo>
                  <a:cubicBezTo>
                    <a:pt x="682" y="1"/>
                    <a:pt x="0" y="683"/>
                    <a:pt x="714" y="683"/>
                  </a:cubicBezTo>
                  <a:cubicBezTo>
                    <a:pt x="1179" y="683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1"/>
            <p:cNvSpPr/>
            <p:nvPr/>
          </p:nvSpPr>
          <p:spPr>
            <a:xfrm>
              <a:off x="4745850" y="1218438"/>
              <a:ext cx="48900" cy="14775"/>
            </a:xfrm>
            <a:custGeom>
              <a:avLst/>
              <a:gdLst/>
              <a:ahLst/>
              <a:cxnLst/>
              <a:rect l="l" t="t" r="r" b="b"/>
              <a:pathLst>
                <a:path w="1956" h="591" extrusionOk="0">
                  <a:moveTo>
                    <a:pt x="1211" y="1"/>
                  </a:moveTo>
                  <a:cubicBezTo>
                    <a:pt x="807" y="1"/>
                    <a:pt x="1" y="590"/>
                    <a:pt x="745" y="590"/>
                  </a:cubicBezTo>
                  <a:cubicBezTo>
                    <a:pt x="1149" y="590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1"/>
            <p:cNvSpPr/>
            <p:nvPr/>
          </p:nvSpPr>
          <p:spPr>
            <a:xfrm>
              <a:off x="4675300" y="1188963"/>
              <a:ext cx="48875" cy="13225"/>
            </a:xfrm>
            <a:custGeom>
              <a:avLst/>
              <a:gdLst/>
              <a:ahLst/>
              <a:cxnLst/>
              <a:rect l="l" t="t" r="r" b="b"/>
              <a:pathLst>
                <a:path w="1955" h="529" extrusionOk="0">
                  <a:moveTo>
                    <a:pt x="1210" y="1"/>
                  </a:moveTo>
                  <a:cubicBezTo>
                    <a:pt x="838" y="1"/>
                    <a:pt x="0" y="528"/>
                    <a:pt x="745" y="528"/>
                  </a:cubicBezTo>
                  <a:cubicBezTo>
                    <a:pt x="1117" y="528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1"/>
            <p:cNvSpPr/>
            <p:nvPr/>
          </p:nvSpPr>
          <p:spPr>
            <a:xfrm>
              <a:off x="4790050" y="1182613"/>
              <a:ext cx="27950" cy="15700"/>
            </a:xfrm>
            <a:custGeom>
              <a:avLst/>
              <a:gdLst/>
              <a:ahLst/>
              <a:cxnLst/>
              <a:rect l="l" t="t" r="r" b="b"/>
              <a:pathLst>
                <a:path w="1118" h="628" extrusionOk="0">
                  <a:moveTo>
                    <a:pt x="859" y="1"/>
                  </a:moveTo>
                  <a:cubicBezTo>
                    <a:pt x="530" y="1"/>
                    <a:pt x="1" y="154"/>
                    <a:pt x="1" y="410"/>
                  </a:cubicBezTo>
                  <a:lnTo>
                    <a:pt x="1" y="534"/>
                  </a:lnTo>
                  <a:cubicBezTo>
                    <a:pt x="1" y="598"/>
                    <a:pt x="99" y="627"/>
                    <a:pt x="237" y="627"/>
                  </a:cubicBezTo>
                  <a:cubicBezTo>
                    <a:pt x="565" y="627"/>
                    <a:pt x="1118" y="464"/>
                    <a:pt x="1118" y="224"/>
                  </a:cubicBezTo>
                  <a:lnTo>
                    <a:pt x="1118" y="100"/>
                  </a:lnTo>
                  <a:cubicBezTo>
                    <a:pt x="1118" y="32"/>
                    <a:pt x="1009" y="1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1"/>
            <p:cNvSpPr/>
            <p:nvPr/>
          </p:nvSpPr>
          <p:spPr>
            <a:xfrm>
              <a:off x="4759825" y="1112213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79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41" y="714"/>
                    <a:pt x="1923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1"/>
            <p:cNvSpPr/>
            <p:nvPr/>
          </p:nvSpPr>
          <p:spPr>
            <a:xfrm>
              <a:off x="4745850" y="1033113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90"/>
                    <a:pt x="745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1"/>
            <p:cNvSpPr/>
            <p:nvPr/>
          </p:nvSpPr>
          <p:spPr>
            <a:xfrm>
              <a:off x="4835825" y="1085838"/>
              <a:ext cx="44225" cy="10875"/>
            </a:xfrm>
            <a:custGeom>
              <a:avLst/>
              <a:gdLst/>
              <a:ahLst/>
              <a:cxnLst/>
              <a:rect l="l" t="t" r="r" b="b"/>
              <a:pathLst>
                <a:path w="1769" h="435" extrusionOk="0">
                  <a:moveTo>
                    <a:pt x="1241" y="0"/>
                  </a:moveTo>
                  <a:cubicBezTo>
                    <a:pt x="1024" y="0"/>
                    <a:pt x="0" y="435"/>
                    <a:pt x="527" y="435"/>
                  </a:cubicBezTo>
                  <a:cubicBezTo>
                    <a:pt x="745" y="435"/>
                    <a:pt x="1768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1"/>
            <p:cNvSpPr/>
            <p:nvPr/>
          </p:nvSpPr>
          <p:spPr>
            <a:xfrm>
              <a:off x="4823400" y="1141663"/>
              <a:ext cx="48900" cy="13225"/>
            </a:xfrm>
            <a:custGeom>
              <a:avLst/>
              <a:gdLst/>
              <a:ahLst/>
              <a:cxnLst/>
              <a:rect l="l" t="t" r="r" b="b"/>
              <a:pathLst>
                <a:path w="1956" h="529" extrusionOk="0">
                  <a:moveTo>
                    <a:pt x="1211" y="1"/>
                  </a:moveTo>
                  <a:cubicBezTo>
                    <a:pt x="869" y="1"/>
                    <a:pt x="1" y="528"/>
                    <a:pt x="745" y="528"/>
                  </a:cubicBezTo>
                  <a:cubicBezTo>
                    <a:pt x="1086" y="528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1"/>
            <p:cNvSpPr/>
            <p:nvPr/>
          </p:nvSpPr>
          <p:spPr>
            <a:xfrm>
              <a:off x="4817200" y="10199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1"/>
            <p:cNvSpPr/>
            <p:nvPr/>
          </p:nvSpPr>
          <p:spPr>
            <a:xfrm>
              <a:off x="4793950" y="941588"/>
              <a:ext cx="39575" cy="22525"/>
            </a:xfrm>
            <a:custGeom>
              <a:avLst/>
              <a:gdLst/>
              <a:ahLst/>
              <a:cxnLst/>
              <a:rect l="l" t="t" r="r" b="b"/>
              <a:pathLst>
                <a:path w="1583" h="901" extrusionOk="0">
                  <a:moveTo>
                    <a:pt x="838" y="1"/>
                  </a:moveTo>
                  <a:cubicBezTo>
                    <a:pt x="186" y="1"/>
                    <a:pt x="0" y="900"/>
                    <a:pt x="745" y="900"/>
                  </a:cubicBezTo>
                  <a:cubicBezTo>
                    <a:pt x="1427" y="900"/>
                    <a:pt x="1582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1"/>
            <p:cNvSpPr/>
            <p:nvPr/>
          </p:nvSpPr>
          <p:spPr>
            <a:xfrm>
              <a:off x="4736550" y="933063"/>
              <a:ext cx="48100" cy="19425"/>
            </a:xfrm>
            <a:custGeom>
              <a:avLst/>
              <a:gdLst/>
              <a:ahLst/>
              <a:cxnLst/>
              <a:rect l="l" t="t" r="r" b="b"/>
              <a:pathLst>
                <a:path w="1924" h="777" extrusionOk="0">
                  <a:moveTo>
                    <a:pt x="1148" y="1"/>
                  </a:moveTo>
                  <a:cubicBezTo>
                    <a:pt x="652" y="1"/>
                    <a:pt x="1" y="776"/>
                    <a:pt x="745" y="776"/>
                  </a:cubicBezTo>
                  <a:cubicBezTo>
                    <a:pt x="1241" y="776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1"/>
            <p:cNvSpPr/>
            <p:nvPr/>
          </p:nvSpPr>
          <p:spPr>
            <a:xfrm>
              <a:off x="4797050" y="130141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1"/>
            <p:cNvSpPr/>
            <p:nvPr/>
          </p:nvSpPr>
          <p:spPr>
            <a:xfrm>
              <a:off x="47730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76" y="1"/>
                    <a:pt x="1" y="652"/>
                    <a:pt x="745" y="652"/>
                  </a:cubicBezTo>
                  <a:cubicBezTo>
                    <a:pt x="1179" y="652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1"/>
            <p:cNvSpPr/>
            <p:nvPr/>
          </p:nvSpPr>
          <p:spPr>
            <a:xfrm>
              <a:off x="4849000" y="1418513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1"/>
                  </a:moveTo>
                  <a:cubicBezTo>
                    <a:pt x="1024" y="1"/>
                    <a:pt x="0" y="466"/>
                    <a:pt x="528" y="466"/>
                  </a:cubicBezTo>
                  <a:cubicBezTo>
                    <a:pt x="776" y="466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1"/>
            <p:cNvSpPr/>
            <p:nvPr/>
          </p:nvSpPr>
          <p:spPr>
            <a:xfrm>
              <a:off x="4797050" y="146271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1"/>
            <p:cNvSpPr/>
            <p:nvPr/>
          </p:nvSpPr>
          <p:spPr>
            <a:xfrm>
              <a:off x="4666750" y="1428588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56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1"/>
            <p:cNvSpPr/>
            <p:nvPr/>
          </p:nvSpPr>
          <p:spPr>
            <a:xfrm>
              <a:off x="4605500" y="1475138"/>
              <a:ext cx="40350" cy="20175"/>
            </a:xfrm>
            <a:custGeom>
              <a:avLst/>
              <a:gdLst/>
              <a:ahLst/>
              <a:cxnLst/>
              <a:rect l="l" t="t" r="r" b="b"/>
              <a:pathLst>
                <a:path w="1614" h="807" extrusionOk="0">
                  <a:moveTo>
                    <a:pt x="869" y="0"/>
                  </a:moveTo>
                  <a:cubicBezTo>
                    <a:pt x="218" y="0"/>
                    <a:pt x="0" y="807"/>
                    <a:pt x="745" y="807"/>
                  </a:cubicBezTo>
                  <a:cubicBezTo>
                    <a:pt x="1396" y="807"/>
                    <a:pt x="1613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1"/>
            <p:cNvSpPr/>
            <p:nvPr/>
          </p:nvSpPr>
          <p:spPr>
            <a:xfrm>
              <a:off x="4523300" y="1526313"/>
              <a:ext cx="49650" cy="12425"/>
            </a:xfrm>
            <a:custGeom>
              <a:avLst/>
              <a:gdLst/>
              <a:ahLst/>
              <a:cxnLst/>
              <a:rect l="l" t="t" r="r" b="b"/>
              <a:pathLst>
                <a:path w="1986" h="497" extrusionOk="0">
                  <a:moveTo>
                    <a:pt x="1241" y="0"/>
                  </a:moveTo>
                  <a:cubicBezTo>
                    <a:pt x="900" y="0"/>
                    <a:pt x="0" y="497"/>
                    <a:pt x="745" y="497"/>
                  </a:cubicBezTo>
                  <a:cubicBezTo>
                    <a:pt x="1086" y="497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1"/>
            <p:cNvSpPr/>
            <p:nvPr/>
          </p:nvSpPr>
          <p:spPr>
            <a:xfrm>
              <a:off x="4420150" y="14914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69" y="0"/>
                  </a:moveTo>
                  <a:cubicBezTo>
                    <a:pt x="218" y="0"/>
                    <a:pt x="1" y="838"/>
                    <a:pt x="776" y="838"/>
                  </a:cubicBezTo>
                  <a:cubicBezTo>
                    <a:pt x="1397" y="838"/>
                    <a:pt x="161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1"/>
            <p:cNvSpPr/>
            <p:nvPr/>
          </p:nvSpPr>
          <p:spPr>
            <a:xfrm>
              <a:off x="4325550" y="138516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79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1"/>
            <p:cNvSpPr/>
            <p:nvPr/>
          </p:nvSpPr>
          <p:spPr>
            <a:xfrm>
              <a:off x="4386800" y="14379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38" y="0"/>
                  </a:moveTo>
                  <a:cubicBezTo>
                    <a:pt x="187" y="0"/>
                    <a:pt x="1" y="838"/>
                    <a:pt x="745" y="838"/>
                  </a:cubicBezTo>
                  <a:cubicBezTo>
                    <a:pt x="1397" y="838"/>
                    <a:pt x="1614" y="0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1"/>
            <p:cNvSpPr/>
            <p:nvPr/>
          </p:nvSpPr>
          <p:spPr>
            <a:xfrm>
              <a:off x="4489950" y="1434813"/>
              <a:ext cx="48875" cy="19400"/>
            </a:xfrm>
            <a:custGeom>
              <a:avLst/>
              <a:gdLst/>
              <a:ahLst/>
              <a:cxnLst/>
              <a:rect l="l" t="t" r="r" b="b"/>
              <a:pathLst>
                <a:path w="1955" h="776" extrusionOk="0">
                  <a:moveTo>
                    <a:pt x="1179" y="0"/>
                  </a:moveTo>
                  <a:cubicBezTo>
                    <a:pt x="652" y="0"/>
                    <a:pt x="0" y="776"/>
                    <a:pt x="776" y="776"/>
                  </a:cubicBezTo>
                  <a:cubicBezTo>
                    <a:pt x="1272" y="776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1"/>
            <p:cNvSpPr/>
            <p:nvPr/>
          </p:nvSpPr>
          <p:spPr>
            <a:xfrm>
              <a:off x="44124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210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1"/>
            <p:cNvSpPr/>
            <p:nvPr/>
          </p:nvSpPr>
          <p:spPr>
            <a:xfrm>
              <a:off x="4390700" y="135106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2" y="0"/>
                  </a:moveTo>
                  <a:cubicBezTo>
                    <a:pt x="1024" y="0"/>
                    <a:pt x="0" y="465"/>
                    <a:pt x="558" y="465"/>
                  </a:cubicBezTo>
                  <a:cubicBezTo>
                    <a:pt x="807" y="465"/>
                    <a:pt x="183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1"/>
            <p:cNvSpPr/>
            <p:nvPr/>
          </p:nvSpPr>
          <p:spPr>
            <a:xfrm>
              <a:off x="4480650" y="1385163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1"/>
            <p:cNvSpPr/>
            <p:nvPr/>
          </p:nvSpPr>
          <p:spPr>
            <a:xfrm>
              <a:off x="4614800" y="154026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0" y="683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1"/>
            <p:cNvSpPr/>
            <p:nvPr/>
          </p:nvSpPr>
          <p:spPr>
            <a:xfrm>
              <a:off x="4665200" y="15953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9" y="589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1"/>
            <p:cNvSpPr/>
            <p:nvPr/>
          </p:nvSpPr>
          <p:spPr>
            <a:xfrm>
              <a:off x="4699325" y="148366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79" y="652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1"/>
            <p:cNvSpPr/>
            <p:nvPr/>
          </p:nvSpPr>
          <p:spPr>
            <a:xfrm>
              <a:off x="4773775" y="1538713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8" y="1"/>
                    <a:pt x="1" y="807"/>
                    <a:pt x="745" y="807"/>
                  </a:cubicBezTo>
                  <a:cubicBezTo>
                    <a:pt x="1396" y="807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1"/>
            <p:cNvSpPr/>
            <p:nvPr/>
          </p:nvSpPr>
          <p:spPr>
            <a:xfrm>
              <a:off x="4708625" y="15317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1"/>
            <p:cNvSpPr/>
            <p:nvPr/>
          </p:nvSpPr>
          <p:spPr>
            <a:xfrm>
              <a:off x="4847450" y="1533288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1"/>
            <p:cNvSpPr/>
            <p:nvPr/>
          </p:nvSpPr>
          <p:spPr>
            <a:xfrm>
              <a:off x="4893975" y="1486763"/>
              <a:ext cx="48875" cy="17075"/>
            </a:xfrm>
            <a:custGeom>
              <a:avLst/>
              <a:gdLst/>
              <a:ahLst/>
              <a:cxnLst/>
              <a:rect l="l" t="t" r="r" b="b"/>
              <a:pathLst>
                <a:path w="1955" h="683" extrusionOk="0">
                  <a:moveTo>
                    <a:pt x="1210" y="0"/>
                  </a:moveTo>
                  <a:cubicBezTo>
                    <a:pt x="745" y="0"/>
                    <a:pt x="1" y="683"/>
                    <a:pt x="776" y="683"/>
                  </a:cubicBezTo>
                  <a:cubicBezTo>
                    <a:pt x="1210" y="683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1"/>
            <p:cNvSpPr/>
            <p:nvPr/>
          </p:nvSpPr>
          <p:spPr>
            <a:xfrm>
              <a:off x="4935075" y="153948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1" y="776"/>
                    <a:pt x="776" y="776"/>
                  </a:cubicBezTo>
                  <a:cubicBezTo>
                    <a:pt x="1396" y="776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1"/>
            <p:cNvSpPr/>
            <p:nvPr/>
          </p:nvSpPr>
          <p:spPr>
            <a:xfrm>
              <a:off x="5052175" y="1534063"/>
              <a:ext cx="48875" cy="16300"/>
            </a:xfrm>
            <a:custGeom>
              <a:avLst/>
              <a:gdLst/>
              <a:ahLst/>
              <a:cxnLst/>
              <a:rect l="l" t="t" r="r" b="b"/>
              <a:pathLst>
                <a:path w="1955" h="652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179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1"/>
            <p:cNvSpPr/>
            <p:nvPr/>
          </p:nvSpPr>
          <p:spPr>
            <a:xfrm>
              <a:off x="4990125" y="1492963"/>
              <a:ext cx="45800" cy="11650"/>
            </a:xfrm>
            <a:custGeom>
              <a:avLst/>
              <a:gdLst/>
              <a:ahLst/>
              <a:cxnLst/>
              <a:rect l="l" t="t" r="r" b="b"/>
              <a:pathLst>
                <a:path w="1832" h="466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1"/>
            <p:cNvSpPr/>
            <p:nvPr/>
          </p:nvSpPr>
          <p:spPr>
            <a:xfrm>
              <a:off x="5147550" y="15014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1"/>
            <p:cNvSpPr/>
            <p:nvPr/>
          </p:nvSpPr>
          <p:spPr>
            <a:xfrm>
              <a:off x="5080100" y="1468138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7" y="1"/>
                    <a:pt x="0" y="807"/>
                    <a:pt x="745" y="807"/>
                  </a:cubicBezTo>
                  <a:cubicBezTo>
                    <a:pt x="1396" y="807"/>
                    <a:pt x="1613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1"/>
            <p:cNvSpPr/>
            <p:nvPr/>
          </p:nvSpPr>
          <p:spPr>
            <a:xfrm>
              <a:off x="5047525" y="1438688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0"/>
                  </a:moveTo>
                  <a:cubicBezTo>
                    <a:pt x="1024" y="0"/>
                    <a:pt x="0" y="465"/>
                    <a:pt x="528" y="465"/>
                  </a:cubicBezTo>
                  <a:cubicBezTo>
                    <a:pt x="776" y="465"/>
                    <a:pt x="180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1"/>
            <p:cNvSpPr/>
            <p:nvPr/>
          </p:nvSpPr>
          <p:spPr>
            <a:xfrm>
              <a:off x="5082425" y="13432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1"/>
            <p:cNvSpPr/>
            <p:nvPr/>
          </p:nvSpPr>
          <p:spPr>
            <a:xfrm>
              <a:off x="5102575" y="1403788"/>
              <a:ext cx="49650" cy="13975"/>
            </a:xfrm>
            <a:custGeom>
              <a:avLst/>
              <a:gdLst/>
              <a:ahLst/>
              <a:cxnLst/>
              <a:rect l="l" t="t" r="r" b="b"/>
              <a:pathLst>
                <a:path w="1986" h="559" extrusionOk="0">
                  <a:moveTo>
                    <a:pt x="1211" y="0"/>
                  </a:moveTo>
                  <a:cubicBezTo>
                    <a:pt x="838" y="0"/>
                    <a:pt x="1" y="559"/>
                    <a:pt x="776" y="559"/>
                  </a:cubicBezTo>
                  <a:cubicBezTo>
                    <a:pt x="1148" y="559"/>
                    <a:pt x="1986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1"/>
            <p:cNvSpPr/>
            <p:nvPr/>
          </p:nvSpPr>
          <p:spPr>
            <a:xfrm>
              <a:off x="5170825" y="142238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89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1"/>
            <p:cNvSpPr/>
            <p:nvPr/>
          </p:nvSpPr>
          <p:spPr>
            <a:xfrm>
              <a:off x="5211150" y="1368113"/>
              <a:ext cx="47325" cy="17850"/>
            </a:xfrm>
            <a:custGeom>
              <a:avLst/>
              <a:gdLst/>
              <a:ahLst/>
              <a:cxnLst/>
              <a:rect l="l" t="t" r="r" b="b"/>
              <a:pathLst>
                <a:path w="1893" h="714" extrusionOk="0">
                  <a:moveTo>
                    <a:pt x="1148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10" y="714"/>
                    <a:pt x="1893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1"/>
            <p:cNvSpPr/>
            <p:nvPr/>
          </p:nvSpPr>
          <p:spPr>
            <a:xfrm>
              <a:off x="5144450" y="13432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1"/>
            <p:cNvSpPr/>
            <p:nvPr/>
          </p:nvSpPr>
          <p:spPr>
            <a:xfrm>
              <a:off x="5170050" y="13091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0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21"/>
            <p:cNvSpPr/>
            <p:nvPr/>
          </p:nvSpPr>
          <p:spPr>
            <a:xfrm>
              <a:off x="4761375" y="1715538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21"/>
            <p:cNvSpPr/>
            <p:nvPr/>
          </p:nvSpPr>
          <p:spPr>
            <a:xfrm>
              <a:off x="4726475" y="166123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21"/>
            <p:cNvSpPr/>
            <p:nvPr/>
          </p:nvSpPr>
          <p:spPr>
            <a:xfrm>
              <a:off x="4748950" y="1626338"/>
              <a:ext cx="49675" cy="14000"/>
            </a:xfrm>
            <a:custGeom>
              <a:avLst/>
              <a:gdLst/>
              <a:ahLst/>
              <a:cxnLst/>
              <a:rect l="l" t="t" r="r" b="b"/>
              <a:pathLst>
                <a:path w="1987" h="560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18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21"/>
            <p:cNvSpPr/>
            <p:nvPr/>
          </p:nvSpPr>
          <p:spPr>
            <a:xfrm>
              <a:off x="4823400" y="1627113"/>
              <a:ext cx="48900" cy="12450"/>
            </a:xfrm>
            <a:custGeom>
              <a:avLst/>
              <a:gdLst/>
              <a:ahLst/>
              <a:cxnLst/>
              <a:rect l="l" t="t" r="r" b="b"/>
              <a:pathLst>
                <a:path w="1956" h="498" extrusionOk="0">
                  <a:moveTo>
                    <a:pt x="1211" y="1"/>
                  </a:moveTo>
                  <a:cubicBezTo>
                    <a:pt x="869" y="1"/>
                    <a:pt x="1" y="497"/>
                    <a:pt x="745" y="497"/>
                  </a:cubicBezTo>
                  <a:cubicBezTo>
                    <a:pt x="1055" y="497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21"/>
            <p:cNvSpPr/>
            <p:nvPr/>
          </p:nvSpPr>
          <p:spPr>
            <a:xfrm>
              <a:off x="4826500" y="1686063"/>
              <a:ext cx="48900" cy="15525"/>
            </a:xfrm>
            <a:custGeom>
              <a:avLst/>
              <a:gdLst/>
              <a:ahLst/>
              <a:cxnLst/>
              <a:rect l="l" t="t" r="r" b="b"/>
              <a:pathLst>
                <a:path w="1956" h="621" extrusionOk="0">
                  <a:moveTo>
                    <a:pt x="1211" y="0"/>
                  </a:moveTo>
                  <a:cubicBezTo>
                    <a:pt x="807" y="0"/>
                    <a:pt x="1" y="621"/>
                    <a:pt x="776" y="621"/>
                  </a:cubicBezTo>
                  <a:cubicBezTo>
                    <a:pt x="1180" y="621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21"/>
            <p:cNvSpPr/>
            <p:nvPr/>
          </p:nvSpPr>
          <p:spPr>
            <a:xfrm>
              <a:off x="4853650" y="1797738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8" y="589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21"/>
            <p:cNvSpPr/>
            <p:nvPr/>
          </p:nvSpPr>
          <p:spPr>
            <a:xfrm>
              <a:off x="4736550" y="1811688"/>
              <a:ext cx="48100" cy="19400"/>
            </a:xfrm>
            <a:custGeom>
              <a:avLst/>
              <a:gdLst/>
              <a:ahLst/>
              <a:cxnLst/>
              <a:rect l="l" t="t" r="r" b="b"/>
              <a:pathLst>
                <a:path w="1924" h="776" extrusionOk="0">
                  <a:moveTo>
                    <a:pt x="1148" y="0"/>
                  </a:moveTo>
                  <a:cubicBezTo>
                    <a:pt x="652" y="0"/>
                    <a:pt x="1" y="776"/>
                    <a:pt x="745" y="776"/>
                  </a:cubicBezTo>
                  <a:cubicBezTo>
                    <a:pt x="1241" y="776"/>
                    <a:pt x="1924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21"/>
            <p:cNvSpPr/>
            <p:nvPr/>
          </p:nvSpPr>
          <p:spPr>
            <a:xfrm>
              <a:off x="4709400" y="1769813"/>
              <a:ext cx="48125" cy="16300"/>
            </a:xfrm>
            <a:custGeom>
              <a:avLst/>
              <a:gdLst/>
              <a:ahLst/>
              <a:cxnLst/>
              <a:rect l="l" t="t" r="r" b="b"/>
              <a:pathLst>
                <a:path w="1925" h="652" extrusionOk="0">
                  <a:moveTo>
                    <a:pt x="1180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80" y="652"/>
                    <a:pt x="1924" y="0"/>
                    <a:pt x="1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21"/>
            <p:cNvSpPr/>
            <p:nvPr/>
          </p:nvSpPr>
          <p:spPr>
            <a:xfrm>
              <a:off x="4789275" y="177368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21"/>
            <p:cNvSpPr/>
            <p:nvPr/>
          </p:nvSpPr>
          <p:spPr>
            <a:xfrm>
              <a:off x="4614800" y="1852788"/>
              <a:ext cx="48100" cy="18625"/>
            </a:xfrm>
            <a:custGeom>
              <a:avLst/>
              <a:gdLst/>
              <a:ahLst/>
              <a:cxnLst/>
              <a:rect l="l" t="t" r="r" b="b"/>
              <a:pathLst>
                <a:path w="1924" h="745" extrusionOk="0">
                  <a:moveTo>
                    <a:pt x="1179" y="0"/>
                  </a:moveTo>
                  <a:cubicBezTo>
                    <a:pt x="683" y="0"/>
                    <a:pt x="1" y="745"/>
                    <a:pt x="776" y="745"/>
                  </a:cubicBezTo>
                  <a:cubicBezTo>
                    <a:pt x="1241" y="745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21"/>
            <p:cNvSpPr/>
            <p:nvPr/>
          </p:nvSpPr>
          <p:spPr>
            <a:xfrm>
              <a:off x="4577575" y="17907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1" y="621"/>
                    <a:pt x="745" y="621"/>
                  </a:cubicBezTo>
                  <a:cubicBezTo>
                    <a:pt x="1148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21"/>
            <p:cNvSpPr/>
            <p:nvPr/>
          </p:nvSpPr>
          <p:spPr>
            <a:xfrm>
              <a:off x="4478325" y="183651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21"/>
            <p:cNvSpPr/>
            <p:nvPr/>
          </p:nvSpPr>
          <p:spPr>
            <a:xfrm>
              <a:off x="4523300" y="1889238"/>
              <a:ext cx="49650" cy="13200"/>
            </a:xfrm>
            <a:custGeom>
              <a:avLst/>
              <a:gdLst/>
              <a:ahLst/>
              <a:cxnLst/>
              <a:rect l="l" t="t" r="r" b="b"/>
              <a:pathLst>
                <a:path w="1986" h="528" extrusionOk="0">
                  <a:moveTo>
                    <a:pt x="1241" y="0"/>
                  </a:moveTo>
                  <a:cubicBezTo>
                    <a:pt x="869" y="0"/>
                    <a:pt x="0" y="528"/>
                    <a:pt x="776" y="528"/>
                  </a:cubicBezTo>
                  <a:cubicBezTo>
                    <a:pt x="1117" y="528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21"/>
            <p:cNvSpPr/>
            <p:nvPr/>
          </p:nvSpPr>
          <p:spPr>
            <a:xfrm>
              <a:off x="4406200" y="188303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76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21"/>
            <p:cNvSpPr/>
            <p:nvPr/>
          </p:nvSpPr>
          <p:spPr>
            <a:xfrm>
              <a:off x="4296850" y="1914038"/>
              <a:ext cx="45000" cy="10900"/>
            </a:xfrm>
            <a:custGeom>
              <a:avLst/>
              <a:gdLst/>
              <a:ahLst/>
              <a:cxnLst/>
              <a:rect l="l" t="t" r="r" b="b"/>
              <a:pathLst>
                <a:path w="1800" h="436" extrusionOk="0">
                  <a:moveTo>
                    <a:pt x="1272" y="1"/>
                  </a:moveTo>
                  <a:cubicBezTo>
                    <a:pt x="1024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21"/>
            <p:cNvSpPr/>
            <p:nvPr/>
          </p:nvSpPr>
          <p:spPr>
            <a:xfrm>
              <a:off x="4226275" y="1896988"/>
              <a:ext cx="45025" cy="10875"/>
            </a:xfrm>
            <a:custGeom>
              <a:avLst/>
              <a:gdLst/>
              <a:ahLst/>
              <a:cxnLst/>
              <a:rect l="l" t="t" r="r" b="b"/>
              <a:pathLst>
                <a:path w="1801" h="435" extrusionOk="0">
                  <a:moveTo>
                    <a:pt x="1242" y="1"/>
                  </a:moveTo>
                  <a:cubicBezTo>
                    <a:pt x="1025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21"/>
            <p:cNvSpPr/>
            <p:nvPr/>
          </p:nvSpPr>
          <p:spPr>
            <a:xfrm>
              <a:off x="4203800" y="184116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21"/>
            <p:cNvSpPr/>
            <p:nvPr/>
          </p:nvSpPr>
          <p:spPr>
            <a:xfrm>
              <a:off x="4278250" y="1868288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7" y="1"/>
                    <a:pt x="0" y="838"/>
                    <a:pt x="776" y="838"/>
                  </a:cubicBezTo>
                  <a:cubicBezTo>
                    <a:pt x="1427" y="838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21"/>
            <p:cNvSpPr/>
            <p:nvPr/>
          </p:nvSpPr>
          <p:spPr>
            <a:xfrm>
              <a:off x="4347250" y="1849688"/>
              <a:ext cx="45025" cy="11650"/>
            </a:xfrm>
            <a:custGeom>
              <a:avLst/>
              <a:gdLst/>
              <a:ahLst/>
              <a:cxnLst/>
              <a:rect l="l" t="t" r="r" b="b"/>
              <a:pathLst>
                <a:path w="1801" h="466" extrusionOk="0">
                  <a:moveTo>
                    <a:pt x="1273" y="0"/>
                  </a:moveTo>
                  <a:cubicBezTo>
                    <a:pt x="1025" y="0"/>
                    <a:pt x="1" y="466"/>
                    <a:pt x="528" y="466"/>
                  </a:cubicBezTo>
                  <a:cubicBezTo>
                    <a:pt x="776" y="466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21"/>
            <p:cNvSpPr/>
            <p:nvPr/>
          </p:nvSpPr>
          <p:spPr>
            <a:xfrm>
              <a:off x="4279025" y="182176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6" y="1"/>
                    <a:pt x="0" y="838"/>
                    <a:pt x="745" y="838"/>
                  </a:cubicBezTo>
                  <a:cubicBezTo>
                    <a:pt x="1396" y="838"/>
                    <a:pt x="1613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21"/>
            <p:cNvSpPr/>
            <p:nvPr/>
          </p:nvSpPr>
          <p:spPr>
            <a:xfrm>
              <a:off x="4267375" y="1777563"/>
              <a:ext cx="49675" cy="13975"/>
            </a:xfrm>
            <a:custGeom>
              <a:avLst/>
              <a:gdLst/>
              <a:ahLst/>
              <a:cxnLst/>
              <a:rect l="l" t="t" r="r" b="b"/>
              <a:pathLst>
                <a:path w="1987" h="559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49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1"/>
            <p:cNvSpPr/>
            <p:nvPr/>
          </p:nvSpPr>
          <p:spPr>
            <a:xfrm>
              <a:off x="4380600" y="177911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3" y="1"/>
                  </a:moveTo>
                  <a:cubicBezTo>
                    <a:pt x="1024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1"/>
            <p:cNvSpPr/>
            <p:nvPr/>
          </p:nvSpPr>
          <p:spPr>
            <a:xfrm>
              <a:off x="4466675" y="1789188"/>
              <a:ext cx="48900" cy="17100"/>
            </a:xfrm>
            <a:custGeom>
              <a:avLst/>
              <a:gdLst/>
              <a:ahLst/>
              <a:cxnLst/>
              <a:rect l="l" t="t" r="r" b="b"/>
              <a:pathLst>
                <a:path w="1956" h="684" extrusionOk="0">
                  <a:moveTo>
                    <a:pt x="1180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1" y="683"/>
                    <a:pt x="1955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1"/>
            <p:cNvSpPr/>
            <p:nvPr/>
          </p:nvSpPr>
          <p:spPr>
            <a:xfrm>
              <a:off x="4412400" y="18310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1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1"/>
            <p:cNvSpPr/>
            <p:nvPr/>
          </p:nvSpPr>
          <p:spPr>
            <a:xfrm>
              <a:off x="4500025" y="1963688"/>
              <a:ext cx="48875" cy="12425"/>
            </a:xfrm>
            <a:custGeom>
              <a:avLst/>
              <a:gdLst/>
              <a:ahLst/>
              <a:cxnLst/>
              <a:rect l="l" t="t" r="r" b="b"/>
              <a:pathLst>
                <a:path w="1955" h="497" extrusionOk="0">
                  <a:moveTo>
                    <a:pt x="1211" y="0"/>
                  </a:moveTo>
                  <a:cubicBezTo>
                    <a:pt x="900" y="0"/>
                    <a:pt x="1" y="496"/>
                    <a:pt x="745" y="496"/>
                  </a:cubicBezTo>
                  <a:cubicBezTo>
                    <a:pt x="1086" y="496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21"/>
            <p:cNvSpPr/>
            <p:nvPr/>
          </p:nvSpPr>
          <p:spPr>
            <a:xfrm>
              <a:off x="4376725" y="195281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21"/>
            <p:cNvSpPr/>
            <p:nvPr/>
          </p:nvSpPr>
          <p:spPr>
            <a:xfrm>
              <a:off x="4432575" y="1948163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0" y="652"/>
                    <a:pt x="776" y="652"/>
                  </a:cubicBezTo>
                  <a:cubicBezTo>
                    <a:pt x="1210" y="652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1"/>
            <p:cNvSpPr/>
            <p:nvPr/>
          </p:nvSpPr>
          <p:spPr>
            <a:xfrm>
              <a:off x="4634975" y="194118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0" y="683"/>
                    <a:pt x="745" y="683"/>
                  </a:cubicBezTo>
                  <a:cubicBezTo>
                    <a:pt x="1210" y="683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1"/>
            <p:cNvSpPr/>
            <p:nvPr/>
          </p:nvSpPr>
          <p:spPr>
            <a:xfrm>
              <a:off x="4548100" y="1961363"/>
              <a:ext cx="47350" cy="17075"/>
            </a:xfrm>
            <a:custGeom>
              <a:avLst/>
              <a:gdLst/>
              <a:ahLst/>
              <a:cxnLst/>
              <a:rect l="l" t="t" r="r" b="b"/>
              <a:pathLst>
                <a:path w="1894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1"/>
            <p:cNvSpPr/>
            <p:nvPr/>
          </p:nvSpPr>
          <p:spPr>
            <a:xfrm>
              <a:off x="4712525" y="1913263"/>
              <a:ext cx="48875" cy="12450"/>
            </a:xfrm>
            <a:custGeom>
              <a:avLst/>
              <a:gdLst/>
              <a:ahLst/>
              <a:cxnLst/>
              <a:rect l="l" t="t" r="r" b="b"/>
              <a:pathLst>
                <a:path w="1955" h="498" extrusionOk="0">
                  <a:moveTo>
                    <a:pt x="1210" y="1"/>
                  </a:moveTo>
                  <a:cubicBezTo>
                    <a:pt x="838" y="1"/>
                    <a:pt x="0" y="497"/>
                    <a:pt x="745" y="497"/>
                  </a:cubicBezTo>
                  <a:cubicBezTo>
                    <a:pt x="1086" y="497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1"/>
            <p:cNvSpPr/>
            <p:nvPr/>
          </p:nvSpPr>
          <p:spPr>
            <a:xfrm>
              <a:off x="4689250" y="198383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0" y="776"/>
                    <a:pt x="776" y="776"/>
                  </a:cubicBezTo>
                  <a:cubicBezTo>
                    <a:pt x="1396" y="776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21"/>
            <p:cNvSpPr/>
            <p:nvPr/>
          </p:nvSpPr>
          <p:spPr>
            <a:xfrm>
              <a:off x="4755950" y="200013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69" y="0"/>
                    <a:pt x="0" y="527"/>
                    <a:pt x="745" y="527"/>
                  </a:cubicBezTo>
                  <a:cubicBezTo>
                    <a:pt x="1086" y="527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21"/>
            <p:cNvSpPr/>
            <p:nvPr/>
          </p:nvSpPr>
          <p:spPr>
            <a:xfrm>
              <a:off x="4662875" y="203733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9"/>
                    <a:pt x="745" y="839"/>
                  </a:cubicBezTo>
                  <a:cubicBezTo>
                    <a:pt x="1397" y="83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21"/>
            <p:cNvSpPr/>
            <p:nvPr/>
          </p:nvSpPr>
          <p:spPr>
            <a:xfrm>
              <a:off x="4692350" y="208001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1"/>
                    <a:pt x="745" y="651"/>
                  </a:cubicBezTo>
                  <a:cubicBezTo>
                    <a:pt x="1179" y="651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21"/>
            <p:cNvSpPr/>
            <p:nvPr/>
          </p:nvSpPr>
          <p:spPr>
            <a:xfrm>
              <a:off x="4783850" y="21110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397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21"/>
            <p:cNvSpPr/>
            <p:nvPr/>
          </p:nvSpPr>
          <p:spPr>
            <a:xfrm>
              <a:off x="4719500" y="2147463"/>
              <a:ext cx="48100" cy="15550"/>
            </a:xfrm>
            <a:custGeom>
              <a:avLst/>
              <a:gdLst/>
              <a:ahLst/>
              <a:cxnLst/>
              <a:rect l="l" t="t" r="r" b="b"/>
              <a:pathLst>
                <a:path w="1924" h="622" extrusionOk="0">
                  <a:moveTo>
                    <a:pt x="1179" y="1"/>
                  </a:moveTo>
                  <a:cubicBezTo>
                    <a:pt x="745" y="1"/>
                    <a:pt x="0" y="621"/>
                    <a:pt x="745" y="621"/>
                  </a:cubicBezTo>
                  <a:cubicBezTo>
                    <a:pt x="1179" y="621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21"/>
            <p:cNvSpPr/>
            <p:nvPr/>
          </p:nvSpPr>
          <p:spPr>
            <a:xfrm>
              <a:off x="4766025" y="2066813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776" y="1"/>
                    <a:pt x="0" y="621"/>
                    <a:pt x="745" y="621"/>
                  </a:cubicBezTo>
                  <a:cubicBezTo>
                    <a:pt x="1179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1"/>
            <p:cNvSpPr/>
            <p:nvPr/>
          </p:nvSpPr>
          <p:spPr>
            <a:xfrm>
              <a:off x="4774550" y="1948938"/>
              <a:ext cx="40350" cy="21750"/>
            </a:xfrm>
            <a:custGeom>
              <a:avLst/>
              <a:gdLst/>
              <a:ahLst/>
              <a:cxnLst/>
              <a:rect l="l" t="t" r="r" b="b"/>
              <a:pathLst>
                <a:path w="1614" h="870" extrusionOk="0">
                  <a:moveTo>
                    <a:pt x="838" y="1"/>
                  </a:moveTo>
                  <a:cubicBezTo>
                    <a:pt x="187" y="1"/>
                    <a:pt x="1" y="869"/>
                    <a:pt x="745" y="869"/>
                  </a:cubicBezTo>
                  <a:cubicBezTo>
                    <a:pt x="1396" y="86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1"/>
            <p:cNvSpPr/>
            <p:nvPr/>
          </p:nvSpPr>
          <p:spPr>
            <a:xfrm>
              <a:off x="4806350" y="186208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1"/>
                  </a:moveTo>
                  <a:cubicBezTo>
                    <a:pt x="869" y="1"/>
                    <a:pt x="0" y="528"/>
                    <a:pt x="745" y="528"/>
                  </a:cubicBezTo>
                  <a:cubicBezTo>
                    <a:pt x="1117" y="528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1"/>
            <p:cNvSpPr/>
            <p:nvPr/>
          </p:nvSpPr>
          <p:spPr>
            <a:xfrm>
              <a:off x="4918025" y="1922588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38" y="0"/>
                    <a:pt x="0" y="558"/>
                    <a:pt x="745" y="558"/>
                  </a:cubicBezTo>
                  <a:cubicBezTo>
                    <a:pt x="1086" y="558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1"/>
            <p:cNvSpPr/>
            <p:nvPr/>
          </p:nvSpPr>
          <p:spPr>
            <a:xfrm>
              <a:off x="4854425" y="195048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1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21"/>
            <p:cNvSpPr/>
            <p:nvPr/>
          </p:nvSpPr>
          <p:spPr>
            <a:xfrm>
              <a:off x="4842025" y="1910938"/>
              <a:ext cx="45000" cy="10125"/>
            </a:xfrm>
            <a:custGeom>
              <a:avLst/>
              <a:gdLst/>
              <a:ahLst/>
              <a:cxnLst/>
              <a:rect l="l" t="t" r="r" b="b"/>
              <a:pathLst>
                <a:path w="1800" h="405" extrusionOk="0">
                  <a:moveTo>
                    <a:pt x="1272" y="1"/>
                  </a:moveTo>
                  <a:cubicBezTo>
                    <a:pt x="1055" y="1"/>
                    <a:pt x="0" y="404"/>
                    <a:pt x="528" y="404"/>
                  </a:cubicBezTo>
                  <a:cubicBezTo>
                    <a:pt x="745" y="404"/>
                    <a:pt x="1799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1"/>
            <p:cNvSpPr/>
            <p:nvPr/>
          </p:nvSpPr>
          <p:spPr>
            <a:xfrm>
              <a:off x="4921125" y="1854338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1"/>
            <p:cNvSpPr/>
            <p:nvPr/>
          </p:nvSpPr>
          <p:spPr>
            <a:xfrm>
              <a:off x="5008750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179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1"/>
            <p:cNvSpPr/>
            <p:nvPr/>
          </p:nvSpPr>
          <p:spPr>
            <a:xfrm>
              <a:off x="4968425" y="196911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1"/>
            <p:cNvSpPr/>
            <p:nvPr/>
          </p:nvSpPr>
          <p:spPr>
            <a:xfrm>
              <a:off x="5039000" y="1976863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69" y="0"/>
                    <a:pt x="0" y="559"/>
                    <a:pt x="745" y="559"/>
                  </a:cubicBezTo>
                  <a:cubicBezTo>
                    <a:pt x="1086" y="559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1"/>
            <p:cNvSpPr/>
            <p:nvPr/>
          </p:nvSpPr>
          <p:spPr>
            <a:xfrm>
              <a:off x="5130500" y="1949713"/>
              <a:ext cx="41125" cy="20200"/>
            </a:xfrm>
            <a:custGeom>
              <a:avLst/>
              <a:gdLst/>
              <a:ahLst/>
              <a:cxnLst/>
              <a:rect l="l" t="t" r="r" b="b"/>
              <a:pathLst>
                <a:path w="1645" h="808" extrusionOk="0">
                  <a:moveTo>
                    <a:pt x="869" y="1"/>
                  </a:moveTo>
                  <a:cubicBezTo>
                    <a:pt x="218" y="1"/>
                    <a:pt x="0" y="807"/>
                    <a:pt x="776" y="807"/>
                  </a:cubicBezTo>
                  <a:cubicBezTo>
                    <a:pt x="1396" y="807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21"/>
            <p:cNvSpPr/>
            <p:nvPr/>
          </p:nvSpPr>
          <p:spPr>
            <a:xfrm>
              <a:off x="5066125" y="1914038"/>
              <a:ext cx="48125" cy="17100"/>
            </a:xfrm>
            <a:custGeom>
              <a:avLst/>
              <a:gdLst/>
              <a:ahLst/>
              <a:cxnLst/>
              <a:rect l="l" t="t" r="r" b="b"/>
              <a:pathLst>
                <a:path w="1925" h="684" extrusionOk="0">
                  <a:moveTo>
                    <a:pt x="1180" y="1"/>
                  </a:moveTo>
                  <a:cubicBezTo>
                    <a:pt x="714" y="1"/>
                    <a:pt x="1" y="683"/>
                    <a:pt x="745" y="683"/>
                  </a:cubicBezTo>
                  <a:cubicBezTo>
                    <a:pt x="1211" y="683"/>
                    <a:pt x="1924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21"/>
            <p:cNvSpPr/>
            <p:nvPr/>
          </p:nvSpPr>
          <p:spPr>
            <a:xfrm>
              <a:off x="5116550" y="18605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45" y="1"/>
                    <a:pt x="0" y="652"/>
                    <a:pt x="745" y="652"/>
                  </a:cubicBezTo>
                  <a:cubicBezTo>
                    <a:pt x="1179" y="652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21"/>
            <p:cNvSpPr/>
            <p:nvPr/>
          </p:nvSpPr>
          <p:spPr>
            <a:xfrm>
              <a:off x="5188650" y="1829513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807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21"/>
            <p:cNvSpPr/>
            <p:nvPr/>
          </p:nvSpPr>
          <p:spPr>
            <a:xfrm>
              <a:off x="5237525" y="1794613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07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21"/>
            <p:cNvSpPr/>
            <p:nvPr/>
          </p:nvSpPr>
          <p:spPr>
            <a:xfrm>
              <a:off x="5303425" y="180626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3" y="0"/>
                  </a:moveTo>
                  <a:cubicBezTo>
                    <a:pt x="1024" y="0"/>
                    <a:pt x="1" y="435"/>
                    <a:pt x="528" y="435"/>
                  </a:cubicBezTo>
                  <a:cubicBezTo>
                    <a:pt x="776" y="435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1"/>
            <p:cNvSpPr/>
            <p:nvPr/>
          </p:nvSpPr>
          <p:spPr>
            <a:xfrm>
              <a:off x="5346075" y="1843488"/>
              <a:ext cx="47325" cy="17075"/>
            </a:xfrm>
            <a:custGeom>
              <a:avLst/>
              <a:gdLst/>
              <a:ahLst/>
              <a:cxnLst/>
              <a:rect l="l" t="t" r="r" b="b"/>
              <a:pathLst>
                <a:path w="1893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21"/>
            <p:cNvSpPr/>
            <p:nvPr/>
          </p:nvSpPr>
          <p:spPr>
            <a:xfrm>
              <a:off x="5274750" y="19016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0" y="621"/>
                    <a:pt x="745" y="621"/>
                  </a:cubicBezTo>
                  <a:cubicBezTo>
                    <a:pt x="1148" y="621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21"/>
            <p:cNvSpPr/>
            <p:nvPr/>
          </p:nvSpPr>
          <p:spPr>
            <a:xfrm>
              <a:off x="5208050" y="196058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45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21"/>
            <p:cNvSpPr/>
            <p:nvPr/>
          </p:nvSpPr>
          <p:spPr>
            <a:xfrm>
              <a:off x="5159975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807" y="0"/>
                    <a:pt x="0" y="621"/>
                    <a:pt x="776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21"/>
            <p:cNvSpPr/>
            <p:nvPr/>
          </p:nvSpPr>
          <p:spPr>
            <a:xfrm>
              <a:off x="5254575" y="1852013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38" y="0"/>
                    <a:pt x="1" y="528"/>
                    <a:pt x="745" y="528"/>
                  </a:cubicBezTo>
                  <a:cubicBezTo>
                    <a:pt x="1086" y="528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7" name="Google Shape;2317;p21"/>
          <p:cNvGrpSpPr/>
          <p:nvPr/>
        </p:nvGrpSpPr>
        <p:grpSpPr>
          <a:xfrm rot="-8100000">
            <a:off x="6005905" y="-489798"/>
            <a:ext cx="830250" cy="1464437"/>
            <a:chOff x="2797700" y="3217325"/>
            <a:chExt cx="682725" cy="1204225"/>
          </a:xfrm>
        </p:grpSpPr>
        <p:sp>
          <p:nvSpPr>
            <p:cNvPr id="2318" name="Google Shape;2318;p21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21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21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21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1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1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1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5" name="Google Shape;2325;p21"/>
          <p:cNvGrpSpPr/>
          <p:nvPr/>
        </p:nvGrpSpPr>
        <p:grpSpPr>
          <a:xfrm>
            <a:off x="7128200" y="417650"/>
            <a:ext cx="700450" cy="636075"/>
            <a:chOff x="3652400" y="3788700"/>
            <a:chExt cx="700450" cy="636075"/>
          </a:xfrm>
        </p:grpSpPr>
        <p:sp>
          <p:nvSpPr>
            <p:cNvPr id="2326" name="Google Shape;2326;p21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1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1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1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1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1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1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1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1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1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1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1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1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1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1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Char char="●"/>
              <a:defRPr sz="1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5" r:id="rId3"/>
    <p:sldLayoutId id="2147483657" r:id="rId4"/>
    <p:sldLayoutId id="2147483659" r:id="rId5"/>
    <p:sldLayoutId id="2147483660" r:id="rId6"/>
    <p:sldLayoutId id="2147483663" r:id="rId7"/>
    <p:sldLayoutId id="2147483666" r:id="rId8"/>
    <p:sldLayoutId id="2147483667" r:id="rId9"/>
    <p:sldLayoutId id="2147483670" r:id="rId10"/>
    <p:sldLayoutId id="2147483673" r:id="rId11"/>
    <p:sldLayoutId id="214748368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thinkapps.com/blog/design/user-testing-guid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mymwjCCa1bQ" TargetMode="External"/><Relationship Id="rId5" Type="http://schemas.openxmlformats.org/officeDocument/2006/relationships/hyperlink" Target="https://www.youtube.com/watch?v=vlltJl61bvo" TargetMode="External"/><Relationship Id="rId4" Type="http://schemas.openxmlformats.org/officeDocument/2006/relationships/hyperlink" Target="https://uxplanet.org/the-case-for-user-testing-87d82da3c19c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 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800350"/>
            <a:ext cx="7715400" cy="1072200"/>
          </a:xfrm>
        </p:spPr>
        <p:txBody>
          <a:bodyPr/>
          <a:lstStyle/>
          <a:p>
            <a:r>
              <a:rPr lang="en-US" sz="2800" dirty="0" smtClean="0"/>
              <a:t>Presented by 19SW39 </a:t>
            </a:r>
          </a:p>
          <a:p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752600" y="1428750"/>
            <a:ext cx="5105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latin typeface="Aparajita" pitchFamily="34" charset="0"/>
                <a:cs typeface="Aparajita" pitchFamily="34" charset="0"/>
              </a:rPr>
              <a:t>Testing and Modeling users</a:t>
            </a:r>
            <a:endParaRPr lang="en-US" sz="4800" b="1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352550"/>
            <a:ext cx="5457900" cy="755700"/>
          </a:xfrm>
        </p:spPr>
        <p:txBody>
          <a:bodyPr/>
          <a:lstStyle/>
          <a:p>
            <a:pPr algn="ctr"/>
            <a:r>
              <a:rPr lang="en-US" sz="2800" dirty="0" smtClean="0"/>
              <a:t>Performing user test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elements of user test  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usabilitytesting101_final6-copy.png"/>
          <p:cNvPicPr>
            <a:picLocks noChangeAspect="1"/>
          </p:cNvPicPr>
          <p:nvPr/>
        </p:nvPicPr>
        <p:blipFill>
          <a:blip r:embed="rId2"/>
          <a:srcRect l="9167" t="26007" r="9167" b="18509"/>
          <a:stretch>
            <a:fillRect/>
          </a:stretch>
        </p:blipFill>
        <p:spPr>
          <a:xfrm>
            <a:off x="609600" y="2038350"/>
            <a:ext cx="746760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p37"/>
          <p:cNvSpPr txBox="1">
            <a:spLocks noGrp="1"/>
          </p:cNvSpPr>
          <p:nvPr>
            <p:ph type="title" idx="2"/>
          </p:nvPr>
        </p:nvSpPr>
        <p:spPr>
          <a:xfrm>
            <a:off x="1314300" y="409575"/>
            <a:ext cx="2610000" cy="98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442" name="Google Shape;3442;p37"/>
          <p:cNvSpPr txBox="1">
            <a:spLocks noGrp="1"/>
          </p:cNvSpPr>
          <p:nvPr>
            <p:ph type="title"/>
          </p:nvPr>
        </p:nvSpPr>
        <p:spPr>
          <a:xfrm>
            <a:off x="1126050" y="1239475"/>
            <a:ext cx="298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Identify   task scenarios </a:t>
            </a:r>
            <a:endParaRPr lang="en-GB" dirty="0"/>
          </a:p>
        </p:txBody>
      </p:sp>
      <p:sp>
        <p:nvSpPr>
          <p:cNvPr id="3443" name="Google Shape;3443;p37"/>
          <p:cNvSpPr txBox="1">
            <a:spLocks noGrp="1"/>
          </p:cNvSpPr>
          <p:nvPr>
            <p:ph type="subTitle" idx="1"/>
          </p:nvPr>
        </p:nvSpPr>
        <p:spPr>
          <a:xfrm>
            <a:off x="1370850" y="1676400"/>
            <a:ext cx="24969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>
                <a:solidFill>
                  <a:schemeClr val="tx1"/>
                </a:solidFill>
              </a:rPr>
              <a:t>test   user flows ,  whether the understanding the flow of steps  is confusing  in  performing the task  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3444" name="Google Shape;3444;p37"/>
          <p:cNvSpPr txBox="1">
            <a:spLocks noGrp="1"/>
          </p:cNvSpPr>
          <p:nvPr>
            <p:ph type="title" idx="3"/>
          </p:nvPr>
        </p:nvSpPr>
        <p:spPr>
          <a:xfrm>
            <a:off x="5012250" y="1239475"/>
            <a:ext cx="298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dirty="0" smtClean="0"/>
              <a:t>Recruit participants</a:t>
            </a:r>
          </a:p>
        </p:txBody>
      </p:sp>
      <p:sp>
        <p:nvSpPr>
          <p:cNvPr id="3445" name="Google Shape;3445;p37"/>
          <p:cNvSpPr txBox="1">
            <a:spLocks noGrp="1"/>
          </p:cNvSpPr>
          <p:nvPr>
            <p:ph type="title" idx="4"/>
          </p:nvPr>
        </p:nvSpPr>
        <p:spPr>
          <a:xfrm>
            <a:off x="5200500" y="409575"/>
            <a:ext cx="2610000" cy="98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/>
          </a:p>
        </p:txBody>
      </p:sp>
      <p:sp>
        <p:nvSpPr>
          <p:cNvPr id="3446" name="Google Shape;3446;p37"/>
          <p:cNvSpPr txBox="1">
            <a:spLocks noGrp="1"/>
          </p:cNvSpPr>
          <p:nvPr>
            <p:ph type="subTitle" idx="5"/>
          </p:nvPr>
        </p:nvSpPr>
        <p:spPr>
          <a:xfrm>
            <a:off x="5257050" y="1676400"/>
            <a:ext cx="24969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GB" dirty="0" smtClean="0">
                <a:solidFill>
                  <a:schemeClr val="tx1"/>
                </a:solidFill>
              </a:rPr>
              <a:t>selecting   individuals who matches with the created </a:t>
            </a:r>
            <a:r>
              <a:rPr lang="en-GB" u="sng" dirty="0" smtClean="0">
                <a:solidFill>
                  <a:schemeClr val="tx1"/>
                </a:solidFill>
              </a:rPr>
              <a:t>personas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447" name="Google Shape;3447;p37"/>
          <p:cNvSpPr txBox="1">
            <a:spLocks noGrp="1"/>
          </p:cNvSpPr>
          <p:nvPr>
            <p:ph type="title" idx="6"/>
          </p:nvPr>
        </p:nvSpPr>
        <p:spPr>
          <a:xfrm>
            <a:off x="1126050" y="3274675"/>
            <a:ext cx="298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Perform the test</a:t>
            </a:r>
            <a:endParaRPr/>
          </a:p>
        </p:txBody>
      </p:sp>
      <p:sp>
        <p:nvSpPr>
          <p:cNvPr id="3448" name="Google Shape;3448;p37"/>
          <p:cNvSpPr txBox="1">
            <a:spLocks noGrp="1"/>
          </p:cNvSpPr>
          <p:nvPr>
            <p:ph type="title" idx="7"/>
          </p:nvPr>
        </p:nvSpPr>
        <p:spPr>
          <a:xfrm>
            <a:off x="1314300" y="2444775"/>
            <a:ext cx="2610000" cy="98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/>
          </a:p>
        </p:txBody>
      </p:sp>
      <p:sp>
        <p:nvSpPr>
          <p:cNvPr id="3449" name="Google Shape;3449;p37"/>
          <p:cNvSpPr txBox="1">
            <a:spLocks noGrp="1"/>
          </p:cNvSpPr>
          <p:nvPr>
            <p:ph type="subTitle" idx="8"/>
          </p:nvPr>
        </p:nvSpPr>
        <p:spPr>
          <a:xfrm>
            <a:off x="1370850" y="3711600"/>
            <a:ext cx="266775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prepare the user for what they are about to do , what the user is supposed to do. What do you test, what product</a:t>
            </a:r>
            <a:r>
              <a:rPr lang="en-US" b="1" dirty="0" smtClean="0">
                <a:solidFill>
                  <a:schemeClr val="tx1"/>
                </a:solidFill>
              </a:rPr>
              <a:t>,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450" name="Google Shape;3450;p37"/>
          <p:cNvSpPr txBox="1">
            <a:spLocks noGrp="1"/>
          </p:cNvSpPr>
          <p:nvPr>
            <p:ph type="title" idx="9"/>
          </p:nvPr>
        </p:nvSpPr>
        <p:spPr>
          <a:xfrm>
            <a:off x="5012250" y="3274675"/>
            <a:ext cx="298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Analyze the results</a:t>
            </a:r>
            <a:endParaRPr/>
          </a:p>
        </p:txBody>
      </p:sp>
      <p:sp>
        <p:nvSpPr>
          <p:cNvPr id="3451" name="Google Shape;3451;p37"/>
          <p:cNvSpPr txBox="1">
            <a:spLocks noGrp="1"/>
          </p:cNvSpPr>
          <p:nvPr>
            <p:ph type="title" idx="13"/>
          </p:nvPr>
        </p:nvSpPr>
        <p:spPr>
          <a:xfrm>
            <a:off x="5200500" y="2444775"/>
            <a:ext cx="2610000" cy="98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452" name="Google Shape;3452;p37"/>
          <p:cNvSpPr txBox="1">
            <a:spLocks noGrp="1"/>
          </p:cNvSpPr>
          <p:nvPr>
            <p:ph type="subTitle" idx="14"/>
          </p:nvPr>
        </p:nvSpPr>
        <p:spPr>
          <a:xfrm>
            <a:off x="5257050" y="3711600"/>
            <a:ext cx="24969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>
                <a:solidFill>
                  <a:schemeClr val="tx1"/>
                </a:solidFill>
              </a:rPr>
              <a:t>discover   points of improvement 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mahad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475" y="742950"/>
            <a:ext cx="5165725" cy="3352799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5867400" y="1276350"/>
            <a:ext cx="2743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smtClean="0"/>
              <a:t>To examine the physical behavior of users and  their interaction with the   product which was observed  through user testing</a:t>
            </a: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38150"/>
            <a:ext cx="6172200" cy="838200"/>
          </a:xfrm>
        </p:spPr>
        <p:txBody>
          <a:bodyPr/>
          <a:lstStyle/>
          <a:p>
            <a:r>
              <a:rPr lang="en-US" sz="1800" b="0" i="1" dirty="0" smtClean="0"/>
              <a:t>.</a:t>
            </a:r>
            <a:endParaRPr lang="en-US" sz="1800" b="0" i="1" dirty="0"/>
          </a:p>
        </p:txBody>
      </p:sp>
      <p:pic>
        <p:nvPicPr>
          <p:cNvPr id="4" name="Picture 3" descr="An-overview-of-HCI-evaluation-techniques-based-on-the-Predictive-Experimental-distinc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28750"/>
            <a:ext cx="7162800" cy="335756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8" name="Google Shape;3738;p50"/>
          <p:cNvSpPr txBox="1">
            <a:spLocks noGrp="1"/>
          </p:cNvSpPr>
          <p:nvPr>
            <p:ph type="title"/>
          </p:nvPr>
        </p:nvSpPr>
        <p:spPr>
          <a:xfrm>
            <a:off x="714300" y="1757163"/>
            <a:ext cx="35529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000" dirty="0" smtClean="0"/>
              <a:t>02.</a:t>
            </a:r>
            <a:br>
              <a:rPr lang="en" sz="4000" dirty="0" smtClean="0"/>
            </a:br>
            <a:r>
              <a:rPr lang="en" sz="4000" dirty="0" smtClean="0"/>
              <a:t> </a:t>
            </a:r>
            <a:r>
              <a:rPr lang="en-US" sz="4000" dirty="0" smtClean="0"/>
              <a:t>User Modeling </a:t>
            </a:r>
            <a:endParaRPr sz="4000"/>
          </a:p>
        </p:txBody>
      </p:sp>
      <p:sp>
        <p:nvSpPr>
          <p:cNvPr id="3739" name="Google Shape;3739;p50"/>
          <p:cNvSpPr txBox="1">
            <a:spLocks noGrp="1"/>
          </p:cNvSpPr>
          <p:nvPr>
            <p:ph type="subTitle" idx="1"/>
          </p:nvPr>
        </p:nvSpPr>
        <p:spPr>
          <a:xfrm>
            <a:off x="5029200" y="1733550"/>
            <a:ext cx="3324300" cy="1329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95350"/>
            <a:ext cx="7715400" cy="878874"/>
          </a:xfrm>
        </p:spPr>
        <p:txBody>
          <a:bodyPr/>
          <a:lstStyle/>
          <a:p>
            <a:r>
              <a:rPr lang="en" sz="2800" dirty="0" smtClean="0"/>
              <a:t> </a:t>
            </a:r>
            <a:r>
              <a:rPr lang="en-GB" sz="2800" dirty="0" smtClean="0"/>
              <a:t>Predictive </a:t>
            </a:r>
            <a:r>
              <a:rPr lang="en" sz="2800" dirty="0" smtClean="0"/>
              <a:t>M</a:t>
            </a:r>
            <a:r>
              <a:rPr lang="en-US" sz="2800" dirty="0" smtClean="0"/>
              <a:t>o</a:t>
            </a:r>
            <a:r>
              <a:rPr lang="en" sz="2800" dirty="0" smtClean="0"/>
              <a:t>dels </a:t>
            </a:r>
            <a:r>
              <a:rPr lang="en-GB" sz="2800" dirty="0" smtClean="0"/>
              <a:t>-</a:t>
            </a:r>
            <a:r>
              <a:rPr lang="en-GB" sz="2800" dirty="0" smtClean="0">
                <a:solidFill>
                  <a:schemeClr val="tx1"/>
                </a:solidFill>
              </a:rPr>
              <a:t>controlled variables, statistics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300" y="2343150"/>
            <a:ext cx="7715400" cy="1852700"/>
          </a:xfrm>
        </p:spPr>
        <p:txBody>
          <a:bodyPr/>
          <a:lstStyle/>
          <a:p>
            <a:pPr marL="0" lvl="0" indent="0"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en-GB" sz="1800" b="1" dirty="0" smtClean="0">
                <a:solidFill>
                  <a:schemeClr val="tx1"/>
                </a:solidFill>
              </a:rPr>
              <a:t>GOMS</a:t>
            </a:r>
            <a:r>
              <a:rPr lang="en-GB" sz="1800" dirty="0" smtClean="0">
                <a:solidFill>
                  <a:schemeClr val="tx1"/>
                </a:solidFill>
              </a:rPr>
              <a:t> - Goals, Operators, Methods and Selection rules</a:t>
            </a:r>
          </a:p>
          <a:p>
            <a:pPr marL="0" lvl="0" indent="0"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en-GB" sz="1800" b="1" dirty="0" smtClean="0">
                <a:solidFill>
                  <a:schemeClr val="tx1"/>
                </a:solidFill>
              </a:rPr>
              <a:t>KLM</a:t>
            </a:r>
            <a:r>
              <a:rPr lang="en-GB" sz="1800" dirty="0" smtClean="0">
                <a:solidFill>
                  <a:schemeClr val="tx1"/>
                </a:solidFill>
              </a:rPr>
              <a:t> - Keyboard-Level Model (a variation of GOMS)</a:t>
            </a:r>
          </a:p>
          <a:p>
            <a:pPr marL="0" lvl="0" indent="0"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en-GB" sz="1800" b="1" dirty="0" smtClean="0">
                <a:solidFill>
                  <a:schemeClr val="tx1"/>
                </a:solidFill>
              </a:rPr>
              <a:t>FITTs law</a:t>
            </a:r>
            <a:endParaRPr lang="en-GB" sz="1800" dirty="0" smtClean="0">
              <a:solidFill>
                <a:schemeClr val="tx1"/>
              </a:solidFill>
            </a:endParaRP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GOMS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0" y="1200151"/>
            <a:ext cx="609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solidFill>
                  <a:schemeClr val="tx1"/>
                </a:solidFill>
              </a:rPr>
              <a:t>GOMS stands </a:t>
            </a:r>
            <a:r>
              <a:rPr lang="en-GB" sz="1600" dirty="0" err="1" smtClean="0">
                <a:solidFill>
                  <a:schemeClr val="tx1"/>
                </a:solidFill>
              </a:rPr>
              <a:t>for:Goals</a:t>
            </a:r>
            <a:r>
              <a:rPr lang="en-GB" sz="1600" dirty="0" smtClean="0">
                <a:solidFill>
                  <a:schemeClr val="tx1"/>
                </a:solidFill>
              </a:rPr>
              <a:t> Operators, Methods, Selection Rule</a:t>
            </a:r>
            <a:endParaRPr lang="en-US" sz="1600" dirty="0" smtClean="0">
              <a:solidFill>
                <a:schemeClr val="tx1"/>
              </a:solidFill>
            </a:endParaRPr>
          </a:p>
          <a:p>
            <a:endParaRPr lang="en-GB" sz="1600" dirty="0" smtClean="0">
              <a:solidFill>
                <a:schemeClr val="tx1"/>
              </a:solidFill>
            </a:endParaRPr>
          </a:p>
          <a:p>
            <a:r>
              <a:rPr lang="en-GB" sz="1600" dirty="0" smtClean="0">
                <a:solidFill>
                  <a:schemeClr val="tx1"/>
                </a:solidFill>
              </a:rPr>
              <a:t>GOMS is a method for examining the individual components of a user experience in terms of the time it takes a user to most efficiently complete a goal.</a:t>
            </a:r>
          </a:p>
          <a:p>
            <a:endParaRPr lang="en-GB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GOMs example </a:t>
            </a:r>
            <a:br>
              <a:rPr lang="en-GB" dirty="0" smtClean="0"/>
            </a:br>
            <a:r>
              <a:rPr lang="en-GB" dirty="0" smtClean="0"/>
              <a:t>the </a:t>
            </a:r>
            <a:r>
              <a:rPr lang="en-GB" dirty="0"/>
              <a:t>use-mouse-delete-word method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1809749"/>
            <a:ext cx="8229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/>
              <a:t>Goals</a:t>
            </a:r>
            <a:r>
              <a:rPr lang="en-GB" dirty="0" err="1"/>
              <a:t>:High</a:t>
            </a:r>
            <a:r>
              <a:rPr lang="en-GB" dirty="0"/>
              <a:t> level goal (e.g. WRITE-REPORT) or low level (e.g. DELETE-WORD)</a:t>
            </a:r>
          </a:p>
          <a:p>
            <a:r>
              <a:rPr lang="en-GB" b="1" dirty="0" err="1"/>
              <a:t>Operators</a:t>
            </a:r>
            <a:r>
              <a:rPr lang="en-GB" dirty="0" err="1"/>
              <a:t>:Perceptual</a:t>
            </a:r>
            <a:r>
              <a:rPr lang="en-GB" dirty="0"/>
              <a:t>, motor or cognitive actions that are used to accomplish the goals (e.g. DOUBLE- CLICK-MOUSE, PRESS-INSERT-KEY). Each operator requires a fixed amount of time for the user to execute, </a:t>
            </a:r>
          </a:p>
          <a:p>
            <a:r>
              <a:rPr lang="en-GB" dirty="0"/>
              <a:t>e.g. CLICK-MOUSE button takes 0.20 seconds to execute).</a:t>
            </a:r>
          </a:p>
          <a:p>
            <a:r>
              <a:rPr lang="en-GB" b="1" dirty="0" err="1"/>
              <a:t>Methods</a:t>
            </a:r>
            <a:r>
              <a:rPr lang="en-GB" dirty="0" err="1"/>
              <a:t>:procedures</a:t>
            </a:r>
            <a:r>
              <a:rPr lang="en-GB" dirty="0"/>
              <a:t> the user uses to accomplish a goal.</a:t>
            </a:r>
          </a:p>
          <a:p>
            <a:r>
              <a:rPr lang="en-GB" dirty="0"/>
              <a:t> For example, one method to accomplish the goal DELETE-WORD would be to MOVE-MOUSE to the beginning of the word, and PRESS- DELETE-KEY (the use-mouse-delete-word method).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60902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6400800" cy="457200"/>
          </a:xfrm>
        </p:spPr>
        <p:txBody>
          <a:bodyPr/>
          <a:lstStyle/>
          <a:p>
            <a:r>
              <a:rPr lang="en-US" sz="2000" dirty="0" smtClean="0"/>
              <a:t>KLM </a:t>
            </a:r>
            <a:r>
              <a:rPr lang="en-GB" sz="2000" dirty="0" smtClean="0">
                <a:solidFill>
                  <a:schemeClr val="tx1"/>
                </a:solidFill>
              </a:rPr>
              <a:t>Keyboard-Level Model </a:t>
            </a:r>
            <a:r>
              <a:rPr lang="en-GB" sz="2000" dirty="0" smtClean="0">
                <a:solidFill>
                  <a:schemeClr val="tx1"/>
                </a:solidFill>
              </a:rPr>
              <a:t> (</a:t>
            </a:r>
            <a:r>
              <a:rPr lang="en-GB" sz="2000" dirty="0" smtClean="0">
                <a:solidFill>
                  <a:schemeClr val="tx1"/>
                </a:solidFill>
              </a:rPr>
              <a:t>a variation of GOMS) 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38235" t="14323" r="2941" b="8594"/>
          <a:stretch>
            <a:fillRect/>
          </a:stretch>
        </p:blipFill>
        <p:spPr bwMode="auto">
          <a:xfrm>
            <a:off x="762000" y="1123950"/>
            <a:ext cx="7620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KLM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38235" t="14323" r="2941" b="8594"/>
          <a:stretch>
            <a:fillRect/>
          </a:stretch>
        </p:blipFill>
        <p:spPr bwMode="auto">
          <a:xfrm>
            <a:off x="762000" y="1123950"/>
            <a:ext cx="7620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8" name="Google Shape;3738;p50"/>
          <p:cNvSpPr txBox="1">
            <a:spLocks noGrp="1"/>
          </p:cNvSpPr>
          <p:nvPr>
            <p:ph type="title"/>
          </p:nvPr>
        </p:nvSpPr>
        <p:spPr>
          <a:xfrm>
            <a:off x="714300" y="1757163"/>
            <a:ext cx="35529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000" dirty="0" smtClean="0"/>
              <a:t>01.</a:t>
            </a:r>
            <a:br>
              <a:rPr lang="en" sz="4000" dirty="0" smtClean="0"/>
            </a:br>
            <a:r>
              <a:rPr lang="en" sz="4000" dirty="0" smtClean="0"/>
              <a:t> </a:t>
            </a:r>
            <a:r>
              <a:rPr lang="en-US" sz="4000" dirty="0" smtClean="0"/>
              <a:t>User testing</a:t>
            </a:r>
            <a:endParaRPr sz="4000"/>
          </a:p>
        </p:txBody>
      </p:sp>
      <p:sp>
        <p:nvSpPr>
          <p:cNvPr id="3739" name="Google Shape;3739;p50"/>
          <p:cNvSpPr txBox="1">
            <a:spLocks noGrp="1"/>
          </p:cNvSpPr>
          <p:nvPr>
            <p:ph type="subTitle" idx="1"/>
          </p:nvPr>
        </p:nvSpPr>
        <p:spPr>
          <a:xfrm>
            <a:off x="5029200" y="1504950"/>
            <a:ext cx="3324300" cy="1329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>
                <a:solidFill>
                  <a:schemeClr val="tx1"/>
                </a:solidFill>
              </a:rPr>
              <a:t>.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00" y="1200150"/>
            <a:ext cx="6677100" cy="762000"/>
          </a:xfrm>
        </p:spPr>
        <p:txBody>
          <a:bodyPr/>
          <a:lstStyle/>
          <a:p>
            <a:r>
              <a:rPr lang="en-US" dirty="0" smtClean="0"/>
              <a:t>KLM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7647" t="15365" r="30588" b="40885"/>
          <a:stretch>
            <a:fillRect/>
          </a:stretch>
        </p:blipFill>
        <p:spPr bwMode="auto">
          <a:xfrm>
            <a:off x="762000" y="1809751"/>
            <a:ext cx="861060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27059" t="13281" r="32353" b="39844"/>
          <a:stretch>
            <a:fillRect/>
          </a:stretch>
        </p:blipFill>
        <p:spPr bwMode="auto">
          <a:xfrm>
            <a:off x="609600" y="590550"/>
            <a:ext cx="3886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 l="27647" t="14844" r="34706" b="33333"/>
          <a:stretch>
            <a:fillRect/>
          </a:stretch>
        </p:blipFill>
        <p:spPr bwMode="auto">
          <a:xfrm>
            <a:off x="4572000" y="590550"/>
            <a:ext cx="4038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295400" y="133350"/>
            <a:ext cx="449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KLM  example</a:t>
            </a:r>
            <a:endParaRPr lang="en-US" sz="24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5" name="Google Shape;4295;p61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772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REFRENCES </a:t>
            </a:r>
            <a:endParaRPr/>
          </a:p>
        </p:txBody>
      </p:sp>
      <p:sp>
        <p:nvSpPr>
          <p:cNvPr id="4296" name="Google Shape;4296;p61"/>
          <p:cNvSpPr txBox="1">
            <a:spLocks noGrp="1"/>
          </p:cNvSpPr>
          <p:nvPr>
            <p:ph type="body" idx="1"/>
          </p:nvPr>
        </p:nvSpPr>
        <p:spPr>
          <a:xfrm>
            <a:off x="709500" y="1152475"/>
            <a:ext cx="3602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 smtClean="0">
                <a:hlinkClick r:id="rId3"/>
              </a:rPr>
              <a:t>http://thinkapps.com/blog/design/user-testing-guide/</a:t>
            </a:r>
            <a:endParaRPr lang="en-US" dirty="0" smtClean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 dirty="0" smtClean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 smtClean="0">
                <a:hlinkClick r:id="rId4"/>
              </a:rPr>
              <a:t>https://uxplanet.org/the-case-for-user-testing-87d82da3c19c</a:t>
            </a:r>
            <a:endParaRPr lang="en-US" dirty="0" smtClean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297" name="Google Shape;4297;p6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602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 smtClean="0">
                <a:hlinkClick r:id="rId5"/>
              </a:rPr>
              <a:t>https://www.youtube.com/watch?v=vlltJl61bvo</a:t>
            </a:r>
            <a:endParaRPr lang="en-US" dirty="0" smtClean="0"/>
          </a:p>
          <a:p>
            <a:pPr marL="0" lvl="0" indent="0">
              <a:buNone/>
            </a:pPr>
            <a:r>
              <a:rPr lang="en-US" dirty="0" smtClean="0">
                <a:hlinkClick r:id="rId6"/>
              </a:rPr>
              <a:t>https://www.youtube.com/watch?v=mymwjCCa1bQ</a:t>
            </a: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https://slideplayer.com/slide/download/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p59"/>
          <p:cNvSpPr txBox="1">
            <a:spLocks noGrp="1"/>
          </p:cNvSpPr>
          <p:nvPr>
            <p:ph type="title"/>
          </p:nvPr>
        </p:nvSpPr>
        <p:spPr>
          <a:xfrm>
            <a:off x="714300" y="-2249075"/>
            <a:ext cx="3592500" cy="446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3895" name="Google Shape;3895;p59"/>
          <p:cNvSpPr txBox="1">
            <a:spLocks noGrp="1"/>
          </p:cNvSpPr>
          <p:nvPr>
            <p:ph type="subTitle" idx="1"/>
          </p:nvPr>
        </p:nvSpPr>
        <p:spPr>
          <a:xfrm>
            <a:off x="714300" y="2154600"/>
            <a:ext cx="32481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6" name="Google Shape;3896;p59"/>
          <p:cNvSpPr txBox="1">
            <a:spLocks noGrp="1"/>
          </p:cNvSpPr>
          <p:nvPr>
            <p:ph type="subTitle" idx="1"/>
          </p:nvPr>
        </p:nvSpPr>
        <p:spPr>
          <a:xfrm>
            <a:off x="714300" y="4354075"/>
            <a:ext cx="32481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534844"/>
                </a:solidFill>
              </a:rPr>
              <a:t>Please keep this slide for attribution</a:t>
            </a:r>
            <a:endParaRPr sz="1100" b="1"/>
          </a:p>
        </p:txBody>
      </p:sp>
      <p:grpSp>
        <p:nvGrpSpPr>
          <p:cNvPr id="3897" name="Google Shape;3897;p59"/>
          <p:cNvGrpSpPr/>
          <p:nvPr/>
        </p:nvGrpSpPr>
        <p:grpSpPr>
          <a:xfrm>
            <a:off x="796389" y="3289868"/>
            <a:ext cx="291029" cy="248691"/>
            <a:chOff x="6639505" y="2916947"/>
            <a:chExt cx="495369" cy="423303"/>
          </a:xfrm>
        </p:grpSpPr>
        <p:sp>
          <p:nvSpPr>
            <p:cNvPr id="3898" name="Google Shape;3898;p59"/>
            <p:cNvSpPr/>
            <p:nvPr/>
          </p:nvSpPr>
          <p:spPr>
            <a:xfrm>
              <a:off x="6869130" y="3090665"/>
              <a:ext cx="94424" cy="81732"/>
            </a:xfrm>
            <a:custGeom>
              <a:avLst/>
              <a:gdLst/>
              <a:ahLst/>
              <a:cxnLst/>
              <a:rect l="l" t="t" r="r" b="b"/>
              <a:pathLst>
                <a:path w="2063" h="1786" extrusionOk="0">
                  <a:moveTo>
                    <a:pt x="1167" y="0"/>
                  </a:moveTo>
                  <a:cubicBezTo>
                    <a:pt x="381" y="0"/>
                    <a:pt x="1" y="977"/>
                    <a:pt x="543" y="1519"/>
                  </a:cubicBezTo>
                  <a:cubicBezTo>
                    <a:pt x="728" y="1704"/>
                    <a:pt x="952" y="1786"/>
                    <a:pt x="1171" y="1786"/>
                  </a:cubicBezTo>
                  <a:cubicBezTo>
                    <a:pt x="1628" y="1786"/>
                    <a:pt x="2062" y="1427"/>
                    <a:pt x="2062" y="895"/>
                  </a:cubicBezTo>
                  <a:cubicBezTo>
                    <a:pt x="2062" y="407"/>
                    <a:pt x="1655" y="0"/>
                    <a:pt x="1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59"/>
            <p:cNvSpPr/>
            <p:nvPr/>
          </p:nvSpPr>
          <p:spPr>
            <a:xfrm>
              <a:off x="6824459" y="3032192"/>
              <a:ext cx="198688" cy="198655"/>
            </a:xfrm>
            <a:custGeom>
              <a:avLst/>
              <a:gdLst/>
              <a:ahLst/>
              <a:cxnLst/>
              <a:rect l="l" t="t" r="r" b="b"/>
              <a:pathLst>
                <a:path w="4341" h="4341" extrusionOk="0">
                  <a:moveTo>
                    <a:pt x="3562" y="428"/>
                  </a:moveTo>
                  <a:cubicBezTo>
                    <a:pt x="3727" y="428"/>
                    <a:pt x="3879" y="556"/>
                    <a:pt x="3879" y="760"/>
                  </a:cubicBezTo>
                  <a:cubicBezTo>
                    <a:pt x="3906" y="923"/>
                    <a:pt x="3744" y="1085"/>
                    <a:pt x="3581" y="1085"/>
                  </a:cubicBezTo>
                  <a:lnTo>
                    <a:pt x="3581" y="1058"/>
                  </a:lnTo>
                  <a:cubicBezTo>
                    <a:pt x="3282" y="1058"/>
                    <a:pt x="3147" y="733"/>
                    <a:pt x="3337" y="516"/>
                  </a:cubicBezTo>
                  <a:cubicBezTo>
                    <a:pt x="3405" y="456"/>
                    <a:pt x="3485" y="428"/>
                    <a:pt x="3562" y="428"/>
                  </a:cubicBezTo>
                  <a:close/>
                  <a:moveTo>
                    <a:pt x="2146" y="810"/>
                  </a:moveTo>
                  <a:cubicBezTo>
                    <a:pt x="2836" y="810"/>
                    <a:pt x="3499" y="1349"/>
                    <a:pt x="3499" y="2170"/>
                  </a:cubicBezTo>
                  <a:cubicBezTo>
                    <a:pt x="3499" y="2930"/>
                    <a:pt x="2903" y="3527"/>
                    <a:pt x="2143" y="3527"/>
                  </a:cubicBezTo>
                  <a:cubicBezTo>
                    <a:pt x="950" y="3527"/>
                    <a:pt x="326" y="2062"/>
                    <a:pt x="1194" y="1221"/>
                  </a:cubicBezTo>
                  <a:cubicBezTo>
                    <a:pt x="1469" y="937"/>
                    <a:pt x="1811" y="810"/>
                    <a:pt x="2146" y="810"/>
                  </a:cubicBezTo>
                  <a:close/>
                  <a:moveTo>
                    <a:pt x="2143" y="1"/>
                  </a:moveTo>
                  <a:cubicBezTo>
                    <a:pt x="1438" y="1"/>
                    <a:pt x="1357" y="1"/>
                    <a:pt x="1085" y="28"/>
                  </a:cubicBezTo>
                  <a:cubicBezTo>
                    <a:pt x="896" y="28"/>
                    <a:pt x="733" y="55"/>
                    <a:pt x="597" y="109"/>
                  </a:cubicBezTo>
                  <a:cubicBezTo>
                    <a:pt x="462" y="163"/>
                    <a:pt x="353" y="218"/>
                    <a:pt x="272" y="299"/>
                  </a:cubicBezTo>
                  <a:cubicBezTo>
                    <a:pt x="190" y="380"/>
                    <a:pt x="109" y="489"/>
                    <a:pt x="82" y="624"/>
                  </a:cubicBezTo>
                  <a:cubicBezTo>
                    <a:pt x="28" y="760"/>
                    <a:pt x="0" y="950"/>
                    <a:pt x="0" y="1113"/>
                  </a:cubicBezTo>
                  <a:lnTo>
                    <a:pt x="0" y="2170"/>
                  </a:lnTo>
                  <a:lnTo>
                    <a:pt x="0" y="3255"/>
                  </a:lnTo>
                  <a:cubicBezTo>
                    <a:pt x="0" y="3418"/>
                    <a:pt x="28" y="3581"/>
                    <a:pt x="82" y="3744"/>
                  </a:cubicBezTo>
                  <a:cubicBezTo>
                    <a:pt x="163" y="3988"/>
                    <a:pt x="353" y="4150"/>
                    <a:pt x="597" y="4259"/>
                  </a:cubicBezTo>
                  <a:cubicBezTo>
                    <a:pt x="733" y="4313"/>
                    <a:pt x="896" y="4340"/>
                    <a:pt x="1085" y="4340"/>
                  </a:cubicBezTo>
                  <a:lnTo>
                    <a:pt x="3228" y="4340"/>
                  </a:lnTo>
                  <a:cubicBezTo>
                    <a:pt x="3391" y="4340"/>
                    <a:pt x="3554" y="4313"/>
                    <a:pt x="3716" y="4259"/>
                  </a:cubicBezTo>
                  <a:cubicBezTo>
                    <a:pt x="3961" y="4150"/>
                    <a:pt x="4123" y="3988"/>
                    <a:pt x="4232" y="3744"/>
                  </a:cubicBezTo>
                  <a:cubicBezTo>
                    <a:pt x="4286" y="3581"/>
                    <a:pt x="4313" y="3418"/>
                    <a:pt x="4313" y="3255"/>
                  </a:cubicBezTo>
                  <a:cubicBezTo>
                    <a:pt x="4313" y="2984"/>
                    <a:pt x="4340" y="2876"/>
                    <a:pt x="4340" y="2170"/>
                  </a:cubicBezTo>
                  <a:cubicBezTo>
                    <a:pt x="4340" y="1465"/>
                    <a:pt x="4340" y="1384"/>
                    <a:pt x="4313" y="1113"/>
                  </a:cubicBezTo>
                  <a:cubicBezTo>
                    <a:pt x="4313" y="950"/>
                    <a:pt x="4286" y="760"/>
                    <a:pt x="4232" y="624"/>
                  </a:cubicBezTo>
                  <a:cubicBezTo>
                    <a:pt x="4178" y="489"/>
                    <a:pt x="4123" y="380"/>
                    <a:pt x="4015" y="299"/>
                  </a:cubicBezTo>
                  <a:cubicBezTo>
                    <a:pt x="3933" y="218"/>
                    <a:pt x="3825" y="163"/>
                    <a:pt x="3716" y="109"/>
                  </a:cubicBezTo>
                  <a:cubicBezTo>
                    <a:pt x="3554" y="55"/>
                    <a:pt x="3391" y="28"/>
                    <a:pt x="3228" y="28"/>
                  </a:cubicBezTo>
                  <a:cubicBezTo>
                    <a:pt x="2957" y="28"/>
                    <a:pt x="2848" y="1"/>
                    <a:pt x="21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59"/>
            <p:cNvSpPr/>
            <p:nvPr/>
          </p:nvSpPr>
          <p:spPr>
            <a:xfrm>
              <a:off x="6639505" y="2916947"/>
              <a:ext cx="495369" cy="423303"/>
            </a:xfrm>
            <a:custGeom>
              <a:avLst/>
              <a:gdLst/>
              <a:ahLst/>
              <a:cxnLst/>
              <a:rect l="l" t="t" r="r" b="b"/>
              <a:pathLst>
                <a:path w="10823" h="9250" extrusionOk="0">
                  <a:moveTo>
                    <a:pt x="6184" y="1953"/>
                  </a:moveTo>
                  <a:cubicBezTo>
                    <a:pt x="6917" y="1953"/>
                    <a:pt x="6998" y="1953"/>
                    <a:pt x="7296" y="1980"/>
                  </a:cubicBezTo>
                  <a:cubicBezTo>
                    <a:pt x="7513" y="1980"/>
                    <a:pt x="7730" y="2035"/>
                    <a:pt x="7920" y="2116"/>
                  </a:cubicBezTo>
                  <a:cubicBezTo>
                    <a:pt x="8300" y="2252"/>
                    <a:pt x="8571" y="2523"/>
                    <a:pt x="8707" y="2876"/>
                  </a:cubicBezTo>
                  <a:cubicBezTo>
                    <a:pt x="8788" y="3092"/>
                    <a:pt x="8815" y="3309"/>
                    <a:pt x="8842" y="3526"/>
                  </a:cubicBezTo>
                  <a:cubicBezTo>
                    <a:pt x="8842" y="3798"/>
                    <a:pt x="8842" y="3906"/>
                    <a:pt x="8842" y="4611"/>
                  </a:cubicBezTo>
                  <a:cubicBezTo>
                    <a:pt x="8842" y="5344"/>
                    <a:pt x="8842" y="5425"/>
                    <a:pt x="8842" y="5724"/>
                  </a:cubicBezTo>
                  <a:cubicBezTo>
                    <a:pt x="8815" y="5940"/>
                    <a:pt x="8788" y="6157"/>
                    <a:pt x="8707" y="6347"/>
                  </a:cubicBezTo>
                  <a:cubicBezTo>
                    <a:pt x="8571" y="6727"/>
                    <a:pt x="8300" y="6998"/>
                    <a:pt x="7920" y="7134"/>
                  </a:cubicBezTo>
                  <a:cubicBezTo>
                    <a:pt x="7730" y="7215"/>
                    <a:pt x="7513" y="7242"/>
                    <a:pt x="7296" y="7270"/>
                  </a:cubicBezTo>
                  <a:lnTo>
                    <a:pt x="5099" y="7270"/>
                  </a:lnTo>
                  <a:cubicBezTo>
                    <a:pt x="4882" y="7242"/>
                    <a:pt x="4665" y="7215"/>
                    <a:pt x="4448" y="7134"/>
                  </a:cubicBezTo>
                  <a:cubicBezTo>
                    <a:pt x="4286" y="7080"/>
                    <a:pt x="4123" y="6971"/>
                    <a:pt x="3987" y="6836"/>
                  </a:cubicBezTo>
                  <a:cubicBezTo>
                    <a:pt x="3852" y="6700"/>
                    <a:pt x="3743" y="6537"/>
                    <a:pt x="3689" y="6347"/>
                  </a:cubicBezTo>
                  <a:cubicBezTo>
                    <a:pt x="3607" y="6157"/>
                    <a:pt x="3553" y="5940"/>
                    <a:pt x="3553" y="5724"/>
                  </a:cubicBezTo>
                  <a:lnTo>
                    <a:pt x="3553" y="4611"/>
                  </a:lnTo>
                  <a:lnTo>
                    <a:pt x="3553" y="3526"/>
                  </a:lnTo>
                  <a:cubicBezTo>
                    <a:pt x="3553" y="3309"/>
                    <a:pt x="3607" y="3092"/>
                    <a:pt x="3689" y="2876"/>
                  </a:cubicBezTo>
                  <a:cubicBezTo>
                    <a:pt x="3743" y="2713"/>
                    <a:pt x="3852" y="2550"/>
                    <a:pt x="3987" y="2414"/>
                  </a:cubicBezTo>
                  <a:cubicBezTo>
                    <a:pt x="4123" y="2279"/>
                    <a:pt x="4286" y="2170"/>
                    <a:pt x="4448" y="2116"/>
                  </a:cubicBezTo>
                  <a:cubicBezTo>
                    <a:pt x="4665" y="2035"/>
                    <a:pt x="4882" y="1980"/>
                    <a:pt x="5099" y="1980"/>
                  </a:cubicBezTo>
                  <a:cubicBezTo>
                    <a:pt x="5371" y="1980"/>
                    <a:pt x="5479" y="1953"/>
                    <a:pt x="6184" y="1953"/>
                  </a:cubicBezTo>
                  <a:close/>
                  <a:moveTo>
                    <a:pt x="6184" y="0"/>
                  </a:moveTo>
                  <a:cubicBezTo>
                    <a:pt x="2061" y="0"/>
                    <a:pt x="0" y="4991"/>
                    <a:pt x="2929" y="7893"/>
                  </a:cubicBezTo>
                  <a:cubicBezTo>
                    <a:pt x="3866" y="8830"/>
                    <a:pt x="5021" y="9250"/>
                    <a:pt x="6155" y="9250"/>
                  </a:cubicBezTo>
                  <a:cubicBezTo>
                    <a:pt x="8534" y="9250"/>
                    <a:pt x="10822" y="7403"/>
                    <a:pt x="10822" y="4611"/>
                  </a:cubicBezTo>
                  <a:cubicBezTo>
                    <a:pt x="10822" y="2062"/>
                    <a:pt x="8734" y="0"/>
                    <a:pt x="61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1" name="Google Shape;3901;p59"/>
          <p:cNvSpPr/>
          <p:nvPr/>
        </p:nvSpPr>
        <p:spPr>
          <a:xfrm>
            <a:off x="1181966" y="3291298"/>
            <a:ext cx="290277" cy="249197"/>
          </a:xfrm>
          <a:custGeom>
            <a:avLst/>
            <a:gdLst/>
            <a:ahLst/>
            <a:cxnLst/>
            <a:rect l="l" t="t" r="r" b="b"/>
            <a:pathLst>
              <a:path w="10796" h="9269" extrusionOk="0">
                <a:moveTo>
                  <a:pt x="4331" y="1983"/>
                </a:moveTo>
                <a:cubicBezTo>
                  <a:pt x="4630" y="1983"/>
                  <a:pt x="4910" y="2216"/>
                  <a:pt x="4910" y="2550"/>
                </a:cubicBezTo>
                <a:cubicBezTo>
                  <a:pt x="4910" y="2897"/>
                  <a:pt x="4661" y="3154"/>
                  <a:pt x="4348" y="3154"/>
                </a:cubicBezTo>
                <a:cubicBezTo>
                  <a:pt x="4319" y="3154"/>
                  <a:pt x="4289" y="3152"/>
                  <a:pt x="4259" y="3147"/>
                </a:cubicBezTo>
                <a:cubicBezTo>
                  <a:pt x="3771" y="3093"/>
                  <a:pt x="3554" y="2469"/>
                  <a:pt x="3934" y="2143"/>
                </a:cubicBezTo>
                <a:cubicBezTo>
                  <a:pt x="4053" y="2032"/>
                  <a:pt x="4194" y="1983"/>
                  <a:pt x="4331" y="1983"/>
                </a:cubicBezTo>
                <a:close/>
                <a:moveTo>
                  <a:pt x="4829" y="3608"/>
                </a:moveTo>
                <a:lnTo>
                  <a:pt x="4829" y="6999"/>
                </a:lnTo>
                <a:lnTo>
                  <a:pt x="3717" y="6999"/>
                </a:lnTo>
                <a:lnTo>
                  <a:pt x="3717" y="3608"/>
                </a:lnTo>
                <a:close/>
                <a:moveTo>
                  <a:pt x="7527" y="3524"/>
                </a:moveTo>
                <a:cubicBezTo>
                  <a:pt x="7550" y="3524"/>
                  <a:pt x="7572" y="3525"/>
                  <a:pt x="7595" y="3527"/>
                </a:cubicBezTo>
                <a:cubicBezTo>
                  <a:pt x="8355" y="3527"/>
                  <a:pt x="8897" y="4015"/>
                  <a:pt x="8897" y="5046"/>
                </a:cubicBezTo>
                <a:lnTo>
                  <a:pt x="8897" y="6999"/>
                </a:lnTo>
                <a:lnTo>
                  <a:pt x="7785" y="6999"/>
                </a:lnTo>
                <a:lnTo>
                  <a:pt x="7785" y="5181"/>
                </a:lnTo>
                <a:cubicBezTo>
                  <a:pt x="7785" y="4747"/>
                  <a:pt x="7622" y="4422"/>
                  <a:pt x="7215" y="4422"/>
                </a:cubicBezTo>
                <a:cubicBezTo>
                  <a:pt x="6944" y="4422"/>
                  <a:pt x="6700" y="4585"/>
                  <a:pt x="6619" y="4829"/>
                </a:cubicBezTo>
                <a:cubicBezTo>
                  <a:pt x="6592" y="4937"/>
                  <a:pt x="6592" y="5019"/>
                  <a:pt x="6592" y="5100"/>
                </a:cubicBezTo>
                <a:lnTo>
                  <a:pt x="6592" y="6999"/>
                </a:lnTo>
                <a:lnTo>
                  <a:pt x="5452" y="6999"/>
                </a:lnTo>
                <a:lnTo>
                  <a:pt x="5452" y="3608"/>
                </a:lnTo>
                <a:lnTo>
                  <a:pt x="6592" y="3608"/>
                </a:lnTo>
                <a:lnTo>
                  <a:pt x="6592" y="4096"/>
                </a:lnTo>
                <a:cubicBezTo>
                  <a:pt x="6771" y="3738"/>
                  <a:pt x="7143" y="3524"/>
                  <a:pt x="7527" y="3524"/>
                </a:cubicBezTo>
                <a:close/>
                <a:moveTo>
                  <a:pt x="6185" y="1"/>
                </a:moveTo>
                <a:cubicBezTo>
                  <a:pt x="2062" y="1"/>
                  <a:pt x="1" y="4991"/>
                  <a:pt x="2903" y="7894"/>
                </a:cubicBezTo>
                <a:cubicBezTo>
                  <a:pt x="3853" y="8844"/>
                  <a:pt x="5017" y="9269"/>
                  <a:pt x="6157" y="9269"/>
                </a:cubicBezTo>
                <a:cubicBezTo>
                  <a:pt x="8530" y="9269"/>
                  <a:pt x="10796" y="7424"/>
                  <a:pt x="10796" y="4639"/>
                </a:cubicBezTo>
                <a:cubicBezTo>
                  <a:pt x="10796" y="2089"/>
                  <a:pt x="8734" y="1"/>
                  <a:pt x="618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2" name="Google Shape;3902;p59"/>
          <p:cNvSpPr/>
          <p:nvPr/>
        </p:nvSpPr>
        <p:spPr>
          <a:xfrm>
            <a:off x="1556839" y="3290572"/>
            <a:ext cx="291003" cy="249197"/>
          </a:xfrm>
          <a:custGeom>
            <a:avLst/>
            <a:gdLst/>
            <a:ahLst/>
            <a:cxnLst/>
            <a:rect l="l" t="t" r="r" b="b"/>
            <a:pathLst>
              <a:path w="10823" h="9269" extrusionOk="0">
                <a:moveTo>
                  <a:pt x="7213" y="2543"/>
                </a:moveTo>
                <a:cubicBezTo>
                  <a:pt x="7494" y="2543"/>
                  <a:pt x="7781" y="2654"/>
                  <a:pt x="8002" y="2903"/>
                </a:cubicBezTo>
                <a:cubicBezTo>
                  <a:pt x="8246" y="2849"/>
                  <a:pt x="8490" y="2767"/>
                  <a:pt x="8680" y="2632"/>
                </a:cubicBezTo>
                <a:lnTo>
                  <a:pt x="8680" y="2632"/>
                </a:lnTo>
                <a:cubicBezTo>
                  <a:pt x="8598" y="2876"/>
                  <a:pt x="8436" y="3093"/>
                  <a:pt x="8219" y="3228"/>
                </a:cubicBezTo>
                <a:cubicBezTo>
                  <a:pt x="8436" y="3201"/>
                  <a:pt x="8626" y="3147"/>
                  <a:pt x="8843" y="3065"/>
                </a:cubicBezTo>
                <a:lnTo>
                  <a:pt x="8843" y="3065"/>
                </a:lnTo>
                <a:cubicBezTo>
                  <a:pt x="8680" y="3255"/>
                  <a:pt x="8517" y="3445"/>
                  <a:pt x="8300" y="3608"/>
                </a:cubicBezTo>
                <a:lnTo>
                  <a:pt x="8300" y="3744"/>
                </a:lnTo>
                <a:cubicBezTo>
                  <a:pt x="8300" y="5409"/>
                  <a:pt x="6970" y="6755"/>
                  <a:pt x="5338" y="6755"/>
                </a:cubicBezTo>
                <a:cubicBezTo>
                  <a:pt x="5322" y="6755"/>
                  <a:pt x="5306" y="6755"/>
                  <a:pt x="5289" y="6754"/>
                </a:cubicBezTo>
                <a:cubicBezTo>
                  <a:pt x="4693" y="6754"/>
                  <a:pt x="4150" y="6592"/>
                  <a:pt x="3662" y="6293"/>
                </a:cubicBezTo>
                <a:lnTo>
                  <a:pt x="3906" y="6293"/>
                </a:lnTo>
                <a:cubicBezTo>
                  <a:pt x="4394" y="6293"/>
                  <a:pt x="4855" y="6130"/>
                  <a:pt x="5208" y="5832"/>
                </a:cubicBezTo>
                <a:cubicBezTo>
                  <a:pt x="4774" y="5832"/>
                  <a:pt x="4367" y="5534"/>
                  <a:pt x="4232" y="5100"/>
                </a:cubicBezTo>
                <a:cubicBezTo>
                  <a:pt x="4286" y="5100"/>
                  <a:pt x="4367" y="5127"/>
                  <a:pt x="4421" y="5127"/>
                </a:cubicBezTo>
                <a:cubicBezTo>
                  <a:pt x="4530" y="5127"/>
                  <a:pt x="4611" y="5100"/>
                  <a:pt x="4720" y="5073"/>
                </a:cubicBezTo>
                <a:cubicBezTo>
                  <a:pt x="4204" y="4991"/>
                  <a:pt x="3852" y="4557"/>
                  <a:pt x="3852" y="4042"/>
                </a:cubicBezTo>
                <a:lnTo>
                  <a:pt x="3852" y="4042"/>
                </a:lnTo>
                <a:cubicBezTo>
                  <a:pt x="4015" y="4123"/>
                  <a:pt x="4177" y="4178"/>
                  <a:pt x="4340" y="4178"/>
                </a:cubicBezTo>
                <a:cubicBezTo>
                  <a:pt x="3879" y="3852"/>
                  <a:pt x="3716" y="3228"/>
                  <a:pt x="3987" y="2767"/>
                </a:cubicBezTo>
                <a:lnTo>
                  <a:pt x="3987" y="2767"/>
                </a:lnTo>
                <a:cubicBezTo>
                  <a:pt x="4530" y="3418"/>
                  <a:pt x="5344" y="3825"/>
                  <a:pt x="6184" y="3879"/>
                </a:cubicBezTo>
                <a:cubicBezTo>
                  <a:pt x="6157" y="3798"/>
                  <a:pt x="6157" y="3716"/>
                  <a:pt x="6157" y="3608"/>
                </a:cubicBezTo>
                <a:cubicBezTo>
                  <a:pt x="6139" y="2963"/>
                  <a:pt x="6666" y="2543"/>
                  <a:pt x="7213" y="2543"/>
                </a:cubicBezTo>
                <a:close/>
                <a:moveTo>
                  <a:pt x="6184" y="1"/>
                </a:moveTo>
                <a:cubicBezTo>
                  <a:pt x="2062" y="1"/>
                  <a:pt x="0" y="4991"/>
                  <a:pt x="2902" y="7894"/>
                </a:cubicBezTo>
                <a:cubicBezTo>
                  <a:pt x="3853" y="8844"/>
                  <a:pt x="5020" y="9269"/>
                  <a:pt x="6163" y="9269"/>
                </a:cubicBezTo>
                <a:cubicBezTo>
                  <a:pt x="8544" y="9269"/>
                  <a:pt x="10823" y="7424"/>
                  <a:pt x="10823" y="4639"/>
                </a:cubicBezTo>
                <a:cubicBezTo>
                  <a:pt x="10823" y="2062"/>
                  <a:pt x="8734" y="1"/>
                  <a:pt x="61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90550"/>
            <a:ext cx="5170200" cy="469950"/>
          </a:xfrm>
        </p:spPr>
        <p:txBody>
          <a:bodyPr/>
          <a:lstStyle/>
          <a:p>
            <a:r>
              <a:rPr lang="en-US" dirty="0" smtClean="0"/>
              <a:t>TASK example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idx="2"/>
          </p:nvPr>
        </p:nvSpPr>
        <p:spPr>
          <a:xfrm>
            <a:off x="5562600" y="514350"/>
            <a:ext cx="2808000" cy="304800"/>
          </a:xfrm>
        </p:spPr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1047750"/>
            <a:ext cx="8915400" cy="3657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You want to make  a   readable document  but </a:t>
            </a:r>
          </a:p>
          <a:p>
            <a:pPr algn="ctr"/>
            <a:r>
              <a:rPr lang="en-US" sz="2800" dirty="0" smtClean="0"/>
              <a:t>Using Notepad</a:t>
            </a:r>
          </a:p>
          <a:p>
            <a:pPr algn="ctr"/>
            <a:r>
              <a:rPr lang="en-US" sz="2800" dirty="0" smtClean="0"/>
              <a:t>Will you be able to make it readable  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,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 smtClean="0"/>
              <a:t>,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r="41765" b="79427"/>
          <a:stretch>
            <a:fillRect/>
          </a:stretch>
        </p:blipFill>
        <p:spPr bwMode="auto">
          <a:xfrm>
            <a:off x="381000" y="1885950"/>
            <a:ext cx="8458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0" y="3409950"/>
            <a:ext cx="2808000" cy="755700"/>
          </a:xfrm>
        </p:spPr>
        <p:txBody>
          <a:bodyPr/>
          <a:lstStyle/>
          <a:p>
            <a:r>
              <a:rPr lang="en-US" dirty="0" smtClean="0"/>
              <a:t>Before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66800" y="1276350"/>
            <a:ext cx="6546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Want to  change the font  size of specific word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r="56259" b="15885"/>
          <a:stretch>
            <a:fillRect/>
          </a:stretch>
        </p:blipFill>
        <p:spPr bwMode="auto">
          <a:xfrm>
            <a:off x="0" y="361950"/>
            <a:ext cx="91440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360200" cy="590550"/>
          </a:xfrm>
        </p:spPr>
        <p:txBody>
          <a:bodyPr/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96200" y="895350"/>
            <a:ext cx="685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No</a:t>
            </a:r>
          </a:p>
          <a:p>
            <a:r>
              <a:rPr lang="en-US" sz="2800" dirty="0" smtClean="0"/>
              <a:t>  feature</a:t>
            </a:r>
          </a:p>
          <a:p>
            <a:r>
              <a:rPr lang="en-US" sz="2800" dirty="0" smtClean="0"/>
              <a:t>  available 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6" name="Google Shape;3776;p52"/>
          <p:cNvSpPr/>
          <p:nvPr/>
        </p:nvSpPr>
        <p:spPr>
          <a:xfrm>
            <a:off x="1143000" y="1430278"/>
            <a:ext cx="2973431" cy="2970272"/>
          </a:xfrm>
          <a:custGeom>
            <a:avLst/>
            <a:gdLst/>
            <a:ahLst/>
            <a:cxnLst/>
            <a:rect l="l" t="t" r="r" b="b"/>
            <a:pathLst>
              <a:path w="39985" h="39023" extrusionOk="0">
                <a:moveTo>
                  <a:pt x="19555" y="1"/>
                </a:moveTo>
                <a:cubicBezTo>
                  <a:pt x="17751" y="1"/>
                  <a:pt x="15948" y="224"/>
                  <a:pt x="14208" y="672"/>
                </a:cubicBezTo>
                <a:lnTo>
                  <a:pt x="14397" y="744"/>
                </a:lnTo>
                <a:lnTo>
                  <a:pt x="14397" y="744"/>
                </a:lnTo>
                <a:cubicBezTo>
                  <a:pt x="12048" y="978"/>
                  <a:pt x="9715" y="1569"/>
                  <a:pt x="7787" y="2906"/>
                </a:cubicBezTo>
                <a:cubicBezTo>
                  <a:pt x="5987" y="4146"/>
                  <a:pt x="4654" y="5976"/>
                  <a:pt x="3537" y="7869"/>
                </a:cubicBezTo>
                <a:cubicBezTo>
                  <a:pt x="1397" y="11560"/>
                  <a:pt x="1" y="15748"/>
                  <a:pt x="32" y="19997"/>
                </a:cubicBezTo>
                <a:cubicBezTo>
                  <a:pt x="63" y="24247"/>
                  <a:pt x="1521" y="28558"/>
                  <a:pt x="4499" y="31629"/>
                </a:cubicBezTo>
                <a:cubicBezTo>
                  <a:pt x="7290" y="34514"/>
                  <a:pt x="11106" y="36096"/>
                  <a:pt x="14921" y="37337"/>
                </a:cubicBezTo>
                <a:cubicBezTo>
                  <a:pt x="17618" y="38244"/>
                  <a:pt x="20443" y="39022"/>
                  <a:pt x="23270" y="39022"/>
                </a:cubicBezTo>
                <a:cubicBezTo>
                  <a:pt x="24117" y="39022"/>
                  <a:pt x="24965" y="38952"/>
                  <a:pt x="25809" y="38795"/>
                </a:cubicBezTo>
                <a:cubicBezTo>
                  <a:pt x="32044" y="37616"/>
                  <a:pt x="36479" y="31815"/>
                  <a:pt x="38434" y="25798"/>
                </a:cubicBezTo>
                <a:cubicBezTo>
                  <a:pt x="39054" y="23968"/>
                  <a:pt x="39457" y="22106"/>
                  <a:pt x="39612" y="20183"/>
                </a:cubicBezTo>
                <a:cubicBezTo>
                  <a:pt x="39985" y="13979"/>
                  <a:pt x="36945" y="7714"/>
                  <a:pt x="31951" y="3991"/>
                </a:cubicBezTo>
                <a:cubicBezTo>
                  <a:pt x="28423" y="1346"/>
                  <a:pt x="23987" y="1"/>
                  <a:pt x="19555" y="1"/>
                </a:cubicBezTo>
                <a:close/>
              </a:path>
            </a:pathLst>
          </a:cu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7" name="Google Shape;3777;p52"/>
          <p:cNvSpPr/>
          <p:nvPr/>
        </p:nvSpPr>
        <p:spPr>
          <a:xfrm>
            <a:off x="5181600" y="1430278"/>
            <a:ext cx="2738894" cy="2800388"/>
          </a:xfrm>
          <a:custGeom>
            <a:avLst/>
            <a:gdLst/>
            <a:ahLst/>
            <a:cxnLst/>
            <a:rect l="l" t="t" r="r" b="b"/>
            <a:pathLst>
              <a:path w="39985" h="39023" extrusionOk="0">
                <a:moveTo>
                  <a:pt x="19555" y="1"/>
                </a:moveTo>
                <a:cubicBezTo>
                  <a:pt x="17751" y="1"/>
                  <a:pt x="15948" y="224"/>
                  <a:pt x="14208" y="672"/>
                </a:cubicBezTo>
                <a:lnTo>
                  <a:pt x="14397" y="744"/>
                </a:lnTo>
                <a:lnTo>
                  <a:pt x="14397" y="744"/>
                </a:lnTo>
                <a:cubicBezTo>
                  <a:pt x="12048" y="978"/>
                  <a:pt x="9715" y="1569"/>
                  <a:pt x="7787" y="2906"/>
                </a:cubicBezTo>
                <a:cubicBezTo>
                  <a:pt x="5987" y="4146"/>
                  <a:pt x="4654" y="5976"/>
                  <a:pt x="3537" y="7869"/>
                </a:cubicBezTo>
                <a:cubicBezTo>
                  <a:pt x="1397" y="11560"/>
                  <a:pt x="1" y="15748"/>
                  <a:pt x="32" y="19997"/>
                </a:cubicBezTo>
                <a:cubicBezTo>
                  <a:pt x="63" y="24247"/>
                  <a:pt x="1521" y="28558"/>
                  <a:pt x="4499" y="31629"/>
                </a:cubicBezTo>
                <a:cubicBezTo>
                  <a:pt x="7290" y="34514"/>
                  <a:pt x="11106" y="36096"/>
                  <a:pt x="14921" y="37337"/>
                </a:cubicBezTo>
                <a:cubicBezTo>
                  <a:pt x="17618" y="38244"/>
                  <a:pt x="20443" y="39022"/>
                  <a:pt x="23270" y="39022"/>
                </a:cubicBezTo>
                <a:cubicBezTo>
                  <a:pt x="24117" y="39022"/>
                  <a:pt x="24965" y="38952"/>
                  <a:pt x="25809" y="38795"/>
                </a:cubicBezTo>
                <a:cubicBezTo>
                  <a:pt x="32044" y="37616"/>
                  <a:pt x="36479" y="31815"/>
                  <a:pt x="38434" y="25798"/>
                </a:cubicBezTo>
                <a:cubicBezTo>
                  <a:pt x="39054" y="23968"/>
                  <a:pt x="39457" y="22106"/>
                  <a:pt x="39612" y="20183"/>
                </a:cubicBezTo>
                <a:cubicBezTo>
                  <a:pt x="39985" y="13979"/>
                  <a:pt x="36945" y="7714"/>
                  <a:pt x="31951" y="3991"/>
                </a:cubicBezTo>
                <a:cubicBezTo>
                  <a:pt x="28423" y="1346"/>
                  <a:pt x="23987" y="1"/>
                  <a:pt x="19555" y="1"/>
                </a:cubicBezTo>
                <a:close/>
              </a:path>
            </a:pathLst>
          </a:cu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 need to  improve interface  design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3778" name="Google Shape;3778;p52"/>
          <p:cNvSpPr txBox="1">
            <a:spLocks noGrp="1"/>
          </p:cNvSpPr>
          <p:nvPr>
            <p:ph type="title"/>
          </p:nvPr>
        </p:nvSpPr>
        <p:spPr>
          <a:xfrm>
            <a:off x="304800" y="285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 smtClean="0"/>
              <a:t>NEED of   USER   TESTING </a:t>
            </a:r>
            <a:endParaRPr/>
          </a:p>
        </p:txBody>
      </p:sp>
      <p:sp>
        <p:nvSpPr>
          <p:cNvPr id="3779" name="Google Shape;3779;p52"/>
          <p:cNvSpPr txBox="1">
            <a:spLocks noGrp="1"/>
          </p:cNvSpPr>
          <p:nvPr>
            <p:ph type="title" idx="2"/>
          </p:nvPr>
        </p:nvSpPr>
        <p:spPr>
          <a:xfrm>
            <a:off x="990600" y="1657350"/>
            <a:ext cx="3429000" cy="10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u="sng" dirty="0" smtClean="0"/>
              <a:t>PROBLEM </a:t>
            </a:r>
            <a:endParaRPr lang="en-US" sz="2000" u="sng" dirty="0"/>
          </a:p>
        </p:txBody>
      </p:sp>
      <p:sp>
        <p:nvSpPr>
          <p:cNvPr id="3780" name="Google Shape;3780;p52"/>
          <p:cNvSpPr txBox="1">
            <a:spLocks noGrp="1"/>
          </p:cNvSpPr>
          <p:nvPr>
            <p:ph type="subTitle" idx="1"/>
          </p:nvPr>
        </p:nvSpPr>
        <p:spPr>
          <a:xfrm>
            <a:off x="1143000" y="2114550"/>
            <a:ext cx="3276599" cy="16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itchFamily="34" charset="0"/>
              <a:buChar char="•"/>
            </a:pPr>
            <a:r>
              <a:rPr lang="en-US" sz="1800" i="1" dirty="0" smtClean="0">
                <a:solidFill>
                  <a:schemeClr val="tx1"/>
                </a:solidFill>
              </a:rPr>
              <a:t>Want to make demanded product  for the users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itchFamily="34" charset="0"/>
              <a:buChar char="•"/>
            </a:pPr>
            <a:r>
              <a:rPr lang="en-US" sz="1800" i="1" dirty="0" smtClean="0">
                <a:solidFill>
                  <a:schemeClr val="tx1"/>
                </a:solidFill>
              </a:rPr>
              <a:t>With  delightful user experience 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itchFamily="34" charset="0"/>
              <a:buChar char="•"/>
            </a:pPr>
            <a:endParaRPr lang="en-US" sz="1800" i="1" dirty="0" smtClean="0">
              <a:solidFill>
                <a:schemeClr val="tx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Font typeface="Arial" pitchFamily="34" charset="0"/>
              <a:buChar char="•"/>
            </a:pPr>
            <a:endParaRPr sz="1800">
              <a:solidFill>
                <a:schemeClr val="tx1"/>
              </a:solidFill>
            </a:endParaRPr>
          </a:p>
        </p:txBody>
      </p:sp>
      <p:sp>
        <p:nvSpPr>
          <p:cNvPr id="3781" name="Google Shape;3781;p52"/>
          <p:cNvSpPr txBox="1">
            <a:spLocks noGrp="1"/>
          </p:cNvSpPr>
          <p:nvPr>
            <p:ph type="title" idx="3"/>
          </p:nvPr>
        </p:nvSpPr>
        <p:spPr>
          <a:xfrm>
            <a:off x="5334000" y="1657350"/>
            <a:ext cx="225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u="sng" dirty="0" smtClean="0"/>
              <a:t>GOAL </a:t>
            </a:r>
            <a:br>
              <a:rPr lang="en-US" sz="2400" u="sng" dirty="0" smtClean="0"/>
            </a:br>
            <a:r>
              <a:rPr lang="en-US" sz="2400" dirty="0" smtClean="0"/>
              <a:t>.</a:t>
            </a:r>
            <a:endParaRPr sz="2400"/>
          </a:p>
        </p:txBody>
      </p:sp>
      <p:sp>
        <p:nvSpPr>
          <p:cNvPr id="3782" name="Google Shape;3782;p52"/>
          <p:cNvSpPr txBox="1">
            <a:spLocks noGrp="1"/>
          </p:cNvSpPr>
          <p:nvPr>
            <p:ph type="subTitle" idx="4"/>
          </p:nvPr>
        </p:nvSpPr>
        <p:spPr>
          <a:xfrm>
            <a:off x="5029200" y="1657350"/>
            <a:ext cx="3200400" cy="5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endParaRPr lang="en-GB" sz="1600" b="1" dirty="0" smtClean="0">
              <a:solidFill>
                <a:schemeClr val="tx1"/>
              </a:solidFill>
            </a:endParaRPr>
          </a:p>
          <a:p>
            <a:pPr marL="0" lvl="0" indent="0">
              <a:spcAft>
                <a:spcPts val="1600"/>
              </a:spcAft>
              <a:buFont typeface="Arial" pitchFamily="34" charset="0"/>
              <a:buChar char="•"/>
            </a:pPr>
            <a:endParaRPr sz="16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38150"/>
            <a:ext cx="7227600" cy="533400"/>
          </a:xfrm>
        </p:spPr>
        <p:txBody>
          <a:bodyPr/>
          <a:lstStyle/>
          <a:p>
            <a:pPr algn="l"/>
            <a:r>
              <a:rPr lang="en-US" sz="3600" dirty="0" smtClean="0"/>
              <a:t>the  solution , User Testing   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333750"/>
            <a:ext cx="6096000" cy="1600200"/>
          </a:xfrm>
        </p:spPr>
        <p:txBody>
          <a:bodyPr/>
          <a:lstStyle/>
          <a:p>
            <a:pPr algn="l">
              <a:buNone/>
            </a:pPr>
            <a:r>
              <a:rPr lang="en-US" sz="1600" b="1" dirty="0" smtClean="0">
                <a:solidFill>
                  <a:schemeClr val="tx1"/>
                </a:solidFill>
              </a:rPr>
              <a:t>“</a:t>
            </a:r>
          </a:p>
          <a:p>
            <a:pPr algn="l">
              <a:buNone/>
            </a:pPr>
            <a:r>
              <a:rPr lang="en-GB" sz="1600" i="1" dirty="0" smtClean="0">
                <a:solidFill>
                  <a:schemeClr val="tx1"/>
                </a:solidFill>
              </a:rPr>
              <a:t>Uncovering  the experience of  using the product  by actually talking to users and watching them interacting  with your product </a:t>
            </a:r>
          </a:p>
          <a:p>
            <a:pPr algn="l">
              <a:buNone/>
            </a:pPr>
            <a:r>
              <a:rPr lang="en-US" sz="1600" b="1" dirty="0" smtClean="0">
                <a:solidFill>
                  <a:schemeClr val="tx1"/>
                </a:solidFill>
              </a:rPr>
              <a:t>“</a:t>
            </a:r>
          </a:p>
          <a:p>
            <a:pPr algn="l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idx="2"/>
          </p:nvPr>
        </p:nvSpPr>
        <p:spPr>
          <a:xfrm>
            <a:off x="5105400" y="4457700"/>
            <a:ext cx="2808000" cy="685800"/>
          </a:xfrm>
        </p:spPr>
        <p:txBody>
          <a:bodyPr/>
          <a:lstStyle/>
          <a:p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5" name="Picture 4" descr="user-vs-usability-1024x532.png"/>
          <p:cNvPicPr>
            <a:picLocks noChangeAspect="1"/>
          </p:cNvPicPr>
          <p:nvPr/>
        </p:nvPicPr>
        <p:blipFill>
          <a:blip r:embed="rId2"/>
          <a:srcRect t="14678" r="48148" b="10678"/>
          <a:stretch>
            <a:fillRect/>
          </a:stretch>
        </p:blipFill>
        <p:spPr>
          <a:xfrm>
            <a:off x="228600" y="895350"/>
            <a:ext cx="7162800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047750"/>
            <a:ext cx="5257800" cy="679500"/>
          </a:xfrm>
        </p:spPr>
        <p:txBody>
          <a:bodyPr/>
          <a:lstStyle/>
          <a:p>
            <a:r>
              <a:rPr lang="en-US" sz="4800" dirty="0" smtClean="0"/>
              <a:t>User Testing </a:t>
            </a:r>
            <a:r>
              <a:rPr lang="en-US" sz="1600" dirty="0" smtClean="0"/>
              <a:t>continue</a:t>
            </a:r>
            <a:r>
              <a:rPr lang="en-US" sz="4800" dirty="0" smtClean="0"/>
              <a:t> 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tx1"/>
                </a:solidFill>
              </a:rPr>
              <a:t>Helps us to understand   the  demand of app /website .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How will they use the app /website ?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19200" y="1581150"/>
            <a:ext cx="3657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GB" sz="1600" i="1" dirty="0" smtClean="0"/>
              <a:t>During  test  , </a:t>
            </a:r>
          </a:p>
          <a:p>
            <a:pPr>
              <a:buFont typeface="Arial" pitchFamily="34" charset="0"/>
              <a:buChar char="•"/>
            </a:pPr>
            <a:r>
              <a:rPr lang="en-GB" sz="1600" dirty="0" smtClean="0"/>
              <a:t>record and observe a set of user’s performing tasks with a product to find errors and areas of improvement for product development.</a:t>
            </a:r>
          </a:p>
          <a:p>
            <a:r>
              <a:rPr lang="en-GB" sz="16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GB" sz="1600" dirty="0" smtClean="0"/>
              <a:t>asking a user how the quality of the experience was for them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INCLUDING ,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Usability testing 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Eye tracking </a:t>
            </a:r>
          </a:p>
          <a:p>
            <a:pPr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05400" y="1757163"/>
            <a:ext cx="3324300" cy="1424187"/>
          </a:xfrm>
        </p:spPr>
        <p:txBody>
          <a:bodyPr/>
          <a:lstStyle/>
          <a:p>
            <a:r>
              <a:rPr lang="en-US" dirty="0" smtClean="0"/>
              <a:t>Variety of user testing </a:t>
            </a:r>
            <a:endParaRPr lang="en-US" dirty="0"/>
          </a:p>
        </p:txBody>
      </p:sp>
      <p:pic>
        <p:nvPicPr>
          <p:cNvPr id="4" name="Picture 3" descr="user-vs-usability-1024x532.png"/>
          <p:cNvPicPr>
            <a:picLocks noChangeAspect="1"/>
          </p:cNvPicPr>
          <p:nvPr/>
        </p:nvPicPr>
        <p:blipFill>
          <a:blip r:embed="rId2"/>
          <a:srcRect l="3704" t="5263" r="7408" b="13158"/>
          <a:stretch>
            <a:fillRect/>
          </a:stretch>
        </p:blipFill>
        <p:spPr>
          <a:xfrm>
            <a:off x="2286000" y="0"/>
            <a:ext cx="4572000" cy="1752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stel Portfolio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B6702A"/>
      </a:lt2>
      <a:accent1>
        <a:srgbClr val="FAD3D4"/>
      </a:accent1>
      <a:accent2>
        <a:srgbClr val="8CBEAA"/>
      </a:accent2>
      <a:accent3>
        <a:srgbClr val="E6A157"/>
      </a:accent3>
      <a:accent4>
        <a:srgbClr val="F8BC9E"/>
      </a:accent4>
      <a:accent5>
        <a:srgbClr val="E98C8C"/>
      </a:accent5>
      <a:accent6>
        <a:srgbClr val="FCC00D"/>
      </a:accent6>
      <a:hlink>
        <a:srgbClr val="E6A1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523</Words>
  <PresentationFormat>On-screen Show (16:9)</PresentationFormat>
  <Paragraphs>103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Poppins</vt:lpstr>
      <vt:lpstr>Aparajita</vt:lpstr>
      <vt:lpstr>Poppins Medium</vt:lpstr>
      <vt:lpstr>Poppins SemiBold</vt:lpstr>
      <vt:lpstr>Poppins Black</vt:lpstr>
      <vt:lpstr>Poppins Light</vt:lpstr>
      <vt:lpstr>Pastel Portfolio by Slidesgo</vt:lpstr>
      <vt:lpstr> </vt:lpstr>
      <vt:lpstr>01.  User testing</vt:lpstr>
      <vt:lpstr>TASK example </vt:lpstr>
      <vt:lpstr>,</vt:lpstr>
      <vt:lpstr>Slide 5</vt:lpstr>
      <vt:lpstr>NEED of   USER   TESTING </vt:lpstr>
      <vt:lpstr>the  solution , User Testing   </vt:lpstr>
      <vt:lpstr>User Testing continue </vt:lpstr>
      <vt:lpstr>Variety of user testing </vt:lpstr>
      <vt:lpstr>Performing user test  elements of user test  </vt:lpstr>
      <vt:lpstr>01</vt:lpstr>
      <vt:lpstr>Slide 12</vt:lpstr>
      <vt:lpstr>.</vt:lpstr>
      <vt:lpstr>02.  User Modeling </vt:lpstr>
      <vt:lpstr> Predictive Models -controlled variables, statistics</vt:lpstr>
      <vt:lpstr>GOMS </vt:lpstr>
      <vt:lpstr>GOMs example  the use-mouse-delete-word method</vt:lpstr>
      <vt:lpstr>KLM Keyboard-Level Model  (a variation of GOMS) </vt:lpstr>
      <vt:lpstr> KLM</vt:lpstr>
      <vt:lpstr>KLM</vt:lpstr>
      <vt:lpstr>Slide 21</vt:lpstr>
      <vt:lpstr>REFRENCES 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PASTEL PORTFOLIO</dc:title>
  <cp:lastModifiedBy>mahad ali</cp:lastModifiedBy>
  <cp:revision>65</cp:revision>
  <dcterms:modified xsi:type="dcterms:W3CDTF">2022-04-01T00:23:23Z</dcterms:modified>
</cp:coreProperties>
</file>