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731-0457-B16B-D761-77F149FB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25C3-51AC-47C9-E920-65E361EF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Cascading Style Sheets, is a style sheet language used to describe the presentation of a document written in HTML or XML. It controls the layout, colors, fonts, and overall visual presentation of web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CSS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works by applying styles to HTML elements. It does this through: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are used to target HTML elements. Examples include element selectors (p, h1), class selectors (.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ID selectors (#idname).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define what aspects of the element you want to style, such as color, font-size, margin,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specify the settings for the properties, like red for color, 16px for font-size.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2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12F8-6C23-9137-BFF8-8830FE9F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4159"/>
            <a:ext cx="10058400" cy="1450757"/>
          </a:xfrm>
        </p:spPr>
        <p:txBody>
          <a:bodyPr/>
          <a:lstStyle/>
          <a:p>
            <a:r>
              <a:rPr lang="en-US" dirty="0"/>
              <a:t>Including CSS in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2DC967-B9EA-2229-D61E-556BA8AC6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81250"/>
            <a:ext cx="110947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 CSS in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can be included in HTML documents in three ways: inline, internal, and external.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Inline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CSS is used to apply a unique style to a single HTML element. You use the style attribute directly within the HTML 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&lt;title&gt;Inline CSS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style="color: blue; font-size: 14px;"&gt;This is an inline styled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A014-0B95-8C7E-4E42-87C38A4E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CSS in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4E59E3-9413-E560-012E-63C7C33CA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9017"/>
            <a:ext cx="11202875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Internal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CSS is used to define styles for a single HTML document. You include CSS rules within a &lt;style&gt; element inside the &lt;head&gt; section.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&lt;title&gt;Internal CSS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p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color: blue;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&lt;p&gt;This is an internally styled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27C3-AE85-EBF2-9933-06B71F67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CSS in HTML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317311-A8E2-A34E-5BCB-74EC23FCB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75222"/>
            <a:ext cx="1109472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External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CSS is used to apply styles to multiple HTML documents. You create an external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and link to it using the &lt;link&gt; element in the &lt;head&gt;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font-size: 14px;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/*style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.css file*/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			&lt;!--Html File ---&gt;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&lt;title&gt;External CSS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&lt;p&gt;This is an externally styled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5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{7220D2AE-41E4-49DE-8BD1-2EFEC15B897C}tf11437505_win32</Template>
  <TotalTime>23</TotalTime>
  <Words>481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Times New Roman</vt:lpstr>
      <vt:lpstr>RetrospectVTI</vt:lpstr>
      <vt:lpstr>CSS</vt:lpstr>
      <vt:lpstr>What is CSS?</vt:lpstr>
      <vt:lpstr>Including CSS in HTML</vt:lpstr>
      <vt:lpstr>Including CSS in HTML</vt:lpstr>
      <vt:lpstr>Including CSS in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Shahzad</dc:creator>
  <cp:lastModifiedBy>Muhammad Shahzad</cp:lastModifiedBy>
  <cp:revision>1</cp:revision>
  <dcterms:created xsi:type="dcterms:W3CDTF">2024-07-17T17:19:19Z</dcterms:created>
  <dcterms:modified xsi:type="dcterms:W3CDTF">2024-07-17T17:42:48Z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