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267" r:id="rId6"/>
    <p:sldId id="268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061" autoAdjust="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7/17/2024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7/17/2024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7/17/2024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7/17/2024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7/17/2024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7/17/2024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r>
              <a:rPr lang="en-US" dirty="0"/>
              <a:t>HTML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72236-0175-4B22-185E-F15D390FA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771A4-9AC4-559D-3B60-AEC969FA0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10058400" cy="3215966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HyperText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Markup Language) is the standard markup language used to create web pages. It provides the structure of a webpage by using a series of elements and tags to define different parts of the content.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Hypertext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text that contains links to other text or documents, allowing users to navigate between different pieces of information easily.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Markup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system of tags and rules used to define the structure and presentation of text within a document.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906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F583D-309B-7BAC-0A66-AEB20AAE1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015" y="309398"/>
            <a:ext cx="10058400" cy="1450757"/>
          </a:xfrm>
        </p:spPr>
        <p:txBody>
          <a:bodyPr/>
          <a:lstStyle/>
          <a:p>
            <a:r>
              <a:rPr lang="en-US" dirty="0"/>
              <a:t>Structure of an HTML Document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E6F1AF1-F723-CFA9-AE7B-8FA01F8360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30015" y="1979408"/>
            <a:ext cx="10714678" cy="467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HTML document has a hierarchical structure that includes several key components: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&lt;!DOCTYPE html&gt;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doctype declaration defines the document type and version of HTML being used. For HTML5, it is simply &lt;!DOCTYPE html&gt;.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&lt;html&gt;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is the root element of an HTML document. It wraps all the content of the webpage.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&lt;head&gt;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head element contains meta-information about the document, such as its title, character set, styles, scripts, and other meta tags.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&lt;title&gt;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title element sets the title of the webpage, which is displayed in the browser's title bar or tab.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 &lt;body&gt;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body element contains the content of the document, such as text, images, links, tables, and other media.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855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BC712-79B1-70F5-A15C-4BA38958F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Basic HTML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94DA5-0930-5728-74D4-E59E96C24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24335"/>
            <a:ext cx="11094720" cy="394475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&lt;html&gt;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&lt;head&gt;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&lt;title&gt;My First Web Page&lt;/title&gt; &lt;meta charset="UTF-8"&gt;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&lt;/head&gt;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&lt;body&gt;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&lt;h1&gt;Hello, World!&lt;/h1&gt;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&lt;p&gt;This is my first web page using HTML.&lt;/p&gt;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90356188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{7220D2AE-41E4-49DE-8BD1-2EFEC15B897C}tf11437505_win32</Template>
  <TotalTime>15</TotalTime>
  <Words>317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Georgia Pro Cond Light</vt:lpstr>
      <vt:lpstr>Speak Pro</vt:lpstr>
      <vt:lpstr>Times New Roman</vt:lpstr>
      <vt:lpstr>RetrospectVTI</vt:lpstr>
      <vt:lpstr>HTML</vt:lpstr>
      <vt:lpstr>Introduction to Html</vt:lpstr>
      <vt:lpstr>Structure of an HTML Document</vt:lpstr>
      <vt:lpstr>Example of a Basic HTML Document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Shahzad</dc:creator>
  <cp:lastModifiedBy>Muhammad Shahzad</cp:lastModifiedBy>
  <cp:revision>1</cp:revision>
  <dcterms:created xsi:type="dcterms:W3CDTF">2024-07-17T10:23:15Z</dcterms:created>
  <dcterms:modified xsi:type="dcterms:W3CDTF">2024-07-17T10:38:23Z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