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
  </p:notesMasterIdLst>
  <p:handoutMasterIdLst>
    <p:handoutMasterId r:id="rId10"/>
  </p:handoutMasterIdLst>
  <p:sldIdLst>
    <p:sldId id="256" r:id="rId5"/>
    <p:sldId id="257" r:id="rId6"/>
    <p:sldId id="267" r:id="rId7"/>
    <p:sldId id="268"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75" d="100"/>
          <a:sy n="75" d="100"/>
        </p:scale>
        <p:origin x="60" y="59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viewProps" Target="viewProp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presProps" Target="presProps.xml" /><Relationship Id="rId5" Type="http://schemas.openxmlformats.org/officeDocument/2006/relationships/slide" Target="slides/slide1.xml" /><Relationship Id="rId10"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notesMaster" Target="notesMasters/notesMaster1.xml" /><Relationship Id="rId14"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7/19/2024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React.js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t>
            </a:r>
            <a:r>
              <a:rPr lang="en-US" dirty="0" err="1"/>
              <a:t>React.js</a:t>
            </a:r>
            <a:r>
              <a:rPr lang="en-US" dirty="0"/>
              <a:t>?</a:t>
            </a:r>
          </a:p>
        </p:txBody>
      </p:sp>
      <p:sp>
        <p:nvSpPr>
          <p:cNvPr id="14" name="Content Placeholder 13"/>
          <p:cNvSpPr>
            <a:spLocks noGrp="1"/>
          </p:cNvSpPr>
          <p:nvPr>
            <p:ph idx="1"/>
          </p:nvPr>
        </p:nvSpPr>
        <p:spPr/>
        <p:txBody>
          <a:bodyPr>
            <a:noAutofit/>
          </a:bodyPr>
          <a:lstStyle/>
          <a:p>
            <a:pPr marL="0" indent="0">
              <a:buNone/>
            </a:pPr>
            <a:r>
              <a:rPr lang="en-US" sz="3600" dirty="0" err="1">
                <a:solidFill>
                  <a:schemeClr val="accent5">
                    <a:lumMod val="75000"/>
                  </a:schemeClr>
                </a:solidFill>
              </a:rPr>
              <a:t>React.js</a:t>
            </a:r>
            <a:r>
              <a:rPr lang="en-US" sz="3600" dirty="0">
                <a:solidFill>
                  <a:schemeClr val="accent5">
                    <a:lumMod val="75000"/>
                  </a:schemeClr>
                </a:solidFill>
              </a:rPr>
              <a:t> </a:t>
            </a:r>
            <a:r>
              <a:rPr lang="en-US" sz="3600" dirty="0"/>
              <a:t>is a popular JavaScript library for building user interfaces, primarily for single-page applications where you need a fast, interactive, and efficient user experience. Developed by Facebook, React allows developers to create large web applications that can update and render efficiently in response to data changes.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4" name="Content Placeholder 3">
            <a:extLst>
              <a:ext uri="{FF2B5EF4-FFF2-40B4-BE49-F238E27FC236}">
                <a16:creationId xmlns:a16="http://schemas.microsoft.com/office/drawing/2014/main" id="{9B83E83D-9A91-ABC7-439F-FB419CC7FE74}"/>
              </a:ext>
            </a:extLst>
          </p:cNvPr>
          <p:cNvSpPr>
            <a:spLocks noGrp="1"/>
          </p:cNvSpPr>
          <p:nvPr>
            <p:ph idx="1"/>
          </p:nvPr>
        </p:nvSpPr>
        <p:spPr/>
        <p:txBody>
          <a:bodyPr>
            <a:normAutofit lnSpcReduction="10000"/>
          </a:bodyPr>
          <a:lstStyle/>
          <a:p>
            <a:pPr marL="0" indent="0">
              <a:buNone/>
            </a:pPr>
            <a:r>
              <a:rPr lang="en-US" sz="3600" dirty="0">
                <a:solidFill>
                  <a:schemeClr val="accent5">
                    <a:lumMod val="75000"/>
                  </a:schemeClr>
                </a:solidFill>
              </a:rPr>
              <a:t>Virtual DOM </a:t>
            </a:r>
            <a:r>
              <a:rPr lang="en-US" sz="3600" dirty="0"/>
              <a:t>is a concept where a virtual representation of the UI is kept in memory and synced with the real DOM using a library such as </a:t>
            </a:r>
            <a:r>
              <a:rPr lang="en-US" sz="3600" dirty="0" err="1"/>
              <a:t>ReactDOM</a:t>
            </a:r>
            <a:r>
              <a:rPr lang="en-US" sz="3600" dirty="0"/>
              <a:t>. This process is called reconciliation. The virtual DOM allows React to only update the parts of the DOM that have changed, rather than updating the entire DOM every time there is a change. This makes updates faster and more efficient</a:t>
            </a:r>
            <a:r>
              <a:rPr lang="en-US" dirty="0"/>
              <a:t>.</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(JavaScript XML) </a:t>
            </a:r>
          </a:p>
        </p:txBody>
      </p:sp>
      <p:sp>
        <p:nvSpPr>
          <p:cNvPr id="5" name="Content Placeholder 4"/>
          <p:cNvSpPr>
            <a:spLocks noGrp="1"/>
          </p:cNvSpPr>
          <p:nvPr>
            <p:ph idx="1"/>
          </p:nvPr>
        </p:nvSpPr>
        <p:spPr/>
        <p:txBody>
          <a:bodyPr>
            <a:noAutofit/>
          </a:bodyPr>
          <a:lstStyle/>
          <a:p>
            <a:pPr marL="0" indent="0">
              <a:buNone/>
            </a:pPr>
            <a:r>
              <a:rPr lang="en-US" sz="3200" dirty="0"/>
              <a:t>JSX (JavaScript XML) is a syntax extension for JavaScript that looks similar to XML or HTML. JSX makes it easier to write and add HTML in React.</a:t>
            </a:r>
          </a:p>
          <a:p>
            <a:pPr marL="0" indent="0">
              <a:buNone/>
            </a:pPr>
            <a:r>
              <a:rPr lang="en-US" sz="3200" dirty="0"/>
              <a:t> For example:</a:t>
            </a:r>
          </a:p>
          <a:p>
            <a:pPr marL="0" indent="0">
              <a:buNone/>
            </a:pPr>
            <a:r>
              <a:rPr lang="en-US" sz="3200" dirty="0" err="1">
                <a:solidFill>
                  <a:schemeClr val="accent5">
                    <a:lumMod val="75000"/>
                  </a:schemeClr>
                </a:solidFill>
              </a:rPr>
              <a:t>const</a:t>
            </a:r>
            <a:r>
              <a:rPr lang="en-US" sz="3200" dirty="0">
                <a:solidFill>
                  <a:schemeClr val="accent5">
                    <a:lumMod val="75000"/>
                  </a:schemeClr>
                </a:solidFill>
              </a:rPr>
              <a:t> element = &lt;h1&gt;Hello, world!&lt;/h1&gt;;</a:t>
            </a:r>
          </a:p>
          <a:p>
            <a:pPr marL="0" indent="0">
              <a:buNone/>
            </a:pPr>
            <a:r>
              <a:rPr lang="en-US" sz="3200" dirty="0"/>
              <a:t>With JSX, you can write your UI components in a syntax that is familiar and readable. </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101</Words>
  <Application>Microsoft Office PowerPoint</Application>
  <PresentationFormat>Custom</PresentationFormat>
  <Paragraphs>35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Custom</vt:lpstr>
      <vt:lpstr>React.js</vt:lpstr>
      <vt:lpstr>What is React.js?</vt:lpstr>
      <vt:lpstr>Virtual DOM</vt:lpstr>
      <vt:lpstr>JSX (JavaScript XML)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Zohaib Iqbal</dc:creator>
  <cp:lastModifiedBy>Zohaib Iqbal</cp:lastModifiedBy>
  <cp:revision>4</cp:revision>
  <dcterms:created xsi:type="dcterms:W3CDTF">2024-07-19T18:03:37Z</dcterms:created>
  <dcterms:modified xsi:type="dcterms:W3CDTF">2024-07-19T18:27:28Z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