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8/28/2021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Will_Ferrel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Chad_Smith"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519B6-733B-4DB0-A3F7-26064449BF04}"/>
              </a:ext>
            </a:extLst>
          </p:cNvPr>
          <p:cNvSpPr>
            <a:spLocks noGrp="1"/>
          </p:cNvSpPr>
          <p:nvPr>
            <p:ph type="ctrTitle"/>
          </p:nvPr>
        </p:nvSpPr>
        <p:spPr/>
        <p:txBody>
          <a:bodyPr/>
          <a:lstStyle/>
          <a:p>
            <a:pPr algn="ctr"/>
            <a:r>
              <a:rPr lang="en-US" dirty="0"/>
              <a:t>Face recognition using python</a:t>
            </a:r>
          </a:p>
        </p:txBody>
      </p:sp>
    </p:spTree>
    <p:extLst>
      <p:ext uri="{BB962C8B-B14F-4D97-AF65-F5344CB8AC3E}">
        <p14:creationId xmlns:p14="http://schemas.microsoft.com/office/powerpoint/2010/main" val="420371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EA99-845B-4075-8A80-A25BA2CD77A1}"/>
              </a:ext>
            </a:extLst>
          </p:cNvPr>
          <p:cNvSpPr>
            <a:spLocks noGrp="1"/>
          </p:cNvSpPr>
          <p:nvPr>
            <p:ph type="title"/>
          </p:nvPr>
        </p:nvSpPr>
        <p:spPr/>
        <p:txBody>
          <a:bodyPr/>
          <a:lstStyle/>
          <a:p>
            <a:pPr algn="ctr"/>
            <a:r>
              <a:rPr lang="en-US" dirty="0"/>
              <a:t>What is face recognition</a:t>
            </a:r>
          </a:p>
        </p:txBody>
      </p:sp>
      <p:sp>
        <p:nvSpPr>
          <p:cNvPr id="3" name="Content Placeholder 2">
            <a:extLst>
              <a:ext uri="{FF2B5EF4-FFF2-40B4-BE49-F238E27FC236}">
                <a16:creationId xmlns:a16="http://schemas.microsoft.com/office/drawing/2014/main" id="{7DE2227F-209B-4827-BE0B-8989350D0628}"/>
              </a:ext>
            </a:extLst>
          </p:cNvPr>
          <p:cNvSpPr>
            <a:spLocks noGrp="1"/>
          </p:cNvSpPr>
          <p:nvPr>
            <p:ph idx="1"/>
          </p:nvPr>
        </p:nvSpPr>
        <p:spPr/>
        <p:txBody>
          <a:bodyPr>
            <a:normAutofit/>
          </a:bodyPr>
          <a:lstStyle/>
          <a:p>
            <a:pPr>
              <a:lnSpc>
                <a:spcPct val="150000"/>
              </a:lnSpc>
            </a:pPr>
            <a:r>
              <a:rPr lang="en-US" sz="2200" b="0" i="0" dirty="0">
                <a:solidFill>
                  <a:srgbClr val="000000"/>
                </a:solidFill>
                <a:effectLst/>
                <a:latin typeface="Google Sans" panose="020B0503030502040204" pitchFamily="34" charset="0"/>
              </a:rPr>
              <a:t>Face detection and Face Recognition are often used interchangeably but these are quite different. In fact, Face detection is just part of Face Recognition.</a:t>
            </a:r>
          </a:p>
          <a:p>
            <a:pPr>
              <a:lnSpc>
                <a:spcPct val="150000"/>
              </a:lnSpc>
            </a:pPr>
            <a:r>
              <a:rPr lang="en-US" sz="2200" b="0" i="0" dirty="0">
                <a:solidFill>
                  <a:srgbClr val="000000"/>
                </a:solidFill>
                <a:effectLst/>
                <a:latin typeface="Google Sans" panose="020B0503030502040204" pitchFamily="34" charset="0"/>
              </a:rPr>
              <a:t>Face recognition is a method of identifying or verifying the identity of an individual using their face. There are various algorithms that can do face recognition but their accuracy might vary. Here we are going to learn Face Recognition using Face Recognition Module</a:t>
            </a:r>
            <a:endParaRPr lang="en-US" sz="2200" dirty="0">
              <a:latin typeface="Google Sans" panose="020B0503030502040204" pitchFamily="34" charset="0"/>
            </a:endParaRPr>
          </a:p>
        </p:txBody>
      </p:sp>
    </p:spTree>
    <p:extLst>
      <p:ext uri="{BB962C8B-B14F-4D97-AF65-F5344CB8AC3E}">
        <p14:creationId xmlns:p14="http://schemas.microsoft.com/office/powerpoint/2010/main" val="47582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11CC-D8B8-4248-89E9-52E5D730F626}"/>
              </a:ext>
            </a:extLst>
          </p:cNvPr>
          <p:cNvSpPr>
            <a:spLocks noGrp="1"/>
          </p:cNvSpPr>
          <p:nvPr>
            <p:ph type="title"/>
          </p:nvPr>
        </p:nvSpPr>
        <p:spPr>
          <a:xfrm>
            <a:off x="581192" y="702156"/>
            <a:ext cx="11029616" cy="1013800"/>
          </a:xfrm>
        </p:spPr>
        <p:txBody>
          <a:bodyPr>
            <a:normAutofit/>
          </a:bodyPr>
          <a:lstStyle/>
          <a:p>
            <a:pPr algn="ctr"/>
            <a:r>
              <a:rPr lang="en-US" dirty="0"/>
              <a:t>Performance?</a:t>
            </a:r>
          </a:p>
        </p:txBody>
      </p:sp>
      <p:sp>
        <p:nvSpPr>
          <p:cNvPr id="10" name="Rectangle 9">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arison of a person&#10;&#10;Description automatically generated with low confidence">
            <a:extLst>
              <a:ext uri="{FF2B5EF4-FFF2-40B4-BE49-F238E27FC236}">
                <a16:creationId xmlns:a16="http://schemas.microsoft.com/office/drawing/2014/main" id="{0F11613C-809D-44CF-9A7F-3345835FEBE6}"/>
              </a:ext>
            </a:extLst>
          </p:cNvPr>
          <p:cNvPicPr>
            <a:picLocks noChangeAspect="1"/>
          </p:cNvPicPr>
          <p:nvPr/>
        </p:nvPicPr>
        <p:blipFill>
          <a:blip r:embed="rId2"/>
          <a:stretch>
            <a:fillRect/>
          </a:stretch>
        </p:blipFill>
        <p:spPr>
          <a:xfrm>
            <a:off x="657225" y="2678299"/>
            <a:ext cx="4962525" cy="3014733"/>
          </a:xfrm>
          <a:prstGeom prst="rect">
            <a:avLst/>
          </a:prstGeom>
        </p:spPr>
      </p:pic>
      <p:sp>
        <p:nvSpPr>
          <p:cNvPr id="3" name="Content Placeholder 2">
            <a:extLst>
              <a:ext uri="{FF2B5EF4-FFF2-40B4-BE49-F238E27FC236}">
                <a16:creationId xmlns:a16="http://schemas.microsoft.com/office/drawing/2014/main" id="{E079864B-8B52-4B8F-B957-C94AF7EE4B61}"/>
              </a:ext>
            </a:extLst>
          </p:cNvPr>
          <p:cNvSpPr>
            <a:spLocks noGrp="1"/>
          </p:cNvSpPr>
          <p:nvPr>
            <p:ph idx="1"/>
          </p:nvPr>
        </p:nvSpPr>
        <p:spPr>
          <a:xfrm>
            <a:off x="6335805" y="2180496"/>
            <a:ext cx="5275001" cy="4045683"/>
          </a:xfrm>
        </p:spPr>
        <p:txBody>
          <a:bodyPr>
            <a:normAutofit/>
          </a:bodyPr>
          <a:lstStyle/>
          <a:p>
            <a:pPr>
              <a:lnSpc>
                <a:spcPct val="150000"/>
              </a:lnSpc>
            </a:pPr>
            <a:r>
              <a:rPr lang="en-US" sz="2200" b="0" i="0" dirty="0">
                <a:effectLst/>
                <a:latin typeface="Google Sans" panose="020B0503030502040204" pitchFamily="34" charset="0"/>
              </a:rPr>
              <a:t>But just recognizing your friends would be too easy. We can push this tech to the limit to solve a more challenging problem — telling </a:t>
            </a:r>
            <a:r>
              <a:rPr lang="en-US" sz="2200" b="0" i="0" u="sng" dirty="0">
                <a:effectLst/>
                <a:latin typeface="Google Sans" panose="020B0503030502040204" pitchFamily="34" charset="0"/>
                <a:hlinkClick r:id="rId3"/>
              </a:rPr>
              <a:t>Will Ferrell</a:t>
            </a:r>
            <a:r>
              <a:rPr lang="en-US" sz="2200" b="0" i="0" dirty="0">
                <a:effectLst/>
                <a:latin typeface="Google Sans" panose="020B0503030502040204" pitchFamily="34" charset="0"/>
              </a:rPr>
              <a:t> (famous actor) apart from </a:t>
            </a:r>
            <a:r>
              <a:rPr lang="en-US" sz="2200" b="0" i="0" u="sng" dirty="0">
                <a:effectLst/>
                <a:latin typeface="Google Sans" panose="020B0503030502040204" pitchFamily="34" charset="0"/>
                <a:hlinkClick r:id="rId4"/>
              </a:rPr>
              <a:t>Chad Smith</a:t>
            </a:r>
            <a:r>
              <a:rPr lang="en-US" sz="2200" b="0" i="0" dirty="0">
                <a:effectLst/>
                <a:latin typeface="Google Sans" panose="020B0503030502040204" pitchFamily="34" charset="0"/>
              </a:rPr>
              <a:t> (famous rock musician)!</a:t>
            </a:r>
          </a:p>
        </p:txBody>
      </p:sp>
    </p:spTree>
    <p:extLst>
      <p:ext uri="{BB962C8B-B14F-4D97-AF65-F5344CB8AC3E}">
        <p14:creationId xmlns:p14="http://schemas.microsoft.com/office/powerpoint/2010/main" val="395676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website&#10;&#10;Description automatically generated">
            <a:extLst>
              <a:ext uri="{FF2B5EF4-FFF2-40B4-BE49-F238E27FC236}">
                <a16:creationId xmlns:a16="http://schemas.microsoft.com/office/drawing/2014/main" id="{2E0F3D40-519F-4971-8C28-21BFF4C437AC}"/>
              </a:ext>
            </a:extLst>
          </p:cNvPr>
          <p:cNvPicPr>
            <a:picLocks noChangeAspect="1"/>
          </p:cNvPicPr>
          <p:nvPr/>
        </p:nvPicPr>
        <p:blipFill rotWithShape="1">
          <a:blip r:embed="rId2"/>
          <a:srcRect b="43941"/>
          <a:stretch/>
        </p:blipFill>
        <p:spPr>
          <a:xfrm>
            <a:off x="189889" y="657973"/>
            <a:ext cx="5524457" cy="6076690"/>
          </a:xfrm>
          <a:prstGeom prst="rect">
            <a:avLst/>
          </a:prstGeom>
        </p:spPr>
      </p:pic>
      <p:pic>
        <p:nvPicPr>
          <p:cNvPr id="5" name="Picture 4" descr="A picture containing website&#10;&#10;Description automatically generated">
            <a:extLst>
              <a:ext uri="{FF2B5EF4-FFF2-40B4-BE49-F238E27FC236}">
                <a16:creationId xmlns:a16="http://schemas.microsoft.com/office/drawing/2014/main" id="{68CB1F16-75E9-4A4B-83EA-20175FC1A16D}"/>
              </a:ext>
            </a:extLst>
          </p:cNvPr>
          <p:cNvPicPr>
            <a:picLocks noChangeAspect="1"/>
          </p:cNvPicPr>
          <p:nvPr/>
        </p:nvPicPr>
        <p:blipFill rotWithShape="1">
          <a:blip r:embed="rId2"/>
          <a:srcRect t="56205"/>
          <a:stretch/>
        </p:blipFill>
        <p:spPr>
          <a:xfrm>
            <a:off x="5955320" y="1086761"/>
            <a:ext cx="6073582" cy="5219114"/>
          </a:xfrm>
          <a:prstGeom prst="rect">
            <a:avLst/>
          </a:prstGeom>
        </p:spPr>
      </p:pic>
    </p:spTree>
    <p:extLst>
      <p:ext uri="{BB962C8B-B14F-4D97-AF65-F5344CB8AC3E}">
        <p14:creationId xmlns:p14="http://schemas.microsoft.com/office/powerpoint/2010/main" val="193997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D33A-CDBE-44F0-ACD1-B0F3B9124223}"/>
              </a:ext>
            </a:extLst>
          </p:cNvPr>
          <p:cNvSpPr>
            <a:spLocks noGrp="1"/>
          </p:cNvSpPr>
          <p:nvPr>
            <p:ph type="title"/>
          </p:nvPr>
        </p:nvSpPr>
        <p:spPr/>
        <p:txBody>
          <a:bodyPr/>
          <a:lstStyle/>
          <a:p>
            <a:pPr algn="ctr"/>
            <a:r>
              <a:rPr lang="en-US" dirty="0"/>
              <a:t>What an algorithm needs to do?</a:t>
            </a:r>
          </a:p>
        </p:txBody>
      </p:sp>
      <p:sp>
        <p:nvSpPr>
          <p:cNvPr id="3" name="Content Placeholder 2">
            <a:extLst>
              <a:ext uri="{FF2B5EF4-FFF2-40B4-BE49-F238E27FC236}">
                <a16:creationId xmlns:a16="http://schemas.microsoft.com/office/drawing/2014/main" id="{0191AFED-E92A-47EE-A0A4-492B2C877FE1}"/>
              </a:ext>
            </a:extLst>
          </p:cNvPr>
          <p:cNvSpPr>
            <a:spLocks noGrp="1"/>
          </p:cNvSpPr>
          <p:nvPr>
            <p:ph idx="1"/>
          </p:nvPr>
        </p:nvSpPr>
        <p:spPr>
          <a:xfrm>
            <a:off x="581192" y="2180496"/>
            <a:ext cx="11029615" cy="3975348"/>
          </a:xfrm>
        </p:spPr>
        <p:txBody>
          <a:bodyPr>
            <a:normAutofit lnSpcReduction="10000"/>
          </a:bodyPr>
          <a:lstStyle/>
          <a:p>
            <a:pPr>
              <a:lnSpc>
                <a:spcPct val="150000"/>
              </a:lnSpc>
            </a:pPr>
            <a:r>
              <a:rPr lang="en-US" sz="2200" b="0" i="0" dirty="0">
                <a:solidFill>
                  <a:srgbClr val="292929"/>
                </a:solidFill>
                <a:effectLst/>
                <a:latin typeface="Google Sans" panose="020B0503030502040204" pitchFamily="34" charset="0"/>
              </a:rPr>
              <a:t>First, look at a picture and find all the faces in it</a:t>
            </a:r>
          </a:p>
          <a:p>
            <a:pPr>
              <a:lnSpc>
                <a:spcPct val="150000"/>
              </a:lnSpc>
            </a:pPr>
            <a:r>
              <a:rPr lang="en-US" sz="2200" b="0" i="0" dirty="0">
                <a:solidFill>
                  <a:srgbClr val="292929"/>
                </a:solidFill>
                <a:effectLst/>
                <a:latin typeface="Google Sans" panose="020B0503030502040204" pitchFamily="34" charset="0"/>
              </a:rPr>
              <a:t>Second, focus on each face and be able to understand that even if a face is turned in a weird direction or in bad lighting, it is still the same person.</a:t>
            </a:r>
          </a:p>
          <a:p>
            <a:pPr>
              <a:lnSpc>
                <a:spcPct val="150000"/>
              </a:lnSpc>
            </a:pPr>
            <a:r>
              <a:rPr lang="en-US" sz="2200" b="0" i="0" dirty="0">
                <a:solidFill>
                  <a:srgbClr val="292929"/>
                </a:solidFill>
                <a:effectLst/>
                <a:latin typeface="Google Sans" panose="020B0503030502040204" pitchFamily="34" charset="0"/>
              </a:rPr>
              <a:t>Third, be able to pick out unique features of the face that you can use to tell it apart from other people— like how big the eyes are, how long the face is, </a:t>
            </a:r>
            <a:r>
              <a:rPr lang="en-US" sz="2200" b="0" i="0" dirty="0" err="1">
                <a:solidFill>
                  <a:srgbClr val="292929"/>
                </a:solidFill>
                <a:effectLst/>
                <a:latin typeface="Google Sans" panose="020B0503030502040204" pitchFamily="34" charset="0"/>
              </a:rPr>
              <a:t>etc</a:t>
            </a:r>
            <a:endParaRPr lang="en-US" sz="2200" b="0" i="0" dirty="0">
              <a:solidFill>
                <a:srgbClr val="292929"/>
              </a:solidFill>
              <a:effectLst/>
              <a:latin typeface="Google Sans" panose="020B0503030502040204" pitchFamily="34" charset="0"/>
            </a:endParaRPr>
          </a:p>
          <a:p>
            <a:pPr>
              <a:lnSpc>
                <a:spcPct val="150000"/>
              </a:lnSpc>
            </a:pPr>
            <a:r>
              <a:rPr lang="en-US" sz="2200" b="0" i="0" dirty="0">
                <a:solidFill>
                  <a:srgbClr val="292929"/>
                </a:solidFill>
                <a:effectLst/>
                <a:latin typeface="Google Sans" panose="020B0503030502040204" pitchFamily="34" charset="0"/>
              </a:rPr>
              <a:t>Finally, compare the unique features of that face to all the people you already know to determine the person’s name.</a:t>
            </a:r>
          </a:p>
        </p:txBody>
      </p:sp>
    </p:spTree>
    <p:extLst>
      <p:ext uri="{BB962C8B-B14F-4D97-AF65-F5344CB8AC3E}">
        <p14:creationId xmlns:p14="http://schemas.microsoft.com/office/powerpoint/2010/main" val="45989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96C4-EC4A-47FD-AFFC-4424D9E45578}"/>
              </a:ext>
            </a:extLst>
          </p:cNvPr>
          <p:cNvSpPr>
            <a:spLocks noGrp="1"/>
          </p:cNvSpPr>
          <p:nvPr>
            <p:ph type="title"/>
          </p:nvPr>
        </p:nvSpPr>
        <p:spPr/>
        <p:txBody>
          <a:bodyPr/>
          <a:lstStyle/>
          <a:p>
            <a:pPr algn="ctr"/>
            <a:r>
              <a:rPr lang="en-US" dirty="0"/>
              <a:t>Methodology</a:t>
            </a:r>
          </a:p>
        </p:txBody>
      </p:sp>
      <p:pic>
        <p:nvPicPr>
          <p:cNvPr id="5" name="Content Placeholder 4" descr="A person in a suit and tie&#10;&#10;Description automatically generated with medium confidence">
            <a:extLst>
              <a:ext uri="{FF2B5EF4-FFF2-40B4-BE49-F238E27FC236}">
                <a16:creationId xmlns:a16="http://schemas.microsoft.com/office/drawing/2014/main" id="{486B2232-49E4-4CD7-AA7C-7F73AC8D1765}"/>
              </a:ext>
            </a:extLst>
          </p:cNvPr>
          <p:cNvPicPr>
            <a:picLocks noGrp="1" noChangeAspect="1"/>
          </p:cNvPicPr>
          <p:nvPr>
            <p:ph idx="1"/>
          </p:nvPr>
        </p:nvPicPr>
        <p:blipFill>
          <a:blip r:embed="rId2"/>
          <a:stretch>
            <a:fillRect/>
          </a:stretch>
        </p:blipFill>
        <p:spPr>
          <a:xfrm>
            <a:off x="908012" y="2420493"/>
            <a:ext cx="10375975" cy="3735351"/>
          </a:xfrm>
        </p:spPr>
      </p:pic>
    </p:spTree>
    <p:extLst>
      <p:ext uri="{BB962C8B-B14F-4D97-AF65-F5344CB8AC3E}">
        <p14:creationId xmlns:p14="http://schemas.microsoft.com/office/powerpoint/2010/main" val="73620420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1220</TotalTime>
  <Words>238</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Gill Sans MT</vt:lpstr>
      <vt:lpstr>Google Sans</vt:lpstr>
      <vt:lpstr>Wingdings 2</vt:lpstr>
      <vt:lpstr>Dividend</vt:lpstr>
      <vt:lpstr>Face recognition using python</vt:lpstr>
      <vt:lpstr>What is face recognition</vt:lpstr>
      <vt:lpstr>Performance?</vt:lpstr>
      <vt:lpstr>PowerPoint Presentation</vt:lpstr>
      <vt:lpstr>What an algorithm needs to do?</vt:lpstr>
      <vt:lpstr>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python</dc:title>
  <dc:creator>ZOHAIR ABBAS - 19688</dc:creator>
  <cp:lastModifiedBy>ZOHAIR ABBAS - 19688</cp:lastModifiedBy>
  <cp:revision>1</cp:revision>
  <dcterms:created xsi:type="dcterms:W3CDTF">2021-08-28T18:35:59Z</dcterms:created>
  <dcterms:modified xsi:type="dcterms:W3CDTF">2021-08-29T14:56:28Z</dcterms:modified>
</cp:coreProperties>
</file>