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9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73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50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37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93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2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09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5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46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17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14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3D2E-C155-4CBB-880A-EB0DC9DA8F15}" type="datetimeFigureOut">
              <a:rPr lang="en-CA" smtClean="0"/>
              <a:t>2018-04-28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60B13-90A2-4B8C-A3E1-BDF5FC428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868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th\Downloads\New%20folder\test%203%20300986134.xlsx!Sheet1!%5btest%203%20300986134.xlsx%5dSheet1%20Chart%2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742B-5ADC-461F-8F53-81FAB261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Bonus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E160CD-AC00-4E47-BF92-4BEA970F3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094125"/>
              </p:ext>
            </p:extLst>
          </p:nvPr>
        </p:nvGraphicFramePr>
        <p:xfrm>
          <a:off x="793303" y="1195755"/>
          <a:ext cx="10560497" cy="540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3" imgW="4562602" imgH="3228922" progId="Excel.Sheet.12">
                  <p:link updateAutomatic="1"/>
                </p:oleObj>
              </mc:Choice>
              <mc:Fallback>
                <p:oleObj name="Worksheet" r:id="rId3" imgW="4562602" imgH="322892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303" y="1195755"/>
                        <a:ext cx="10560497" cy="5401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47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C:\Users\parth\Downloads\New folder\test 3 300986134.xlsx!Sheet1![test 3 300986134.xlsx]Sheet1 Chart 1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Bonus</dc:title>
  <dc:creator>Parth Chandgadhiya</dc:creator>
  <cp:lastModifiedBy>Parth Chandgadhiya</cp:lastModifiedBy>
  <cp:revision>5</cp:revision>
  <dcterms:created xsi:type="dcterms:W3CDTF">2018-04-28T04:16:46Z</dcterms:created>
  <dcterms:modified xsi:type="dcterms:W3CDTF">2018-04-28T04:42:51Z</dcterms:modified>
</cp:coreProperties>
</file>