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3E965-1EAE-4C71-8FD7-BF031061A897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1A2C238-5E38-4E6E-BAE1-8DBE19B663A6}">
      <dgm:prSet phldrT="[Text]"/>
      <dgm:spPr/>
      <dgm:t>
        <a:bodyPr/>
        <a:lstStyle/>
        <a:p>
          <a:r>
            <a:rPr lang="en-CA" dirty="0"/>
            <a:t>horse</a:t>
          </a:r>
        </a:p>
      </dgm:t>
    </dgm:pt>
    <dgm:pt modelId="{86707BB7-FBBA-412F-A96D-0F5D3CF014A4}" type="parTrans" cxnId="{7B956C54-FDF8-4D27-B5AD-2BD58C8AC11D}">
      <dgm:prSet/>
      <dgm:spPr/>
      <dgm:t>
        <a:bodyPr/>
        <a:lstStyle/>
        <a:p>
          <a:endParaRPr lang="en-CA"/>
        </a:p>
      </dgm:t>
    </dgm:pt>
    <dgm:pt modelId="{B152403A-C300-42DE-8B6A-697990ABE53E}" type="sibTrans" cxnId="{7B956C54-FDF8-4D27-B5AD-2BD58C8AC11D}">
      <dgm:prSet/>
      <dgm:spPr/>
      <dgm:t>
        <a:bodyPr/>
        <a:lstStyle/>
        <a:p>
          <a:endParaRPr lang="en-CA"/>
        </a:p>
      </dgm:t>
    </dgm:pt>
    <dgm:pt modelId="{D9215EBA-0020-493F-95F9-E504845A9DF6}">
      <dgm:prSet phldrT="[Text]"/>
      <dgm:spPr/>
      <dgm:t>
        <a:bodyPr/>
        <a:lstStyle/>
        <a:p>
          <a:r>
            <a:rPr lang="en-CA" dirty="0"/>
            <a:t>rider</a:t>
          </a:r>
        </a:p>
      </dgm:t>
    </dgm:pt>
    <dgm:pt modelId="{71333F5B-EDF2-4408-A126-B867AB3CA2ED}" type="parTrans" cxnId="{7242C149-3080-459D-9D61-B57432BA98A4}">
      <dgm:prSet/>
      <dgm:spPr/>
      <dgm:t>
        <a:bodyPr/>
        <a:lstStyle/>
        <a:p>
          <a:endParaRPr lang="en-CA"/>
        </a:p>
      </dgm:t>
    </dgm:pt>
    <dgm:pt modelId="{53B3F5F9-425F-4EA7-B9F7-294FA34C7F07}" type="sibTrans" cxnId="{7242C149-3080-459D-9D61-B57432BA98A4}">
      <dgm:prSet/>
      <dgm:spPr/>
      <dgm:t>
        <a:bodyPr/>
        <a:lstStyle/>
        <a:p>
          <a:endParaRPr lang="en-CA"/>
        </a:p>
      </dgm:t>
    </dgm:pt>
    <dgm:pt modelId="{A49DADAF-090F-4E7C-B08C-9967D25927C0}">
      <dgm:prSet phldrT="[Text]"/>
      <dgm:spPr/>
      <dgm:t>
        <a:bodyPr/>
        <a:lstStyle/>
        <a:p>
          <a:r>
            <a:rPr lang="en-CA" dirty="0"/>
            <a:t>leader</a:t>
          </a:r>
        </a:p>
      </dgm:t>
    </dgm:pt>
    <dgm:pt modelId="{DE6D068C-E565-4758-998A-BD573711518B}" type="parTrans" cxnId="{794763C7-A697-4E28-B857-C7AC9FC7EB55}">
      <dgm:prSet/>
      <dgm:spPr/>
      <dgm:t>
        <a:bodyPr/>
        <a:lstStyle/>
        <a:p>
          <a:endParaRPr lang="en-CA"/>
        </a:p>
      </dgm:t>
    </dgm:pt>
    <dgm:pt modelId="{68D74BBD-BE9A-40DC-B3EE-DD8299E9BFC7}" type="sibTrans" cxnId="{794763C7-A697-4E28-B857-C7AC9FC7EB55}">
      <dgm:prSet/>
      <dgm:spPr/>
      <dgm:t>
        <a:bodyPr/>
        <a:lstStyle/>
        <a:p>
          <a:endParaRPr lang="en-CA"/>
        </a:p>
      </dgm:t>
    </dgm:pt>
    <dgm:pt modelId="{C3E1C872-8755-4E95-9401-5DA829514E3B}" type="pres">
      <dgm:prSet presAssocID="{9C03E965-1EAE-4C71-8FD7-BF031061A89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83FEF6C9-59BE-489E-97B9-876056A94F85}" type="pres">
      <dgm:prSet presAssocID="{A1A2C238-5E38-4E6E-BAE1-8DBE19B663A6}" presName="Accent1" presStyleCnt="0"/>
      <dgm:spPr/>
    </dgm:pt>
    <dgm:pt modelId="{8100BEAB-C9E6-4E46-B2C3-A0AB2CA66490}" type="pres">
      <dgm:prSet presAssocID="{A1A2C238-5E38-4E6E-BAE1-8DBE19B663A6}" presName="Accent" presStyleLbl="node1" presStyleIdx="0" presStyleCnt="3"/>
      <dgm:spPr/>
    </dgm:pt>
    <dgm:pt modelId="{078DB0B9-6D16-4703-8B55-951FCABAA3C9}" type="pres">
      <dgm:prSet presAssocID="{A1A2C238-5E38-4E6E-BAE1-8DBE19B663A6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D05BA4D-294E-4DA3-9FA1-B23A1B22EFCC}" type="pres">
      <dgm:prSet presAssocID="{D9215EBA-0020-493F-95F9-E504845A9DF6}" presName="Accent2" presStyleCnt="0"/>
      <dgm:spPr/>
    </dgm:pt>
    <dgm:pt modelId="{3ED5DAB1-3D8D-47F1-879A-ED5CF5E09778}" type="pres">
      <dgm:prSet presAssocID="{D9215EBA-0020-493F-95F9-E504845A9DF6}" presName="Accent" presStyleLbl="node1" presStyleIdx="1" presStyleCnt="3"/>
      <dgm:spPr/>
    </dgm:pt>
    <dgm:pt modelId="{B24B53E1-9706-48F6-BD1F-BC94875058BE}" type="pres">
      <dgm:prSet presAssocID="{D9215EBA-0020-493F-95F9-E504845A9DF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8A7C9DC1-AAAD-4353-AD36-59183708635B}" type="pres">
      <dgm:prSet presAssocID="{A49DADAF-090F-4E7C-B08C-9967D25927C0}" presName="Accent3" presStyleCnt="0"/>
      <dgm:spPr/>
    </dgm:pt>
    <dgm:pt modelId="{6488D49B-6E9D-4B2A-B0B5-E02983665295}" type="pres">
      <dgm:prSet presAssocID="{A49DADAF-090F-4E7C-B08C-9967D25927C0}" presName="Accent" presStyleLbl="node1" presStyleIdx="2" presStyleCnt="3"/>
      <dgm:spPr/>
    </dgm:pt>
    <dgm:pt modelId="{5BCCB03F-EB21-43D3-9870-B6C8757A2DB1}" type="pres">
      <dgm:prSet presAssocID="{A49DADAF-090F-4E7C-B08C-9967D25927C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242C149-3080-459D-9D61-B57432BA98A4}" srcId="{9C03E965-1EAE-4C71-8FD7-BF031061A897}" destId="{D9215EBA-0020-493F-95F9-E504845A9DF6}" srcOrd="1" destOrd="0" parTransId="{71333F5B-EDF2-4408-A126-B867AB3CA2ED}" sibTransId="{53B3F5F9-425F-4EA7-B9F7-294FA34C7F07}"/>
    <dgm:cxn modelId="{7B956C54-FDF8-4D27-B5AD-2BD58C8AC11D}" srcId="{9C03E965-1EAE-4C71-8FD7-BF031061A897}" destId="{A1A2C238-5E38-4E6E-BAE1-8DBE19B663A6}" srcOrd="0" destOrd="0" parTransId="{86707BB7-FBBA-412F-A96D-0F5D3CF014A4}" sibTransId="{B152403A-C300-42DE-8B6A-697990ABE53E}"/>
    <dgm:cxn modelId="{1AF5B255-05FC-4F6A-B1BC-976BE2560334}" type="presOf" srcId="{A1A2C238-5E38-4E6E-BAE1-8DBE19B663A6}" destId="{078DB0B9-6D16-4703-8B55-951FCABAA3C9}" srcOrd="0" destOrd="0" presId="urn:microsoft.com/office/officeart/2009/layout/CircleArrowProcess"/>
    <dgm:cxn modelId="{39EF987F-5F1B-4777-BCA2-0E6F477831BD}" type="presOf" srcId="{A49DADAF-090F-4E7C-B08C-9967D25927C0}" destId="{5BCCB03F-EB21-43D3-9870-B6C8757A2DB1}" srcOrd="0" destOrd="0" presId="urn:microsoft.com/office/officeart/2009/layout/CircleArrowProcess"/>
    <dgm:cxn modelId="{794763C7-A697-4E28-B857-C7AC9FC7EB55}" srcId="{9C03E965-1EAE-4C71-8FD7-BF031061A897}" destId="{A49DADAF-090F-4E7C-B08C-9967D25927C0}" srcOrd="2" destOrd="0" parTransId="{DE6D068C-E565-4758-998A-BD573711518B}" sibTransId="{68D74BBD-BE9A-40DC-B3EE-DD8299E9BFC7}"/>
    <dgm:cxn modelId="{A24874EE-D2AA-4444-BFF4-5453494FA1E9}" type="presOf" srcId="{D9215EBA-0020-493F-95F9-E504845A9DF6}" destId="{B24B53E1-9706-48F6-BD1F-BC94875058BE}" srcOrd="0" destOrd="0" presId="urn:microsoft.com/office/officeart/2009/layout/CircleArrowProcess"/>
    <dgm:cxn modelId="{3D92B9F6-10D1-4E86-A7BC-70FBB7186599}" type="presOf" srcId="{9C03E965-1EAE-4C71-8FD7-BF031061A897}" destId="{C3E1C872-8755-4E95-9401-5DA829514E3B}" srcOrd="0" destOrd="0" presId="urn:microsoft.com/office/officeart/2009/layout/CircleArrowProcess"/>
    <dgm:cxn modelId="{60B5B872-1A2E-4F59-80CA-1435B22B61A7}" type="presParOf" srcId="{C3E1C872-8755-4E95-9401-5DA829514E3B}" destId="{83FEF6C9-59BE-489E-97B9-876056A94F85}" srcOrd="0" destOrd="0" presId="urn:microsoft.com/office/officeart/2009/layout/CircleArrowProcess"/>
    <dgm:cxn modelId="{5A3267E2-F880-4372-9FD8-CA3FB0964FE7}" type="presParOf" srcId="{83FEF6C9-59BE-489E-97B9-876056A94F85}" destId="{8100BEAB-C9E6-4E46-B2C3-A0AB2CA66490}" srcOrd="0" destOrd="0" presId="urn:microsoft.com/office/officeart/2009/layout/CircleArrowProcess"/>
    <dgm:cxn modelId="{04626353-62A6-44ED-92FE-B3358589CBB2}" type="presParOf" srcId="{C3E1C872-8755-4E95-9401-5DA829514E3B}" destId="{078DB0B9-6D16-4703-8B55-951FCABAA3C9}" srcOrd="1" destOrd="0" presId="urn:microsoft.com/office/officeart/2009/layout/CircleArrowProcess"/>
    <dgm:cxn modelId="{5C0BC66D-3101-4E51-A055-3661812012DB}" type="presParOf" srcId="{C3E1C872-8755-4E95-9401-5DA829514E3B}" destId="{9D05BA4D-294E-4DA3-9FA1-B23A1B22EFCC}" srcOrd="2" destOrd="0" presId="urn:microsoft.com/office/officeart/2009/layout/CircleArrowProcess"/>
    <dgm:cxn modelId="{3E36DFC1-4D42-4B2E-A0D8-88B4FAF9B57F}" type="presParOf" srcId="{9D05BA4D-294E-4DA3-9FA1-B23A1B22EFCC}" destId="{3ED5DAB1-3D8D-47F1-879A-ED5CF5E09778}" srcOrd="0" destOrd="0" presId="urn:microsoft.com/office/officeart/2009/layout/CircleArrowProcess"/>
    <dgm:cxn modelId="{F7DD2FD6-C510-4D4C-BD26-5A854AABC200}" type="presParOf" srcId="{C3E1C872-8755-4E95-9401-5DA829514E3B}" destId="{B24B53E1-9706-48F6-BD1F-BC94875058BE}" srcOrd="3" destOrd="0" presId="urn:microsoft.com/office/officeart/2009/layout/CircleArrowProcess"/>
    <dgm:cxn modelId="{42447417-19BE-47A6-B9D5-4C5A8B66087E}" type="presParOf" srcId="{C3E1C872-8755-4E95-9401-5DA829514E3B}" destId="{8A7C9DC1-AAAD-4353-AD36-59183708635B}" srcOrd="4" destOrd="0" presId="urn:microsoft.com/office/officeart/2009/layout/CircleArrowProcess"/>
    <dgm:cxn modelId="{5DB5B044-A20C-4FB3-AD26-6BAFA1B64B24}" type="presParOf" srcId="{8A7C9DC1-AAAD-4353-AD36-59183708635B}" destId="{6488D49B-6E9D-4B2A-B0B5-E02983665295}" srcOrd="0" destOrd="0" presId="urn:microsoft.com/office/officeart/2009/layout/CircleArrowProcess"/>
    <dgm:cxn modelId="{8D16CF56-EC32-478D-9E73-48A71F5275BC}" type="presParOf" srcId="{C3E1C872-8755-4E95-9401-5DA829514E3B}" destId="{5BCCB03F-EB21-43D3-9870-B6C8757A2DB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78F223-2178-4AC7-A1B2-4330251F5CE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D2A233FA-A329-4CB5-A9E1-EEDC2CE7EE21}">
      <dgm:prSet phldrT="[Text]"/>
      <dgm:spPr/>
      <dgm:t>
        <a:bodyPr/>
        <a:lstStyle/>
        <a:p>
          <a:r>
            <a:rPr lang="en-CA" dirty="0"/>
            <a:t>Compare our rates</a:t>
          </a:r>
        </a:p>
      </dgm:t>
    </dgm:pt>
    <dgm:pt modelId="{AF8496F9-73CC-463C-B27A-D884A264ECF6}" type="parTrans" cxnId="{7FA91FFC-6DD2-458D-A43D-CBFE7DB31E4B}">
      <dgm:prSet/>
      <dgm:spPr/>
      <dgm:t>
        <a:bodyPr/>
        <a:lstStyle/>
        <a:p>
          <a:endParaRPr lang="en-CA"/>
        </a:p>
      </dgm:t>
    </dgm:pt>
    <dgm:pt modelId="{6F23552B-19EE-4A6F-A243-7B84BD94A151}" type="sibTrans" cxnId="{7FA91FFC-6DD2-458D-A43D-CBFE7DB31E4B}">
      <dgm:prSet/>
      <dgm:spPr/>
      <dgm:t>
        <a:bodyPr/>
        <a:lstStyle/>
        <a:p>
          <a:endParaRPr lang="en-CA"/>
        </a:p>
      </dgm:t>
    </dgm:pt>
    <dgm:pt modelId="{4099591A-F630-4A39-9CC0-FC649D16CFBC}">
      <dgm:prSet phldrT="[Text]"/>
      <dgm:spPr/>
      <dgm:t>
        <a:bodyPr/>
        <a:lstStyle/>
        <a:p>
          <a:r>
            <a:rPr lang="en-CA" dirty="0"/>
            <a:t>Check our guides</a:t>
          </a:r>
        </a:p>
      </dgm:t>
    </dgm:pt>
    <dgm:pt modelId="{67478530-C1CC-4636-B598-B1181BDC9372}" type="parTrans" cxnId="{EA2BF5D9-0411-47F9-B68C-6FF294CA9C4B}">
      <dgm:prSet/>
      <dgm:spPr/>
      <dgm:t>
        <a:bodyPr/>
        <a:lstStyle/>
        <a:p>
          <a:endParaRPr lang="en-CA"/>
        </a:p>
      </dgm:t>
    </dgm:pt>
    <dgm:pt modelId="{CEC188B6-DFDB-49FC-9D0C-ECBA28CDA099}" type="sibTrans" cxnId="{EA2BF5D9-0411-47F9-B68C-6FF294CA9C4B}">
      <dgm:prSet/>
      <dgm:spPr/>
      <dgm:t>
        <a:bodyPr/>
        <a:lstStyle/>
        <a:p>
          <a:endParaRPr lang="en-CA"/>
        </a:p>
      </dgm:t>
    </dgm:pt>
    <dgm:pt modelId="{0B71ED00-FCA2-4EA4-A455-08607A42A90E}">
      <dgm:prSet phldrT="[Text]"/>
      <dgm:spPr/>
      <dgm:t>
        <a:bodyPr/>
        <a:lstStyle/>
        <a:p>
          <a:r>
            <a:rPr lang="en-CA" dirty="0"/>
            <a:t>Our 30</a:t>
          </a:r>
          <a:r>
            <a:rPr lang="en-CA" baseline="30000" dirty="0"/>
            <a:t>th</a:t>
          </a:r>
          <a:r>
            <a:rPr lang="en-CA" dirty="0"/>
            <a:t> year</a:t>
          </a:r>
        </a:p>
      </dgm:t>
    </dgm:pt>
    <dgm:pt modelId="{85748253-8811-462B-9965-DDAE2DBA5828}" type="parTrans" cxnId="{4CD6CABC-28B8-4DA8-A431-F94A585C594A}">
      <dgm:prSet/>
      <dgm:spPr/>
      <dgm:t>
        <a:bodyPr/>
        <a:lstStyle/>
        <a:p>
          <a:endParaRPr lang="en-CA"/>
        </a:p>
      </dgm:t>
    </dgm:pt>
    <dgm:pt modelId="{24F1906D-25FF-4611-812D-BF9E0F10BE7B}" type="sibTrans" cxnId="{4CD6CABC-28B8-4DA8-A431-F94A585C594A}">
      <dgm:prSet/>
      <dgm:spPr/>
      <dgm:t>
        <a:bodyPr/>
        <a:lstStyle/>
        <a:p>
          <a:endParaRPr lang="en-CA"/>
        </a:p>
      </dgm:t>
    </dgm:pt>
    <dgm:pt modelId="{E3617E54-448B-495F-B6B1-91CE2205FF7F}" type="pres">
      <dgm:prSet presAssocID="{1978F223-2178-4AC7-A1B2-4330251F5CEE}" presName="compositeShape" presStyleCnt="0">
        <dgm:presLayoutVars>
          <dgm:dir/>
          <dgm:resizeHandles/>
        </dgm:presLayoutVars>
      </dgm:prSet>
      <dgm:spPr/>
    </dgm:pt>
    <dgm:pt modelId="{792D3E57-55AE-476D-ABFA-217248467A3C}" type="pres">
      <dgm:prSet presAssocID="{1978F223-2178-4AC7-A1B2-4330251F5CEE}" presName="pyramid" presStyleLbl="node1" presStyleIdx="0" presStyleCnt="1" custLinFactNeighborX="-597" custLinFactNeighborY="21642"/>
      <dgm:spPr/>
    </dgm:pt>
    <dgm:pt modelId="{221B781D-63FA-47E0-9AED-F691088EB3DA}" type="pres">
      <dgm:prSet presAssocID="{1978F223-2178-4AC7-A1B2-4330251F5CEE}" presName="theList" presStyleCnt="0"/>
      <dgm:spPr/>
    </dgm:pt>
    <dgm:pt modelId="{3E0E0F7F-A5B6-41DE-AF77-38407CC2198F}" type="pres">
      <dgm:prSet presAssocID="{D2A233FA-A329-4CB5-A9E1-EEDC2CE7EE21}" presName="aNode" presStyleLbl="fgAcc1" presStyleIdx="0" presStyleCnt="3">
        <dgm:presLayoutVars>
          <dgm:bulletEnabled val="1"/>
        </dgm:presLayoutVars>
      </dgm:prSet>
      <dgm:spPr/>
    </dgm:pt>
    <dgm:pt modelId="{4D1DB0D4-470F-4BCF-995C-3664CA9FD580}" type="pres">
      <dgm:prSet presAssocID="{D2A233FA-A329-4CB5-A9E1-EEDC2CE7EE21}" presName="aSpace" presStyleCnt="0"/>
      <dgm:spPr/>
    </dgm:pt>
    <dgm:pt modelId="{9E061027-BF66-4AC9-B925-E4FB606C809E}" type="pres">
      <dgm:prSet presAssocID="{4099591A-F630-4A39-9CC0-FC649D16CFBC}" presName="aNode" presStyleLbl="fgAcc1" presStyleIdx="1" presStyleCnt="3">
        <dgm:presLayoutVars>
          <dgm:bulletEnabled val="1"/>
        </dgm:presLayoutVars>
      </dgm:prSet>
      <dgm:spPr/>
    </dgm:pt>
    <dgm:pt modelId="{14FB9093-558C-4B0A-A021-E62BEABF4E35}" type="pres">
      <dgm:prSet presAssocID="{4099591A-F630-4A39-9CC0-FC649D16CFBC}" presName="aSpace" presStyleCnt="0"/>
      <dgm:spPr/>
    </dgm:pt>
    <dgm:pt modelId="{7B6815A1-B92B-42A9-A623-BD2CF3726163}" type="pres">
      <dgm:prSet presAssocID="{0B71ED00-FCA2-4EA4-A455-08607A42A90E}" presName="aNode" presStyleLbl="fgAcc1" presStyleIdx="2" presStyleCnt="3">
        <dgm:presLayoutVars>
          <dgm:bulletEnabled val="1"/>
        </dgm:presLayoutVars>
      </dgm:prSet>
      <dgm:spPr/>
    </dgm:pt>
    <dgm:pt modelId="{F65C466F-62F4-4663-BCB5-22922583F13C}" type="pres">
      <dgm:prSet presAssocID="{0B71ED00-FCA2-4EA4-A455-08607A42A90E}" presName="aSpace" presStyleCnt="0"/>
      <dgm:spPr/>
    </dgm:pt>
  </dgm:ptLst>
  <dgm:cxnLst>
    <dgm:cxn modelId="{E66BB230-667A-4522-9299-CDE9255FE9B1}" type="presOf" srcId="{D2A233FA-A329-4CB5-A9E1-EEDC2CE7EE21}" destId="{3E0E0F7F-A5B6-41DE-AF77-38407CC2198F}" srcOrd="0" destOrd="0" presId="urn:microsoft.com/office/officeart/2005/8/layout/pyramid2"/>
    <dgm:cxn modelId="{16C2A77D-FDA3-4134-82A7-A1F515E006CD}" type="presOf" srcId="{0B71ED00-FCA2-4EA4-A455-08607A42A90E}" destId="{7B6815A1-B92B-42A9-A623-BD2CF3726163}" srcOrd="0" destOrd="0" presId="urn:microsoft.com/office/officeart/2005/8/layout/pyramid2"/>
    <dgm:cxn modelId="{4CD6CABC-28B8-4DA8-A431-F94A585C594A}" srcId="{1978F223-2178-4AC7-A1B2-4330251F5CEE}" destId="{0B71ED00-FCA2-4EA4-A455-08607A42A90E}" srcOrd="2" destOrd="0" parTransId="{85748253-8811-462B-9965-DDAE2DBA5828}" sibTransId="{24F1906D-25FF-4611-812D-BF9E0F10BE7B}"/>
    <dgm:cxn modelId="{F6E5DEC3-8C1F-4774-BCA6-1D0778DA7E12}" type="presOf" srcId="{4099591A-F630-4A39-9CC0-FC649D16CFBC}" destId="{9E061027-BF66-4AC9-B925-E4FB606C809E}" srcOrd="0" destOrd="0" presId="urn:microsoft.com/office/officeart/2005/8/layout/pyramid2"/>
    <dgm:cxn modelId="{EA2BF5D9-0411-47F9-B68C-6FF294CA9C4B}" srcId="{1978F223-2178-4AC7-A1B2-4330251F5CEE}" destId="{4099591A-F630-4A39-9CC0-FC649D16CFBC}" srcOrd="1" destOrd="0" parTransId="{67478530-C1CC-4636-B598-B1181BDC9372}" sibTransId="{CEC188B6-DFDB-49FC-9D0C-ECBA28CDA099}"/>
    <dgm:cxn modelId="{72441ADC-4D97-4ACE-8845-312B48E92FA0}" type="presOf" srcId="{1978F223-2178-4AC7-A1B2-4330251F5CEE}" destId="{E3617E54-448B-495F-B6B1-91CE2205FF7F}" srcOrd="0" destOrd="0" presId="urn:microsoft.com/office/officeart/2005/8/layout/pyramid2"/>
    <dgm:cxn modelId="{7FA91FFC-6DD2-458D-A43D-CBFE7DB31E4B}" srcId="{1978F223-2178-4AC7-A1B2-4330251F5CEE}" destId="{D2A233FA-A329-4CB5-A9E1-EEDC2CE7EE21}" srcOrd="0" destOrd="0" parTransId="{AF8496F9-73CC-463C-B27A-D884A264ECF6}" sibTransId="{6F23552B-19EE-4A6F-A243-7B84BD94A151}"/>
    <dgm:cxn modelId="{9A0E3026-E3F4-4061-9F39-7A7085C51ACA}" type="presParOf" srcId="{E3617E54-448B-495F-B6B1-91CE2205FF7F}" destId="{792D3E57-55AE-476D-ABFA-217248467A3C}" srcOrd="0" destOrd="0" presId="urn:microsoft.com/office/officeart/2005/8/layout/pyramid2"/>
    <dgm:cxn modelId="{075307FC-6174-4491-9518-A0BA1DB79621}" type="presParOf" srcId="{E3617E54-448B-495F-B6B1-91CE2205FF7F}" destId="{221B781D-63FA-47E0-9AED-F691088EB3DA}" srcOrd="1" destOrd="0" presId="urn:microsoft.com/office/officeart/2005/8/layout/pyramid2"/>
    <dgm:cxn modelId="{0CB3AFA4-2C35-4D1F-A317-7BFDB57F0A44}" type="presParOf" srcId="{221B781D-63FA-47E0-9AED-F691088EB3DA}" destId="{3E0E0F7F-A5B6-41DE-AF77-38407CC2198F}" srcOrd="0" destOrd="0" presId="urn:microsoft.com/office/officeart/2005/8/layout/pyramid2"/>
    <dgm:cxn modelId="{2E4CFB71-F69B-427C-B58A-1171AA150566}" type="presParOf" srcId="{221B781D-63FA-47E0-9AED-F691088EB3DA}" destId="{4D1DB0D4-470F-4BCF-995C-3664CA9FD580}" srcOrd="1" destOrd="0" presId="urn:microsoft.com/office/officeart/2005/8/layout/pyramid2"/>
    <dgm:cxn modelId="{4012BC18-F7EF-4DC1-80D2-7736259B5240}" type="presParOf" srcId="{221B781D-63FA-47E0-9AED-F691088EB3DA}" destId="{9E061027-BF66-4AC9-B925-E4FB606C809E}" srcOrd="2" destOrd="0" presId="urn:microsoft.com/office/officeart/2005/8/layout/pyramid2"/>
    <dgm:cxn modelId="{909F7BA9-2A23-4BED-A3B3-92F653B7C7CD}" type="presParOf" srcId="{221B781D-63FA-47E0-9AED-F691088EB3DA}" destId="{14FB9093-558C-4B0A-A021-E62BEABF4E35}" srcOrd="3" destOrd="0" presId="urn:microsoft.com/office/officeart/2005/8/layout/pyramid2"/>
    <dgm:cxn modelId="{B480C957-8318-4527-8323-2EED51080500}" type="presParOf" srcId="{221B781D-63FA-47E0-9AED-F691088EB3DA}" destId="{7B6815A1-B92B-42A9-A623-BD2CF3726163}" srcOrd="4" destOrd="0" presId="urn:microsoft.com/office/officeart/2005/8/layout/pyramid2"/>
    <dgm:cxn modelId="{F4C61057-DE68-48EF-A407-A05AC2BEC4BA}" type="presParOf" srcId="{221B781D-63FA-47E0-9AED-F691088EB3DA}" destId="{F65C466F-62F4-4663-BCB5-22922583F13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0BEAB-C9E6-4E46-B2C3-A0AB2CA66490}">
      <dsp:nvSpPr>
        <dsp:cNvPr id="0" name=""/>
        <dsp:cNvSpPr/>
      </dsp:nvSpPr>
      <dsp:spPr>
        <a:xfrm>
          <a:off x="1705750" y="362538"/>
          <a:ext cx="2951940" cy="295238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DB0B9-6D16-4703-8B55-951FCABAA3C9}">
      <dsp:nvSpPr>
        <dsp:cNvPr id="0" name=""/>
        <dsp:cNvSpPr/>
      </dsp:nvSpPr>
      <dsp:spPr>
        <a:xfrm>
          <a:off x="2358226" y="1428440"/>
          <a:ext cx="1640336" cy="819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 dirty="0"/>
            <a:t>horse</a:t>
          </a:r>
        </a:p>
      </dsp:txBody>
      <dsp:txXfrm>
        <a:off x="2358226" y="1428440"/>
        <a:ext cx="1640336" cy="819971"/>
      </dsp:txXfrm>
    </dsp:sp>
    <dsp:sp modelId="{3ED5DAB1-3D8D-47F1-879A-ED5CF5E09778}">
      <dsp:nvSpPr>
        <dsp:cNvPr id="0" name=""/>
        <dsp:cNvSpPr/>
      </dsp:nvSpPr>
      <dsp:spPr>
        <a:xfrm>
          <a:off x="885859" y="2058904"/>
          <a:ext cx="2951940" cy="295238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B53E1-9706-48F6-BD1F-BC94875058BE}">
      <dsp:nvSpPr>
        <dsp:cNvPr id="0" name=""/>
        <dsp:cNvSpPr/>
      </dsp:nvSpPr>
      <dsp:spPr>
        <a:xfrm>
          <a:off x="1541661" y="3134619"/>
          <a:ext cx="1640336" cy="819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 dirty="0"/>
            <a:t>rider</a:t>
          </a:r>
        </a:p>
      </dsp:txBody>
      <dsp:txXfrm>
        <a:off x="1541661" y="3134619"/>
        <a:ext cx="1640336" cy="819971"/>
      </dsp:txXfrm>
    </dsp:sp>
    <dsp:sp modelId="{6488D49B-6E9D-4B2A-B0B5-E02983665295}">
      <dsp:nvSpPr>
        <dsp:cNvPr id="0" name=""/>
        <dsp:cNvSpPr/>
      </dsp:nvSpPr>
      <dsp:spPr>
        <a:xfrm>
          <a:off x="1915850" y="3958271"/>
          <a:ext cx="2536174" cy="253719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CB03F-EB21-43D3-9870-B6C8757A2DB1}">
      <dsp:nvSpPr>
        <dsp:cNvPr id="0" name=""/>
        <dsp:cNvSpPr/>
      </dsp:nvSpPr>
      <dsp:spPr>
        <a:xfrm>
          <a:off x="2362106" y="4843252"/>
          <a:ext cx="1640336" cy="819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 dirty="0"/>
            <a:t>leader</a:t>
          </a:r>
        </a:p>
      </dsp:txBody>
      <dsp:txXfrm>
        <a:off x="2362106" y="4843252"/>
        <a:ext cx="1640336" cy="819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D3E57-55AE-476D-ABFA-217248467A3C}">
      <dsp:nvSpPr>
        <dsp:cNvPr id="0" name=""/>
        <dsp:cNvSpPr/>
      </dsp:nvSpPr>
      <dsp:spPr>
        <a:xfrm>
          <a:off x="623003" y="0"/>
          <a:ext cx="4861075" cy="486107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E0F7F-A5B6-41DE-AF77-38407CC2198F}">
      <dsp:nvSpPr>
        <dsp:cNvPr id="0" name=""/>
        <dsp:cNvSpPr/>
      </dsp:nvSpPr>
      <dsp:spPr>
        <a:xfrm>
          <a:off x="3082562" y="488718"/>
          <a:ext cx="3159699" cy="11507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Compare our rates</a:t>
          </a:r>
        </a:p>
      </dsp:txBody>
      <dsp:txXfrm>
        <a:off x="3138735" y="544891"/>
        <a:ext cx="3047353" cy="1038361"/>
      </dsp:txXfrm>
    </dsp:sp>
    <dsp:sp modelId="{9E061027-BF66-4AC9-B925-E4FB606C809E}">
      <dsp:nvSpPr>
        <dsp:cNvPr id="0" name=""/>
        <dsp:cNvSpPr/>
      </dsp:nvSpPr>
      <dsp:spPr>
        <a:xfrm>
          <a:off x="3082562" y="1783264"/>
          <a:ext cx="3159699" cy="11507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Check our guides</a:t>
          </a:r>
        </a:p>
      </dsp:txBody>
      <dsp:txXfrm>
        <a:off x="3138735" y="1839437"/>
        <a:ext cx="3047353" cy="1038361"/>
      </dsp:txXfrm>
    </dsp:sp>
    <dsp:sp modelId="{7B6815A1-B92B-42A9-A623-BD2CF3726163}">
      <dsp:nvSpPr>
        <dsp:cNvPr id="0" name=""/>
        <dsp:cNvSpPr/>
      </dsp:nvSpPr>
      <dsp:spPr>
        <a:xfrm>
          <a:off x="3082562" y="3077811"/>
          <a:ext cx="3159699" cy="11507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Our 30</a:t>
          </a:r>
          <a:r>
            <a:rPr lang="en-CA" sz="2900" kern="1200" baseline="30000" dirty="0"/>
            <a:t>th</a:t>
          </a:r>
          <a:r>
            <a:rPr lang="en-CA" sz="2900" kern="1200" dirty="0"/>
            <a:t> year</a:t>
          </a:r>
        </a:p>
      </dsp:txBody>
      <dsp:txXfrm>
        <a:off x="3138735" y="3133984"/>
        <a:ext cx="3047353" cy="1038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896A-FE70-41F5-A161-610B7DD3197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BAC8-C3C4-4FFF-810A-82AB109E639C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07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896A-FE70-41F5-A161-610B7DD3197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BAC8-C3C4-4FFF-810A-82AB109E6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29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896A-FE70-41F5-A161-610B7DD3197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BAC8-C3C4-4FFF-810A-82AB109E6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254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896A-FE70-41F5-A161-610B7DD3197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BAC8-C3C4-4FFF-810A-82AB109E639C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332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896A-FE70-41F5-A161-610B7DD3197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BAC8-C3C4-4FFF-810A-82AB109E6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42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896A-FE70-41F5-A161-610B7DD3197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BAC8-C3C4-4FFF-810A-82AB109E639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488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896A-FE70-41F5-A161-610B7DD3197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BAC8-C3C4-4FFF-810A-82AB109E6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65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896A-FE70-41F5-A161-610B7DD3197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BAC8-C3C4-4FFF-810A-82AB109E6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34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896A-FE70-41F5-A161-610B7DD3197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BAC8-C3C4-4FFF-810A-82AB109E6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11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896A-FE70-41F5-A161-610B7DD3197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BAC8-C3C4-4FFF-810A-82AB109E6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1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896A-FE70-41F5-A161-610B7DD3197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BAC8-C3C4-4FFF-810A-82AB109E6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13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896A-FE70-41F5-A161-610B7DD3197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BAC8-C3C4-4FFF-810A-82AB109E6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700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896A-FE70-41F5-A161-610B7DD3197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BAC8-C3C4-4FFF-810A-82AB109E6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274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896A-FE70-41F5-A161-610B7DD3197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BAC8-C3C4-4FFF-810A-82AB109E6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35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896A-FE70-41F5-A161-610B7DD3197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BAC8-C3C4-4FFF-810A-82AB109E6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1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896A-FE70-41F5-A161-610B7DD3197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BAC8-C3C4-4FFF-810A-82AB109E6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014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896A-FE70-41F5-A161-610B7DD3197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BAC8-C3C4-4FFF-810A-82AB109E6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04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5C896A-FE70-41F5-A161-610B7DD3197A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E2BAC8-C3C4-4FFF-810A-82AB109E63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551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Whitewater_kayaking_Isere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247F-CB96-4401-9BDE-E32EA62A6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 </a:t>
            </a:r>
            <a:r>
              <a:rPr lang="en-CA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Raye's Adventure Tours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4750B-B289-4868-AF46-022E757A7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 Let the fun begin!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F60C0B-DEC4-4FEA-93E1-D287B99DB814}"/>
              </a:ext>
            </a:extLst>
          </p:cNvPr>
          <p:cNvSpPr/>
          <p:nvPr/>
        </p:nvSpPr>
        <p:spPr>
          <a:xfrm>
            <a:off x="294968" y="324465"/>
            <a:ext cx="5987845" cy="89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300986134 		Parth Chandgadhiya</a:t>
            </a:r>
          </a:p>
        </p:txBody>
      </p:sp>
    </p:spTree>
    <p:extLst>
      <p:ext uri="{BB962C8B-B14F-4D97-AF65-F5344CB8AC3E}">
        <p14:creationId xmlns:p14="http://schemas.microsoft.com/office/powerpoint/2010/main" val="176052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A301-6F29-4E17-97B1-B97082E0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Coastal Kayaking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9698-75F4-493E-81F7-8F3CDC7B4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051" y="2286001"/>
            <a:ext cx="6015897" cy="35935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Half and full day tours</a:t>
            </a:r>
          </a:p>
          <a:p>
            <a:r>
              <a:rPr lang="en-US"/>
              <a:t> Sunset tours</a:t>
            </a:r>
          </a:p>
          <a:p>
            <a:r>
              <a:rPr lang="en-US"/>
              <a:t>Group tours</a:t>
            </a:r>
          </a:p>
        </p:txBody>
      </p:sp>
      <p:pic>
        <p:nvPicPr>
          <p:cNvPr id="6" name="Content Placeholder 5" descr="A person riding a wave on a raft in a body of water&#10;&#10;Description generated with high confidence">
            <a:extLst>
              <a:ext uri="{FF2B5EF4-FFF2-40B4-BE49-F238E27FC236}">
                <a16:creationId xmlns:a16="http://schemas.microsoft.com/office/drawing/2014/main" id="{486791DC-DB0D-47D0-B22B-E9630DC380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7327263" y="0"/>
            <a:ext cx="4864737" cy="3614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90000" dist="508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0A2917-19D1-4CEE-A515-A9821DE59A7F}"/>
              </a:ext>
            </a:extLst>
          </p:cNvPr>
          <p:cNvSpPr txBox="1"/>
          <p:nvPr/>
        </p:nvSpPr>
        <p:spPr>
          <a:xfrm>
            <a:off x="9771145" y="6657945"/>
            <a:ext cx="2420855" cy="20005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://en.wikipedia.org/wiki/File:Whitewater_kayaking_Isere.jpg"/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sa/3.0/"/>
              </a:rPr>
              <a:t>CC BY-SA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5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A466-B111-4545-8894-32B51358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F919-B24B-48BC-910B-E3AE33261F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Beginning to advanced </a:t>
            </a:r>
          </a:p>
          <a:p>
            <a:r>
              <a:rPr lang="en-CA" dirty="0"/>
              <a:t> </a:t>
            </a:r>
            <a:r>
              <a:rPr lang="en-CA" b="1" dirty="0"/>
              <a:t>Experienced</a:t>
            </a:r>
            <a:r>
              <a:rPr lang="en-CA" dirty="0"/>
              <a:t> guides</a:t>
            </a:r>
          </a:p>
          <a:p>
            <a:r>
              <a:rPr lang="en-CA" dirty="0"/>
              <a:t> Gear provided </a:t>
            </a:r>
          </a:p>
          <a:p>
            <a:r>
              <a:rPr lang="en-CA" dirty="0"/>
              <a:t> Great snacks and meals  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5A08B25-1854-483C-800A-CC28F031DFEA}"/>
              </a:ext>
            </a:extLst>
          </p:cNvPr>
          <p:cNvSpPr/>
          <p:nvPr/>
        </p:nvSpPr>
        <p:spPr>
          <a:xfrm>
            <a:off x="7024914" y="382385"/>
            <a:ext cx="4673600" cy="30466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We specialize in mountain hikes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274558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4384-722C-4A47-9E28-2ACF5735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Horseback Riding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9850-BAAD-44C5-AAC3-C6333648BE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 English or Western</a:t>
            </a:r>
          </a:p>
          <a:p>
            <a:r>
              <a:rPr lang="en-CA" dirty="0"/>
              <a:t> Gentle horses </a:t>
            </a:r>
          </a:p>
          <a:p>
            <a:r>
              <a:rPr lang="en-CA" dirty="0"/>
              <a:t> Gear for all weather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EF0D02-FFA8-4204-B192-04C176682B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6074079"/>
              </p:ext>
            </p:extLst>
          </p:nvPr>
        </p:nvGraphicFramePr>
        <p:xfrm>
          <a:off x="6648450" y="0"/>
          <a:ext cx="554355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337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897A-EE04-4D93-A384-EDBED07B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Whitewater Rafting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9190E6-7D23-49EC-9A4A-4A9D296BE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548696"/>
              </p:ext>
            </p:extLst>
          </p:nvPr>
        </p:nvGraphicFramePr>
        <p:xfrm>
          <a:off x="1828800" y="829733"/>
          <a:ext cx="8534400" cy="3657599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1108927622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990017942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1543267509"/>
                    </a:ext>
                  </a:extLst>
                </a:gridCol>
              </a:tblGrid>
              <a:tr h="1208015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Location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Difficulty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75414"/>
                  </a:ext>
                </a:extLst>
              </a:tr>
              <a:tr h="816528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Moose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9 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Level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5746"/>
                  </a:ext>
                </a:extLst>
              </a:tr>
              <a:tr h="816528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Farm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15 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Level 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34524"/>
                  </a:ext>
                </a:extLst>
              </a:tr>
              <a:tr h="816528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Deer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5 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Level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577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30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E35B-6AE7-4F65-ADE8-CBE1C8ED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61076"/>
            <a:ext cx="8534400" cy="1507067"/>
          </a:xfrm>
        </p:spPr>
        <p:txBody>
          <a:bodyPr/>
          <a:lstStyle/>
          <a:p>
            <a:r>
              <a:rPr lang="en-CA" dirty="0"/>
              <a:t> BOOK YOUR TOUR NOW!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430BD0-B92C-4AF6-87D4-62A230D7E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9941912"/>
              </p:ext>
            </p:extLst>
          </p:nvPr>
        </p:nvGraphicFramePr>
        <p:xfrm>
          <a:off x="2973388" y="174172"/>
          <a:ext cx="6894286" cy="4861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32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</TotalTime>
  <Words>109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Rounded MT Bold</vt:lpstr>
      <vt:lpstr>Century Gothic</vt:lpstr>
      <vt:lpstr>Wingdings 3</vt:lpstr>
      <vt:lpstr>Slice</vt:lpstr>
      <vt:lpstr> Raye's Adventure Tours</vt:lpstr>
      <vt:lpstr> Coastal Kayaking </vt:lpstr>
      <vt:lpstr>Hiking </vt:lpstr>
      <vt:lpstr>Horseback Riding </vt:lpstr>
      <vt:lpstr>Whitewater Rafting </vt:lpstr>
      <vt:lpstr> BOOK YOUR TOUR NOW!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 Chandgadhiya</dc:creator>
  <cp:lastModifiedBy>Parth Chandgadhiya</cp:lastModifiedBy>
  <cp:revision>15</cp:revision>
  <dcterms:created xsi:type="dcterms:W3CDTF">2018-04-02T20:17:13Z</dcterms:created>
  <dcterms:modified xsi:type="dcterms:W3CDTF">2018-04-02T21:38:04Z</dcterms:modified>
</cp:coreProperties>
</file>