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C79C8-1898-4D0B-A010-D5364B66136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198159-7CFC-4AE6-B098-1DD37A7D1973}">
      <dgm:prSet phldrT="[Text]"/>
      <dgm:spPr/>
      <dgm:t>
        <a:bodyPr/>
        <a:lstStyle/>
        <a:p>
          <a:r>
            <a:rPr lang="en-CA" dirty="0"/>
            <a:t>Prepare</a:t>
          </a:r>
        </a:p>
      </dgm:t>
    </dgm:pt>
    <dgm:pt modelId="{B3350D6B-D471-4F11-BCAC-EFE7F24CB499}" type="parTrans" cxnId="{6D733825-665C-4BA5-BC6F-9B6A856E9D72}">
      <dgm:prSet/>
      <dgm:spPr/>
      <dgm:t>
        <a:bodyPr/>
        <a:lstStyle/>
        <a:p>
          <a:endParaRPr lang="en-CA"/>
        </a:p>
      </dgm:t>
    </dgm:pt>
    <dgm:pt modelId="{72C7C2EB-0309-44A3-950A-EC53283480D6}" type="sibTrans" cxnId="{6D733825-665C-4BA5-BC6F-9B6A856E9D72}">
      <dgm:prSet/>
      <dgm:spPr/>
      <dgm:t>
        <a:bodyPr/>
        <a:lstStyle/>
        <a:p>
          <a:endParaRPr lang="en-CA"/>
        </a:p>
      </dgm:t>
    </dgm:pt>
    <dgm:pt modelId="{551A0F78-95B9-4DBF-8682-04B782DC9FE3}">
      <dgm:prSet phldrT="[Text]"/>
      <dgm:spPr/>
      <dgm:t>
        <a:bodyPr/>
        <a:lstStyle/>
        <a:p>
          <a:r>
            <a:rPr lang="en-CA" dirty="0"/>
            <a:t>Store</a:t>
          </a:r>
        </a:p>
      </dgm:t>
    </dgm:pt>
    <dgm:pt modelId="{6E99A563-FAB8-46DE-958D-7E03B921052F}" type="parTrans" cxnId="{C993DEF2-EC41-4B1B-ADFF-83B24E56E16C}">
      <dgm:prSet/>
      <dgm:spPr/>
      <dgm:t>
        <a:bodyPr/>
        <a:lstStyle/>
        <a:p>
          <a:endParaRPr lang="en-CA"/>
        </a:p>
      </dgm:t>
    </dgm:pt>
    <dgm:pt modelId="{CA99F7F9-E6D3-4BCF-8343-9D11486562CA}" type="sibTrans" cxnId="{C993DEF2-EC41-4B1B-ADFF-83B24E56E16C}">
      <dgm:prSet/>
      <dgm:spPr/>
      <dgm:t>
        <a:bodyPr/>
        <a:lstStyle/>
        <a:p>
          <a:endParaRPr lang="en-CA"/>
        </a:p>
      </dgm:t>
    </dgm:pt>
    <dgm:pt modelId="{DF17BFB1-94D9-48AA-8081-55D1F533055F}">
      <dgm:prSet phldrT="[Text]"/>
      <dgm:spPr/>
      <dgm:t>
        <a:bodyPr/>
        <a:lstStyle/>
        <a:p>
          <a:r>
            <a:rPr lang="en-CA" dirty="0"/>
            <a:t>Serve</a:t>
          </a:r>
        </a:p>
      </dgm:t>
    </dgm:pt>
    <dgm:pt modelId="{C8D64EE7-BE57-4A06-A3D7-0B9A80929EF8}" type="parTrans" cxnId="{0E1ECD50-B2A1-45DA-8F39-EA5BD17E18EB}">
      <dgm:prSet/>
      <dgm:spPr/>
      <dgm:t>
        <a:bodyPr/>
        <a:lstStyle/>
        <a:p>
          <a:endParaRPr lang="en-CA"/>
        </a:p>
      </dgm:t>
    </dgm:pt>
    <dgm:pt modelId="{E6EFAF7B-3C32-4215-A033-17393428411A}" type="sibTrans" cxnId="{0E1ECD50-B2A1-45DA-8F39-EA5BD17E18EB}">
      <dgm:prSet/>
      <dgm:spPr/>
      <dgm:t>
        <a:bodyPr/>
        <a:lstStyle/>
        <a:p>
          <a:endParaRPr lang="en-CA"/>
        </a:p>
      </dgm:t>
    </dgm:pt>
    <dgm:pt modelId="{CD061B15-6DD4-4323-9A82-C14FEC34E7C8}" type="pres">
      <dgm:prSet presAssocID="{D8DC79C8-1898-4D0B-A010-D5364B66136F}" presName="Name0" presStyleCnt="0">
        <dgm:presLayoutVars>
          <dgm:dir/>
          <dgm:resizeHandles val="exact"/>
        </dgm:presLayoutVars>
      </dgm:prSet>
      <dgm:spPr/>
    </dgm:pt>
    <dgm:pt modelId="{0D301346-C595-402E-A4F6-0237F7762349}" type="pres">
      <dgm:prSet presAssocID="{C2198159-7CFC-4AE6-B098-1DD37A7D1973}" presName="node" presStyleLbl="node1" presStyleIdx="0" presStyleCnt="3">
        <dgm:presLayoutVars>
          <dgm:bulletEnabled val="1"/>
        </dgm:presLayoutVars>
      </dgm:prSet>
      <dgm:spPr/>
    </dgm:pt>
    <dgm:pt modelId="{77D6DC0A-8212-43EC-8820-6F61E3D55616}" type="pres">
      <dgm:prSet presAssocID="{72C7C2EB-0309-44A3-950A-EC53283480D6}" presName="sibTrans" presStyleLbl="sibTrans2D1" presStyleIdx="0" presStyleCnt="2"/>
      <dgm:spPr/>
    </dgm:pt>
    <dgm:pt modelId="{6DFE6645-8C95-467A-950D-22E4CEFC58D5}" type="pres">
      <dgm:prSet presAssocID="{72C7C2EB-0309-44A3-950A-EC53283480D6}" presName="connectorText" presStyleLbl="sibTrans2D1" presStyleIdx="0" presStyleCnt="2"/>
      <dgm:spPr/>
    </dgm:pt>
    <dgm:pt modelId="{9A875847-A030-4C3E-B02B-8F6B36BF4524}" type="pres">
      <dgm:prSet presAssocID="{551A0F78-95B9-4DBF-8682-04B782DC9FE3}" presName="node" presStyleLbl="node1" presStyleIdx="1" presStyleCnt="3">
        <dgm:presLayoutVars>
          <dgm:bulletEnabled val="1"/>
        </dgm:presLayoutVars>
      </dgm:prSet>
      <dgm:spPr/>
    </dgm:pt>
    <dgm:pt modelId="{12EDAEA5-98B2-4CFB-B86B-A28098D87C2C}" type="pres">
      <dgm:prSet presAssocID="{CA99F7F9-E6D3-4BCF-8343-9D11486562CA}" presName="sibTrans" presStyleLbl="sibTrans2D1" presStyleIdx="1" presStyleCnt="2"/>
      <dgm:spPr/>
    </dgm:pt>
    <dgm:pt modelId="{C75BB5E2-A7FB-4A2D-9FB9-BAE95CDC2D66}" type="pres">
      <dgm:prSet presAssocID="{CA99F7F9-E6D3-4BCF-8343-9D11486562CA}" presName="connectorText" presStyleLbl="sibTrans2D1" presStyleIdx="1" presStyleCnt="2"/>
      <dgm:spPr/>
    </dgm:pt>
    <dgm:pt modelId="{CCD83A80-D2DA-4B37-A8DD-4B80BC7354B1}" type="pres">
      <dgm:prSet presAssocID="{DF17BFB1-94D9-48AA-8081-55D1F533055F}" presName="node" presStyleLbl="node1" presStyleIdx="2" presStyleCnt="3">
        <dgm:presLayoutVars>
          <dgm:bulletEnabled val="1"/>
        </dgm:presLayoutVars>
      </dgm:prSet>
      <dgm:spPr/>
    </dgm:pt>
  </dgm:ptLst>
  <dgm:cxnLst>
    <dgm:cxn modelId="{EAB0E423-5FC1-4847-8133-F97D671E7DC5}" type="presOf" srcId="{551A0F78-95B9-4DBF-8682-04B782DC9FE3}" destId="{9A875847-A030-4C3E-B02B-8F6B36BF4524}" srcOrd="0" destOrd="0" presId="urn:microsoft.com/office/officeart/2005/8/layout/process1"/>
    <dgm:cxn modelId="{6D733825-665C-4BA5-BC6F-9B6A856E9D72}" srcId="{D8DC79C8-1898-4D0B-A010-D5364B66136F}" destId="{C2198159-7CFC-4AE6-B098-1DD37A7D1973}" srcOrd="0" destOrd="0" parTransId="{B3350D6B-D471-4F11-BCAC-EFE7F24CB499}" sibTransId="{72C7C2EB-0309-44A3-950A-EC53283480D6}"/>
    <dgm:cxn modelId="{BF4AE439-F1DD-47F2-A7B8-380E0FB4A33C}" type="presOf" srcId="{D8DC79C8-1898-4D0B-A010-D5364B66136F}" destId="{CD061B15-6DD4-4323-9A82-C14FEC34E7C8}" srcOrd="0" destOrd="0" presId="urn:microsoft.com/office/officeart/2005/8/layout/process1"/>
    <dgm:cxn modelId="{898B2461-841C-4FB6-BAED-543184B582C7}" type="presOf" srcId="{C2198159-7CFC-4AE6-B098-1DD37A7D1973}" destId="{0D301346-C595-402E-A4F6-0237F7762349}" srcOrd="0" destOrd="0" presId="urn:microsoft.com/office/officeart/2005/8/layout/process1"/>
    <dgm:cxn modelId="{91D60F66-C3E3-41DE-91FC-B6B71EC4D408}" type="presOf" srcId="{DF17BFB1-94D9-48AA-8081-55D1F533055F}" destId="{CCD83A80-D2DA-4B37-A8DD-4B80BC7354B1}" srcOrd="0" destOrd="0" presId="urn:microsoft.com/office/officeart/2005/8/layout/process1"/>
    <dgm:cxn modelId="{5BA3606B-9A2E-4E58-BD69-12FBD2129D36}" type="presOf" srcId="{CA99F7F9-E6D3-4BCF-8343-9D11486562CA}" destId="{12EDAEA5-98B2-4CFB-B86B-A28098D87C2C}" srcOrd="0" destOrd="0" presId="urn:microsoft.com/office/officeart/2005/8/layout/process1"/>
    <dgm:cxn modelId="{CE933E70-F43E-4F71-9E55-8E7503B3F1F6}" type="presOf" srcId="{CA99F7F9-E6D3-4BCF-8343-9D11486562CA}" destId="{C75BB5E2-A7FB-4A2D-9FB9-BAE95CDC2D66}" srcOrd="1" destOrd="0" presId="urn:microsoft.com/office/officeart/2005/8/layout/process1"/>
    <dgm:cxn modelId="{0E1ECD50-B2A1-45DA-8F39-EA5BD17E18EB}" srcId="{D8DC79C8-1898-4D0B-A010-D5364B66136F}" destId="{DF17BFB1-94D9-48AA-8081-55D1F533055F}" srcOrd="2" destOrd="0" parTransId="{C8D64EE7-BE57-4A06-A3D7-0B9A80929EF8}" sibTransId="{E6EFAF7B-3C32-4215-A033-17393428411A}"/>
    <dgm:cxn modelId="{8E842559-6534-4A3F-B702-D80E59631916}" type="presOf" srcId="{72C7C2EB-0309-44A3-950A-EC53283480D6}" destId="{6DFE6645-8C95-467A-950D-22E4CEFC58D5}" srcOrd="1" destOrd="0" presId="urn:microsoft.com/office/officeart/2005/8/layout/process1"/>
    <dgm:cxn modelId="{66FDDDDB-32BF-499A-9A93-E4B05810DE1E}" type="presOf" srcId="{72C7C2EB-0309-44A3-950A-EC53283480D6}" destId="{77D6DC0A-8212-43EC-8820-6F61E3D55616}" srcOrd="0" destOrd="0" presId="urn:microsoft.com/office/officeart/2005/8/layout/process1"/>
    <dgm:cxn modelId="{C993DEF2-EC41-4B1B-ADFF-83B24E56E16C}" srcId="{D8DC79C8-1898-4D0B-A010-D5364B66136F}" destId="{551A0F78-95B9-4DBF-8682-04B782DC9FE3}" srcOrd="1" destOrd="0" parTransId="{6E99A563-FAB8-46DE-958D-7E03B921052F}" sibTransId="{CA99F7F9-E6D3-4BCF-8343-9D11486562CA}"/>
    <dgm:cxn modelId="{C06FBD8E-2358-4733-9286-5F52CB673F7B}" type="presParOf" srcId="{CD061B15-6DD4-4323-9A82-C14FEC34E7C8}" destId="{0D301346-C595-402E-A4F6-0237F7762349}" srcOrd="0" destOrd="0" presId="urn:microsoft.com/office/officeart/2005/8/layout/process1"/>
    <dgm:cxn modelId="{EAD5761B-1886-456A-B4FB-3781DFF328D2}" type="presParOf" srcId="{CD061B15-6DD4-4323-9A82-C14FEC34E7C8}" destId="{77D6DC0A-8212-43EC-8820-6F61E3D55616}" srcOrd="1" destOrd="0" presId="urn:microsoft.com/office/officeart/2005/8/layout/process1"/>
    <dgm:cxn modelId="{E22799A9-4ACC-42DC-B90E-A38453D4FAA5}" type="presParOf" srcId="{77D6DC0A-8212-43EC-8820-6F61E3D55616}" destId="{6DFE6645-8C95-467A-950D-22E4CEFC58D5}" srcOrd="0" destOrd="0" presId="urn:microsoft.com/office/officeart/2005/8/layout/process1"/>
    <dgm:cxn modelId="{F485B025-C027-4E4D-87E4-ED1087B39F6D}" type="presParOf" srcId="{CD061B15-6DD4-4323-9A82-C14FEC34E7C8}" destId="{9A875847-A030-4C3E-B02B-8F6B36BF4524}" srcOrd="2" destOrd="0" presId="urn:microsoft.com/office/officeart/2005/8/layout/process1"/>
    <dgm:cxn modelId="{29654271-8672-404E-8C47-8DE32E1155C1}" type="presParOf" srcId="{CD061B15-6DD4-4323-9A82-C14FEC34E7C8}" destId="{12EDAEA5-98B2-4CFB-B86B-A28098D87C2C}" srcOrd="3" destOrd="0" presId="urn:microsoft.com/office/officeart/2005/8/layout/process1"/>
    <dgm:cxn modelId="{79B7BF4E-2F89-4D3B-8852-D3C31827F523}" type="presParOf" srcId="{12EDAEA5-98B2-4CFB-B86B-A28098D87C2C}" destId="{C75BB5E2-A7FB-4A2D-9FB9-BAE95CDC2D66}" srcOrd="0" destOrd="0" presId="urn:microsoft.com/office/officeart/2005/8/layout/process1"/>
    <dgm:cxn modelId="{B9C28659-16FD-4216-B150-8AE0022D8A46}" type="presParOf" srcId="{CD061B15-6DD4-4323-9A82-C14FEC34E7C8}" destId="{CCD83A80-D2DA-4B37-A8DD-4B80BC7354B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1346-C595-402E-A4F6-0237F7762349}">
      <dsp:nvSpPr>
        <dsp:cNvPr id="0" name=""/>
        <dsp:cNvSpPr/>
      </dsp:nvSpPr>
      <dsp:spPr>
        <a:xfrm>
          <a:off x="5674" y="1715544"/>
          <a:ext cx="1696139" cy="101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Prepare</a:t>
          </a:r>
        </a:p>
      </dsp:txBody>
      <dsp:txXfrm>
        <a:off x="35481" y="1745351"/>
        <a:ext cx="1636525" cy="958069"/>
      </dsp:txXfrm>
    </dsp:sp>
    <dsp:sp modelId="{77D6DC0A-8212-43EC-8820-6F61E3D55616}">
      <dsp:nvSpPr>
        <dsp:cNvPr id="0" name=""/>
        <dsp:cNvSpPr/>
      </dsp:nvSpPr>
      <dsp:spPr>
        <a:xfrm>
          <a:off x="1871428" y="2014064"/>
          <a:ext cx="359581" cy="420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1871428" y="2098192"/>
        <a:ext cx="251707" cy="252386"/>
      </dsp:txXfrm>
    </dsp:sp>
    <dsp:sp modelId="{9A875847-A030-4C3E-B02B-8F6B36BF4524}">
      <dsp:nvSpPr>
        <dsp:cNvPr id="0" name=""/>
        <dsp:cNvSpPr/>
      </dsp:nvSpPr>
      <dsp:spPr>
        <a:xfrm>
          <a:off x="2380270" y="1715544"/>
          <a:ext cx="1696139" cy="101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Store</a:t>
          </a:r>
        </a:p>
      </dsp:txBody>
      <dsp:txXfrm>
        <a:off x="2410077" y="1745351"/>
        <a:ext cx="1636525" cy="958069"/>
      </dsp:txXfrm>
    </dsp:sp>
    <dsp:sp modelId="{12EDAEA5-98B2-4CFB-B86B-A28098D87C2C}">
      <dsp:nvSpPr>
        <dsp:cNvPr id="0" name=""/>
        <dsp:cNvSpPr/>
      </dsp:nvSpPr>
      <dsp:spPr>
        <a:xfrm>
          <a:off x="4246023" y="2014064"/>
          <a:ext cx="359581" cy="420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4246023" y="2098192"/>
        <a:ext cx="251707" cy="252386"/>
      </dsp:txXfrm>
    </dsp:sp>
    <dsp:sp modelId="{CCD83A80-D2DA-4B37-A8DD-4B80BC7354B1}">
      <dsp:nvSpPr>
        <dsp:cNvPr id="0" name=""/>
        <dsp:cNvSpPr/>
      </dsp:nvSpPr>
      <dsp:spPr>
        <a:xfrm>
          <a:off x="4754865" y="1715544"/>
          <a:ext cx="1696139" cy="101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Serve</a:t>
          </a:r>
        </a:p>
      </dsp:txBody>
      <dsp:txXfrm>
        <a:off x="4784672" y="1745351"/>
        <a:ext cx="1636525" cy="958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1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4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87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7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5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39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25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1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21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7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78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4BC2FE-3098-45DF-943A-546172228366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1A7D5F-9D70-40B2-BF0F-FC4AB110FEB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1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omatoes_plain_and_slice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551A-81BA-4905-9C60-8F176EE08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Party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34324-6426-46EC-B7DF-299BEEFF6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Parth Chandgadhiya [300986134],party planner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9072B7-954C-49A6-BA58-47382E286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094646"/>
              </p:ext>
            </p:extLst>
          </p:nvPr>
        </p:nvGraphicFramePr>
        <p:xfrm>
          <a:off x="5417820" y="-480060"/>
          <a:ext cx="6456680" cy="4448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98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F888-2B00-4A20-B4CF-2019196E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Appetizers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C910B3-47B9-452F-A597-6DE5F34728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6462475"/>
              </p:ext>
            </p:extLst>
          </p:nvPr>
        </p:nvGraphicFramePr>
        <p:xfrm>
          <a:off x="1096962" y="1846262"/>
          <a:ext cx="6084888" cy="365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444">
                  <a:extLst>
                    <a:ext uri="{9D8B030D-6E8A-4147-A177-3AD203B41FA5}">
                      <a16:colId xmlns:a16="http://schemas.microsoft.com/office/drawing/2014/main" val="2663688703"/>
                    </a:ext>
                  </a:extLst>
                </a:gridCol>
                <a:gridCol w="3042444">
                  <a:extLst>
                    <a:ext uri="{9D8B030D-6E8A-4147-A177-3AD203B41FA5}">
                      <a16:colId xmlns:a16="http://schemas.microsoft.com/office/drawing/2014/main" val="3070911737"/>
                    </a:ext>
                  </a:extLst>
                </a:gridCol>
              </a:tblGrid>
              <a:tr h="948678">
                <a:tc>
                  <a:txBody>
                    <a:bodyPr/>
                    <a:lstStyle/>
                    <a:p>
                      <a:r>
                        <a:rPr lang="en-CA" sz="2400" dirty="0"/>
                        <a:t>Name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66513"/>
                  </a:ext>
                </a:extLst>
              </a:tr>
              <a:tr h="677627">
                <a:tc>
                  <a:txBody>
                    <a:bodyPr/>
                    <a:lstStyle/>
                    <a:p>
                      <a:r>
                        <a:rPr lang="en-CA" sz="2400" dirty="0"/>
                        <a:t>Filled Cherry 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Beginner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34020"/>
                  </a:ext>
                </a:extLst>
              </a:tr>
              <a:tr h="677627">
                <a:tc>
                  <a:txBody>
                    <a:bodyPr/>
                    <a:lstStyle/>
                    <a:p>
                      <a:r>
                        <a:rPr lang="en-CA" sz="2400" dirty="0"/>
                        <a:t>Small Spinach Pies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Intermediate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27120"/>
                  </a:ext>
                </a:extLst>
              </a:tr>
              <a:tr h="677627">
                <a:tc>
                  <a:txBody>
                    <a:bodyPr/>
                    <a:lstStyle/>
                    <a:p>
                      <a:r>
                        <a:rPr lang="en-CA" sz="2400" dirty="0"/>
                        <a:t>Chicken Kabobs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Beginner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99262"/>
                  </a:ext>
                </a:extLst>
              </a:tr>
              <a:tr h="677627">
                <a:tc>
                  <a:txBody>
                    <a:bodyPr/>
                    <a:lstStyle/>
                    <a:p>
                      <a:r>
                        <a:rPr lang="en-CA" sz="2400" dirty="0"/>
                        <a:t>Salmon Pockets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Advanced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6302"/>
                  </a:ext>
                </a:extLst>
              </a:tr>
            </a:tbl>
          </a:graphicData>
        </a:graphic>
      </p:graphicFrame>
      <p:pic>
        <p:nvPicPr>
          <p:cNvPr id="7" name="Content Placeholder 6" descr="A picture containing table, sitting, vegetable&#10;&#10;Description generated with high confidence">
            <a:extLst>
              <a:ext uri="{FF2B5EF4-FFF2-40B4-BE49-F238E27FC236}">
                <a16:creationId xmlns:a16="http://schemas.microsoft.com/office/drawing/2014/main" id="{25F8A310-43A0-49C6-8AEA-698A74870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2255" y="1846263"/>
            <a:ext cx="1609090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943F5-E0B2-40BE-9D05-1DADCE3CF114}"/>
              </a:ext>
            </a:extLst>
          </p:cNvPr>
          <p:cNvSpPr txBox="1"/>
          <p:nvPr/>
        </p:nvSpPr>
        <p:spPr>
          <a:xfrm>
            <a:off x="7882255" y="5868988"/>
            <a:ext cx="1609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s://commons.wikimedia.org/wiki/File:Tomatoes_plain_and_sliced.jpg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sa/3.0/"/>
              </a:rPr>
              <a:t>CC BY-SA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348808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0AC3A56F-4B3C-47F2-8DBB-3D8599637FC4}"/>
              </a:ext>
            </a:extLst>
          </p:cNvPr>
          <p:cNvSpPr/>
          <p:nvPr/>
        </p:nvSpPr>
        <p:spPr>
          <a:xfrm>
            <a:off x="2143125" y="500062"/>
            <a:ext cx="7905750" cy="4600575"/>
          </a:xfrm>
          <a:prstGeom prst="irregularSeal1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A party to remember!</a:t>
            </a:r>
          </a:p>
        </p:txBody>
      </p:sp>
    </p:spTree>
    <p:extLst>
      <p:ext uri="{BB962C8B-B14F-4D97-AF65-F5344CB8AC3E}">
        <p14:creationId xmlns:p14="http://schemas.microsoft.com/office/powerpoint/2010/main" val="303797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44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Party Ideas</vt:lpstr>
      <vt:lpstr>Appetizers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 Ideas</dc:title>
  <dc:creator>Parth Chandgadhiya</dc:creator>
  <cp:lastModifiedBy>Parth Chandgadhiya</cp:lastModifiedBy>
  <cp:revision>3</cp:revision>
  <dcterms:created xsi:type="dcterms:W3CDTF">2018-04-02T21:25:29Z</dcterms:created>
  <dcterms:modified xsi:type="dcterms:W3CDTF">2018-04-02T21:37:23Z</dcterms:modified>
</cp:coreProperties>
</file>