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5279D9-924C-4616-8735-6F14534C0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dirty="0"/>
              <a:t>The best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615B3-8814-46FF-8D0B-7895726428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E362-2D54-4F32-820A-9E6C6C80201B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DDD03-2E5A-49A1-B909-79CDF387A5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dirty="0"/>
              <a:t>300986134	parth </a:t>
            </a:r>
            <a:r>
              <a:rPr lang="en-CA" dirty="0" err="1"/>
              <a:t>chandgadhiya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5B30-2C4F-41D4-85FE-BBE723A85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BC8F-FEAD-4FF8-A34C-BB80D67DA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0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dirty="0"/>
              <a:t> The Best Table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FB58F-7754-41F7-8EAF-7D0CB732B1CA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dirty="0"/>
              <a:t>300986134	parth </a:t>
            </a:r>
            <a:r>
              <a:rPr lang="en-CA" dirty="0" err="1"/>
              <a:t>chandgadhiya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6BAB-5708-4729-902E-990F44DCB6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95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Awesome and tasty warming dishes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BAB-5708-4729-902E-990F44DCB6A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70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List of dishes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BAB-5708-4729-902E-990F44DCB6A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27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</a:t>
            </a:r>
            <a:r>
              <a:rPr lang="en-CA" baseline="0" dirty="0"/>
              <a:t> </a:t>
            </a:r>
            <a:r>
              <a:rPr lang="en-CA" dirty="0"/>
              <a:t>starter 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BAB-5708-4729-902E-990F44DCB6A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5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7467" y="-5249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9" name="Picture 18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2" name="Picture 21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0" name="Picture 19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1" name="Picture 20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6" name="Picture 2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8" name="Picture 17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2" name="Picture 21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5" name="Picture 24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402" y="3640667"/>
            <a:ext cx="9609668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1" name="Picture 20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401" y="3632200"/>
            <a:ext cx="960967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0" name="Picture 19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7" name="Picture 16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7" name="Picture 6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0" name="Picture 19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1" name="Picture 20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556931"/>
            <a:ext cx="4722812" cy="331893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70" y="2556931"/>
            <a:ext cx="4715930" cy="331893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3" name="Picture 22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6" name="Picture 2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268" y="2658533"/>
            <a:ext cx="443494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22812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3191" y="2667000"/>
            <a:ext cx="444340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5930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9" name="Picture 18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2" name="Picture 21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4" name="Picture 13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8" name="Picture 17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8" name="Picture 17" descr="HD-PanelContent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bakingheart.com/2013/05/14/mini-spinach-quich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de-to-travel.com/2014/04/19/7-ways-celebrate-easter-spring-healthy-food/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mfriendsfood.com/2012/01/hearty-vegetable-soup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dyfoodies.blogspot.sg/2012/09/recipe-scallops-with-cauliflower-pure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takeondisney.com/2013/05/21/diy-disney-recipe-cheesecake-brownie-from-disneys-boardwalk-baker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Best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best comfort food in Centerville</a:t>
            </a:r>
          </a:p>
        </p:txBody>
      </p:sp>
    </p:spTree>
    <p:extLst>
      <p:ext uri="{BB962C8B-B14F-4D97-AF65-F5344CB8AC3E}">
        <p14:creationId xmlns:p14="http://schemas.microsoft.com/office/powerpoint/2010/main" val="34803815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Appealing Appetizers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Cheese puffs</a:t>
            </a:r>
          </a:p>
          <a:p>
            <a:r>
              <a:rPr lang="en-US" dirty="0"/>
              <a:t>Stuffed cherry tomatoes</a:t>
            </a:r>
          </a:p>
          <a:p>
            <a:r>
              <a:rPr lang="en-US" dirty="0"/>
              <a:t>Marinated mushrooms</a:t>
            </a:r>
          </a:p>
          <a:p>
            <a:r>
              <a:rPr lang="en-US" dirty="0"/>
              <a:t>Mini spinach pies</a:t>
            </a:r>
          </a:p>
          <a:p>
            <a:r>
              <a:rPr lang="en-US" dirty="0"/>
              <a:t>Breads</a:t>
            </a:r>
          </a:p>
        </p:txBody>
      </p:sp>
      <p:pic>
        <p:nvPicPr>
          <p:cNvPr id="5" name="Picture 4" descr="A plate of food&#10;&#10;Description generated with very high confidence">
            <a:extLst>
              <a:ext uri="{FF2B5EF4-FFF2-40B4-BE49-F238E27FC236}">
                <a16:creationId xmlns:a16="http://schemas.microsoft.com/office/drawing/2014/main" id="{D90C4184-2395-4210-97A2-73018F6FB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9561" y="3017321"/>
            <a:ext cx="3049101" cy="2018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Food on a table&#10;&#10;Description generated with very high confidence">
            <a:extLst>
              <a:ext uri="{FF2B5EF4-FFF2-40B4-BE49-F238E27FC236}">
                <a16:creationId xmlns:a16="http://schemas.microsoft.com/office/drawing/2014/main" id="{D9E49745-149A-4907-9F6B-483FC02FA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15186" y="3017321"/>
            <a:ext cx="3017935" cy="200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9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Comfort Food Main Dishes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Soups</a:t>
            </a:r>
          </a:p>
          <a:p>
            <a:r>
              <a:rPr lang="en-US" dirty="0"/>
              <a:t>Stews</a:t>
            </a:r>
          </a:p>
          <a:p>
            <a:r>
              <a:rPr lang="en-US" dirty="0"/>
              <a:t>Steaks and chops</a:t>
            </a:r>
          </a:p>
          <a:p>
            <a:r>
              <a:rPr lang="en-US" dirty="0"/>
              <a:t>Hearty vegetables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bowl of soup&#10;&#10;Description generated with very high confidence">
            <a:extLst>
              <a:ext uri="{FF2B5EF4-FFF2-40B4-BE49-F238E27FC236}">
                <a16:creationId xmlns:a16="http://schemas.microsoft.com/office/drawing/2014/main" id="{AF4A1916-3A1D-4E58-A58A-3F654E534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055" y="2556932"/>
            <a:ext cx="4648369" cy="3318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93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Warming Side Dishes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Corn pudding</a:t>
            </a:r>
          </a:p>
          <a:p>
            <a:r>
              <a:rPr lang="en-US" dirty="0"/>
              <a:t>Savory bread pudding</a:t>
            </a:r>
          </a:p>
          <a:p>
            <a:r>
              <a:rPr lang="en-US" dirty="0"/>
              <a:t>Veggie terrine</a:t>
            </a:r>
          </a:p>
          <a:p>
            <a:r>
              <a:rPr lang="en-US" dirty="0"/>
              <a:t>Warm potato salad with bacon</a:t>
            </a:r>
          </a:p>
          <a:p>
            <a:r>
              <a:rPr lang="en-US" dirty="0"/>
              <a:t>Cauliflower puree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food on a plate&#10;&#10;Description generated with very high confidence">
            <a:extLst>
              <a:ext uri="{FF2B5EF4-FFF2-40B4-BE49-F238E27FC236}">
                <a16:creationId xmlns:a16="http://schemas.microsoft.com/office/drawing/2014/main" id="{0CA3162C-8E5D-4C05-8177-02BF17CC6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41233" y="2557209"/>
            <a:ext cx="4953286" cy="3318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120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Delicious Desserts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pie with ice cream</a:t>
            </a:r>
          </a:p>
          <a:p>
            <a:r>
              <a:rPr lang="en-US" dirty="0"/>
              <a:t>Maple bread pudding</a:t>
            </a:r>
          </a:p>
          <a:p>
            <a:r>
              <a:rPr lang="en-US" dirty="0"/>
              <a:t>Brownies with chocolate sauce</a:t>
            </a:r>
          </a:p>
          <a:p>
            <a:r>
              <a:rPr lang="en-US" dirty="0"/>
              <a:t>Pumpkin pie with whipped cream</a:t>
            </a:r>
          </a:p>
        </p:txBody>
      </p:sp>
      <p:pic>
        <p:nvPicPr>
          <p:cNvPr id="5" name="Picture 4" descr="A piece of chocolate cake on a plate&#10;&#10;Description generated with very high confidence">
            <a:extLst>
              <a:ext uri="{FF2B5EF4-FFF2-40B4-BE49-F238E27FC236}">
                <a16:creationId xmlns:a16="http://schemas.microsoft.com/office/drawing/2014/main" id="{399244A2-1025-4F0A-923C-991F7FCD2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9829" y="2556932"/>
            <a:ext cx="4563595" cy="3422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501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Breakfast</a:t>
            </a:r>
          </a:p>
          <a:p>
            <a:r>
              <a:rPr lang="en-US" sz="3200" dirty="0"/>
              <a:t>Lunch</a:t>
            </a:r>
          </a:p>
          <a:p>
            <a:r>
              <a:rPr lang="en-US" sz="3200" dirty="0"/>
              <a:t>Dinner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555361"/>
              </p:ext>
            </p:extLst>
          </p:nvPr>
        </p:nvGraphicFramePr>
        <p:xfrm>
          <a:off x="4098470" y="2557463"/>
          <a:ext cx="6798130" cy="328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220">
                <a:tc>
                  <a:txBody>
                    <a:bodyPr/>
                    <a:lstStyle/>
                    <a:p>
                      <a:r>
                        <a:rPr lang="en-US" sz="28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220">
                <a:tc>
                  <a:txBody>
                    <a:bodyPr/>
                    <a:lstStyle/>
                    <a:p>
                      <a:r>
                        <a:rPr lang="en-US" sz="2800" dirty="0"/>
                        <a:t>Tuesday–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 a.m. – 10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20">
                <a:tc>
                  <a:txBody>
                    <a:bodyPr/>
                    <a:lstStyle/>
                    <a:p>
                      <a:r>
                        <a:rPr lang="en-US" sz="2800" dirty="0"/>
                        <a:t>Friday, Saturday, 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  <a:r>
                        <a:rPr lang="en-US" sz="2800" baseline="0" dirty="0"/>
                        <a:t> a.m. – 11 p.m.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20">
                <a:tc>
                  <a:txBody>
                    <a:bodyPr/>
                    <a:lstStyle/>
                    <a:p>
                      <a:r>
                        <a:rPr lang="en-US" sz="28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993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814911"/>
            <a:ext cx="9601196" cy="3785811"/>
          </a:xfrm>
        </p:spPr>
        <p:txBody>
          <a:bodyPr>
            <a:normAutofit/>
          </a:bodyPr>
          <a:lstStyle/>
          <a:p>
            <a:r>
              <a:rPr lang="en-US" dirty="0"/>
              <a:t>Your table is</a:t>
            </a:r>
            <a:br>
              <a:rPr lang="en-US" dirty="0"/>
            </a:br>
            <a:r>
              <a:rPr lang="en-US" dirty="0"/>
              <a:t>The Best Table</a:t>
            </a:r>
          </a:p>
        </p:txBody>
      </p:sp>
      <p:pic>
        <p:nvPicPr>
          <p:cNvPr id="3" name="Plates Clanking SOUND Effect">
            <a:hlinkClick r:id="" action="ppaction://media"/>
            <a:extLst>
              <a:ext uri="{FF2B5EF4-FFF2-40B4-BE49-F238E27FC236}">
                <a16:creationId xmlns:a16="http://schemas.microsoft.com/office/drawing/2014/main" id="{C08E13A0-2286-45B5-BE94-6AC2154AD8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9612" y="44494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6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2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 Oa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 Oak">
      <a:majorFont>
        <a:latin typeface="Garamond" panose="02020404030301010803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 Oa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125</Words>
  <Application>Microsoft Office PowerPoint</Application>
  <PresentationFormat>Custom</PresentationFormat>
  <Paragraphs>43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Trebuchet MS</vt:lpstr>
      <vt:lpstr>Organic</vt:lpstr>
      <vt:lpstr>The Best Table</vt:lpstr>
      <vt:lpstr>Appealing Appetizers</vt:lpstr>
      <vt:lpstr>Comfort Food Main Dishes</vt:lpstr>
      <vt:lpstr>Warming Side Dishes</vt:lpstr>
      <vt:lpstr>Delicious Desserts</vt:lpstr>
      <vt:lpstr>The Basics</vt:lpstr>
      <vt:lpstr>Your table is The Best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Table</dc:title>
  <dc:creator>Your Name</dc:creator>
  <cp:lastModifiedBy>Parth Chandgadhiya</cp:lastModifiedBy>
  <cp:revision>15</cp:revision>
  <dcterms:created xsi:type="dcterms:W3CDTF">2012-10-06T18:50:33Z</dcterms:created>
  <dcterms:modified xsi:type="dcterms:W3CDTF">2018-04-03T05:14:14Z</dcterms:modified>
</cp:coreProperties>
</file>