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9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1C4C"/>
    <a:srgbClr val="1F3649"/>
    <a:srgbClr val="CC33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291" autoAdjust="0"/>
  </p:normalViewPr>
  <p:slideViewPr>
    <p:cSldViewPr>
      <p:cViewPr varScale="1">
        <p:scale>
          <a:sx n="41" d="100"/>
          <a:sy n="41" d="100"/>
        </p:scale>
        <p:origin x="131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NUMBERSroupingss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4 TO 5</c:v>
                </c:pt>
                <c:pt idx="1">
                  <c:v>6 TO 8</c:v>
                </c:pt>
                <c:pt idx="2">
                  <c:v>9 TO 11</c:v>
                </c:pt>
                <c:pt idx="3">
                  <c:v>12+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332</c:v>
                </c:pt>
                <c:pt idx="1">
                  <c:v>773</c:v>
                </c:pt>
                <c:pt idx="2">
                  <c:v>634</c:v>
                </c:pt>
                <c:pt idx="3">
                  <c:v>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C8-48AE-AEBE-74A5A4277CE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7BA08-FC9D-4C33-9B2D-640B003EB11F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70DC9-EE70-40B0-A3B5-C252EEE046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1456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4530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2BC0-9FF3-43F3-918A-1C11DDFE45B2}" type="datetime1">
              <a:rPr lang="en-CA" smtClean="0"/>
              <a:t>2018-04-12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Parth Chnadgadhiya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CF0E-5A45-4FF9-ACF7-457CA92432D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028700" y="3520440"/>
            <a:ext cx="70866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12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799" y="1828802"/>
            <a:ext cx="7772401" cy="43513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ABBB-A4B6-49BE-8B2D-C3DC10DCC796}" type="datetime1">
              <a:rPr lang="en-CA" smtClean="0"/>
              <a:t>2018-04-12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Parth Chnadgadhiya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CF0E-5A45-4FF9-ACF7-457CA9243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9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1452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799" y="360364"/>
            <a:ext cx="5743576" cy="58118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23CC-974E-4D09-8764-5925F5791F2D}" type="datetime1">
              <a:rPr lang="en-CA" smtClean="0"/>
              <a:t>2018-04-12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Parth Chnadgadhiya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CF0E-5A45-4FF9-ACF7-457CA9243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63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28D0-0750-4A5D-A205-A2BA0198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8E318-9E91-46FD-B4A5-CB76E305E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5EF02-F53C-4985-A0D7-10065384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C973-6FBA-426E-B903-3CD8C339DC1E}" type="datetime1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1CAEC-E8BC-4794-9F55-8A037B0E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Parth Chnadgadhiya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E8A1C-90F6-450F-BCF7-2EBF79B6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87FB-A253-4407-A3AC-1EAEA4E1B7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207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221B-6047-403A-ADCC-2EEE7CBE1347}" type="datetime1">
              <a:rPr lang="en-CA" smtClean="0"/>
              <a:t>2018-04-12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Parth Chnadgadhiya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CF0E-5A45-4FF9-ACF7-457CA9243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2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2423"/>
            <a:ext cx="77724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55263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E1FE-183F-457A-BBC2-578BF9EEA14E}" type="datetime1">
              <a:rPr lang="en-CA" smtClean="0"/>
              <a:t>2018-04-12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Parth Chnadgadhiya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CF0E-5A45-4FF9-ACF7-457CA92432D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87796" y="4526280"/>
            <a:ext cx="768096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15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828801"/>
            <a:ext cx="3834246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2905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911D-AE42-4DED-8313-417BE2ED8552}" type="datetime1">
              <a:rPr lang="en-CA" smtClean="0"/>
              <a:t>2018-04-12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Parth Chnadgadhiya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CF0E-5A45-4FF9-ACF7-457CA9243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0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681851"/>
            <a:ext cx="3815196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799" y="2507551"/>
            <a:ext cx="3815196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29050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1"/>
            <a:ext cx="382905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5A72-0BB0-4B6E-9673-71D2F150EA8F}" type="datetime1">
              <a:rPr lang="en-CA" smtClean="0"/>
              <a:t>2018-04-12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Parth Chnadgadhiya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CF0E-5A45-4FF9-ACF7-457CA92432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3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FDC5-FF5F-410B-8175-9339B04170B9}" type="datetime1">
              <a:rPr lang="en-CA" smtClean="0"/>
              <a:t>2018-04-12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Parth Chnadgadhiya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CF0E-5A45-4FF9-ACF7-457CA92432D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452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601E-DCB8-4DB2-BA35-BEBF7661396B}" type="datetime1">
              <a:rPr lang="en-CA" smtClean="0"/>
              <a:t>2018-04-12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Parth Chnadgadhiya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CF0E-5A45-4FF9-ACF7-457CA9243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1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52448-7FB2-4F24-AD75-93400CEADB77}" type="datetime1">
              <a:rPr lang="en-CA" smtClean="0"/>
              <a:t>2018-04-12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Parth Chnadgadhiya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CF0E-5A45-4FF9-ACF7-457CA9243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88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54FE-CDA2-424A-A74C-E056C0940F5C}" type="datetime1">
              <a:rPr lang="en-CA" smtClean="0"/>
              <a:t>2018-04-12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Parth Chnadgadhiya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CF0E-5A45-4FF9-ACF7-457CA9243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4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799" y="365760"/>
            <a:ext cx="77724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28801"/>
            <a:ext cx="777240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79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B8E306-8A7F-41C6-BFD2-89F564BAE3C6}" type="datetime1">
              <a:rPr lang="en-CA" smtClean="0"/>
              <a:t>2018-04-12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1547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Parth Chnadgadhiya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FCF0E-5A45-4FF9-ACF7-457CA9243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759530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ChildPlay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251C4C"/>
                </a:solidFill>
                <a:latin typeface="Century Schoolbook" panose="02040604050505020304" pitchFamily="18" charset="0"/>
              </a:rPr>
              <a:t>Teaching values through music</a:t>
            </a:r>
          </a:p>
        </p:txBody>
      </p:sp>
    </p:spTree>
    <p:extLst>
      <p:ext uri="{BB962C8B-B14F-4D97-AF65-F5344CB8AC3E}">
        <p14:creationId xmlns:p14="http://schemas.microsoft.com/office/powerpoint/2010/main" val="322672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Ages Served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F3C70B7-51A3-49EF-A9A8-D1621EEAD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510271"/>
              </p:ext>
            </p:extLst>
          </p:nvPr>
        </p:nvGraphicFramePr>
        <p:xfrm>
          <a:off x="685800" y="1828800"/>
          <a:ext cx="77724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36B4EF4-77B9-475F-B4E4-9DF5C3E9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Parth Chnadgadhiya</a:t>
            </a:r>
          </a:p>
        </p:txBody>
      </p:sp>
    </p:spTree>
    <p:extLst>
      <p:ext uri="{BB962C8B-B14F-4D97-AF65-F5344CB8AC3E}">
        <p14:creationId xmlns:p14="http://schemas.microsoft.com/office/powerpoint/2010/main" val="38023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4F5B-8A9F-477D-8DCC-B35DABFC9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Our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2D47E-14D3-4A22-AC0A-FCB0FFCBB8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Founded in 1995</a:t>
            </a:r>
          </a:p>
          <a:p>
            <a:r>
              <a:rPr lang="en-US" b="0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Music programs fell to budget cuts</a:t>
            </a:r>
          </a:p>
          <a:p>
            <a:r>
              <a:rPr lang="en-US" b="0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Began in two inner city schools</a:t>
            </a:r>
          </a:p>
          <a:p>
            <a:r>
              <a:rPr lang="en-US" b="0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Expanded to surrounding areas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95F71-C78C-4439-BA6F-9EB88C44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Parth Chnadgadhiya</a:t>
            </a:r>
          </a:p>
        </p:txBody>
      </p:sp>
    </p:spTree>
    <p:extLst>
      <p:ext uri="{BB962C8B-B14F-4D97-AF65-F5344CB8AC3E}">
        <p14:creationId xmlns:p14="http://schemas.microsoft.com/office/powerpoint/2010/main" val="71629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252C-7A4A-4114-817F-6371E8FF5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Our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7EEB6-B049-49C9-BBD3-3B99A70435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Supply instruments and musical instruction</a:t>
            </a:r>
          </a:p>
          <a:p>
            <a:r>
              <a:rPr lang="en-US" b="0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Students in schools with no music programs</a:t>
            </a:r>
          </a:p>
          <a:p>
            <a:r>
              <a:rPr lang="en-US" b="0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Produce the ChildPlay Youth Orchestra concerts</a:t>
            </a:r>
          </a:p>
          <a:p>
            <a:r>
              <a:rPr lang="en-US" b="0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Inspire students to learn values</a:t>
            </a:r>
          </a:p>
          <a:p>
            <a:pPr lvl="1"/>
            <a:r>
              <a:rPr lang="en-US" b="0" i="0" u="none" strike="noStrike" kern="100" baseline="0">
                <a:solidFill>
                  <a:srgbClr val="5B9BD5"/>
                </a:solidFill>
                <a:latin typeface="Times New Roman" panose="02020603050405020304" pitchFamily="18" charset="0"/>
              </a:rPr>
              <a:t>Hard work</a:t>
            </a:r>
          </a:p>
          <a:p>
            <a:pPr lvl="1"/>
            <a:r>
              <a:rPr lang="en-US" b="0" i="0" u="none" strike="noStrike" kern="100" baseline="0">
                <a:solidFill>
                  <a:srgbClr val="5B9BD5"/>
                </a:solidFill>
                <a:latin typeface="Times New Roman" panose="02020603050405020304" pitchFamily="18" charset="0"/>
              </a:rPr>
              <a:t>Resilience</a:t>
            </a:r>
          </a:p>
          <a:p>
            <a:pPr lvl="1"/>
            <a:r>
              <a:rPr lang="en-US" b="0" i="0" u="none" strike="noStrike" kern="100" baseline="0">
                <a:solidFill>
                  <a:srgbClr val="5B9BD5"/>
                </a:solidFill>
                <a:latin typeface="Times New Roman" panose="02020603050405020304" pitchFamily="18" charset="0"/>
              </a:rPr>
              <a:t>Self-confidence.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997CA-4871-4B32-883B-67C1C86D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Parth Chnadgadhiya</a:t>
            </a:r>
          </a:p>
        </p:txBody>
      </p:sp>
    </p:spTree>
    <p:extLst>
      <p:ext uri="{BB962C8B-B14F-4D97-AF65-F5344CB8AC3E}">
        <p14:creationId xmlns:p14="http://schemas.microsoft.com/office/powerpoint/2010/main" val="1266441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5C9F-AEDC-411B-A3A0-0C87AAA2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Our Funding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37FEF-F49A-4FC6-B910-28D1C2E1E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State Foundation on the Arts</a:t>
            </a:r>
          </a:p>
          <a:p>
            <a:r>
              <a:rPr lang="en-US" b="0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Corporations</a:t>
            </a:r>
          </a:p>
          <a:p>
            <a:r>
              <a:rPr lang="en-US" b="0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Private trusts</a:t>
            </a:r>
          </a:p>
          <a:p>
            <a:pPr lvl="1"/>
            <a:r>
              <a:rPr lang="en-US" b="0" i="0" u="none" strike="noStrike" kern="100" baseline="0">
                <a:solidFill>
                  <a:srgbClr val="5B9BD5"/>
                </a:solidFill>
                <a:latin typeface="Times New Roman" panose="02020603050405020304" pitchFamily="18" charset="0"/>
              </a:rPr>
              <a:t>Emerson Trust</a:t>
            </a:r>
          </a:p>
          <a:p>
            <a:pPr lvl="1"/>
            <a:r>
              <a:rPr lang="en-US" b="0" i="0" u="none" strike="noStrike" kern="100" baseline="0">
                <a:solidFill>
                  <a:srgbClr val="5B9BD5"/>
                </a:solidFill>
                <a:latin typeface="Times New Roman" panose="02020603050405020304" pitchFamily="18" charset="0"/>
              </a:rPr>
              <a:t>Ing Family Trust</a:t>
            </a:r>
          </a:p>
          <a:p>
            <a:pPr lvl="1"/>
            <a:r>
              <a:rPr lang="en-US" b="0" i="0" u="none" strike="noStrike" kern="100" baseline="0">
                <a:solidFill>
                  <a:srgbClr val="5B9BD5"/>
                </a:solidFill>
                <a:latin typeface="Times New Roman" panose="02020603050405020304" pitchFamily="18" charset="0"/>
              </a:rPr>
              <a:t>Schultz Fund</a:t>
            </a:r>
          </a:p>
          <a:p>
            <a:r>
              <a:rPr lang="en-US" b="0" i="0" u="none" strike="noStrike" kern="100" baseline="0">
                <a:solidFill>
                  <a:srgbClr val="2E74B5"/>
                </a:solidFill>
                <a:latin typeface="Times New Roman" panose="02020603050405020304" pitchFamily="18" charset="0"/>
              </a:rPr>
              <a:t>Individuals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1DFB8-6D55-4429-9223-F519A302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Parth Chnadgadhiya</a:t>
            </a:r>
          </a:p>
        </p:txBody>
      </p:sp>
    </p:spTree>
    <p:extLst>
      <p:ext uri="{BB962C8B-B14F-4D97-AF65-F5344CB8AC3E}">
        <p14:creationId xmlns:p14="http://schemas.microsoft.com/office/powerpoint/2010/main" val="4158417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LightV2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85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Century Schoolbook</vt:lpstr>
      <vt:lpstr>Times New Roman</vt:lpstr>
      <vt:lpstr>Wingdings 2</vt:lpstr>
      <vt:lpstr>Office Theme</vt:lpstr>
      <vt:lpstr>ChildPlay</vt:lpstr>
      <vt:lpstr>Ages Served</vt:lpstr>
      <vt:lpstr>Our History</vt:lpstr>
      <vt:lpstr>Our Goals</vt:lpstr>
      <vt:lpstr>Our Funding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2012-10-20T16:59:36Z</dcterms:created>
  <dcterms:modified xsi:type="dcterms:W3CDTF">2018-04-12T21:27:04Z</dcterms:modified>
</cp:coreProperties>
</file>