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  <p:sldMasterId id="214748369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1" r:id="rId4"/>
    <p:sldId id="258" r:id="rId5"/>
    <p:sldId id="259" r:id="rId6"/>
    <p:sldId id="260" r:id="rId7"/>
    <p:sldId id="257" r:id="rId8"/>
    <p:sldId id="262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5279D9-924C-4616-8735-6F14534C0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dirty="0"/>
              <a:t>The best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615B3-8814-46FF-8D0B-7895726428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E362-2D54-4F32-820A-9E6C6C80201B}" type="datetimeFigureOut">
              <a:rPr lang="en-CA" smtClean="0"/>
              <a:t>2018-04-15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DDD03-2E5A-49A1-B909-79CDF387A5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300986134	parth </a:t>
            </a:r>
            <a:r>
              <a:rPr lang="en-CA" dirty="0" err="1"/>
              <a:t>chandgadhiya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5B30-2C4F-41D4-85FE-BBE723A85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BC8F-FEAD-4FF8-A34C-BB80D67DA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0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dirty="0"/>
              <a:t> The Best Table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FB58F-7754-41F7-8EAF-7D0CB732B1CA}" type="datetimeFigureOut">
              <a:rPr lang="en-CA" smtClean="0"/>
              <a:t>2018-04-15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300986134	parth </a:t>
            </a:r>
            <a:r>
              <a:rPr lang="en-CA" dirty="0" err="1"/>
              <a:t>chandgadhiya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6BAB-5708-4729-902E-990F44DCB6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95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Awesome and tasty warming dishes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BAB-5708-4729-902E-990F44DCB6A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70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dishes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BAB-5708-4729-902E-990F44DCB6A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27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</a:t>
            </a:r>
            <a:r>
              <a:rPr lang="en-CA" baseline="0" dirty="0"/>
              <a:t> </a:t>
            </a:r>
            <a:r>
              <a:rPr lang="en-CA" dirty="0"/>
              <a:t>starter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BAB-5708-4729-902E-990F44DCB6A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5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2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43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1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01" y="2091263"/>
            <a:ext cx="9066224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1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693" y="4682063"/>
            <a:ext cx="906848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517" y="5211060"/>
            <a:ext cx="5903962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212080"/>
            <a:ext cx="211133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26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771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3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16" y="2094309"/>
            <a:ext cx="906848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1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217" y="4682062"/>
            <a:ext cx="906848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0422" y="1344502"/>
            <a:ext cx="1554075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174" y="5211060"/>
            <a:ext cx="5905486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3" y="5211060"/>
            <a:ext cx="2111714" cy="228600"/>
          </a:xfrm>
        </p:spPr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70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1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50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  <a:latin typeface="+mn-lt"/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55898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708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99" b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708" y="2756581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14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171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07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465" y="237744"/>
            <a:ext cx="852913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7392"/>
            <a:ext cx="2430147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9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7770376" cy="53340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0147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0970" y="6223002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597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12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3504"/>
            <a:ext cx="2431671" cy="1645920"/>
          </a:xfrm>
        </p:spPr>
        <p:txBody>
          <a:bodyPr anchor="b">
            <a:noAutofit/>
          </a:bodyPr>
          <a:lstStyle>
            <a:lvl1pPr algn="l">
              <a:defRPr sz="279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8529130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1671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126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1" y="6227064"/>
            <a:ext cx="1462659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593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300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58" y="762000"/>
            <a:ext cx="236158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62000"/>
            <a:ext cx="8075097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4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2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4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3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8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3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248" y="6307672"/>
            <a:ext cx="2742486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051" y="6307672"/>
            <a:ext cx="521072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6307672"/>
            <a:ext cx="1462659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4799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e-to-travel.com/2014/04/19/7-ways-celebrate-easter-spring-healthy-food/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mybakingheart.com/2013/05/14/mini-spinach-quiches/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mfriendsfood.com/2012/01/hearty-vegetable-soup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dyfoodies.blogspot.sg/2012/09/recipe-scallops-with-cauliflower-pure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://www.mytakeondisney.com/2013/05/21/diy-disney-recipe-cheesecake-brownie-from-disneys-boardwalk-bakery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A73784B-AC76-4BAD-93AF-C72D0EDFD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551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06423395-A264-45C2-A752-D82BED14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1933" y="640080"/>
            <a:ext cx="5578816" cy="5578816"/>
          </a:xfrm>
          <a:prstGeom prst="rect">
            <a:avLst/>
          </a:prstGeom>
        </p:spPr>
      </p:pic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811DCF04-0C7C-44FC-8246-FC8D736B1A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515" y="3765314"/>
            <a:ext cx="319956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639" y="640080"/>
            <a:ext cx="3377219" cy="3034857"/>
          </a:xfrm>
        </p:spPr>
        <p:txBody>
          <a:bodyPr anchor="b">
            <a:normAutofit/>
          </a:bodyPr>
          <a:lstStyle/>
          <a:p>
            <a:r>
              <a:rPr lang="en-US" sz="4400"/>
              <a:t>The Best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640" y="3849539"/>
            <a:ext cx="3377218" cy="2367405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The best comfort food in Centerville</a:t>
            </a:r>
          </a:p>
        </p:txBody>
      </p:sp>
    </p:spTree>
    <p:extLst>
      <p:ext uri="{BB962C8B-B14F-4D97-AF65-F5344CB8AC3E}">
        <p14:creationId xmlns:p14="http://schemas.microsoft.com/office/powerpoint/2010/main" val="34803815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431EF2-5A31-4C05-AA3E-4580F55342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690" y="0"/>
            <a:ext cx="610386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78399-6817-4845-9B59-E82951B0B0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341" y="321731"/>
            <a:ext cx="3931481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ood on a table&#10;&#10;Description generated with very high confidence">
            <a:extLst>
              <a:ext uri="{FF2B5EF4-FFF2-40B4-BE49-F238E27FC236}">
                <a16:creationId xmlns:a16="http://schemas.microsoft.com/office/drawing/2014/main" id="{D9E49745-149A-4907-9F6B-483FC02F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8183" y="955250"/>
            <a:ext cx="3601797" cy="23951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44E73A-9DB7-46CD-9B4D-9DE9FB5E6E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6391" y="321732"/>
            <a:ext cx="1352342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469D8-5936-48B8-AF0C-37FF2AEE29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8367" y="4157447"/>
            <a:ext cx="3205873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F8057F48-2FD4-4DD3-B887-FEE2B44759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340" y="4157447"/>
            <a:ext cx="2104201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te of food&#10;&#10;Description generated with very high confidence">
            <a:extLst>
              <a:ext uri="{FF2B5EF4-FFF2-40B4-BE49-F238E27FC236}">
                <a16:creationId xmlns:a16="http://schemas.microsoft.com/office/drawing/2014/main" id="{D90C4184-2395-4210-97A2-73018F6FB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31498" y="4359717"/>
            <a:ext cx="2879610" cy="190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4731011" cy="1499616"/>
          </a:xfrm>
        </p:spPr>
        <p:txBody>
          <a:bodyPr>
            <a:normAutofit/>
          </a:bodyPr>
          <a:lstStyle/>
          <a:p>
            <a:r>
              <a:rPr lang="en-US"/>
              <a:t>Appealing Appetizers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862" y="2286000"/>
            <a:ext cx="4655023" cy="4023360"/>
          </a:xfrm>
        </p:spPr>
        <p:txBody>
          <a:bodyPr>
            <a:normAutofit/>
          </a:bodyPr>
          <a:lstStyle/>
          <a:p>
            <a:r>
              <a:rPr lang="en-US" dirty="0"/>
              <a:t>Cheese puffs</a:t>
            </a:r>
          </a:p>
          <a:p>
            <a:r>
              <a:rPr lang="en-US" dirty="0"/>
              <a:t>Stuffed cherry tomatoes</a:t>
            </a:r>
          </a:p>
          <a:p>
            <a:r>
              <a:rPr lang="en-US" dirty="0"/>
              <a:t>Marinated mushrooms</a:t>
            </a:r>
          </a:p>
          <a:p>
            <a:r>
              <a:rPr lang="en-US" dirty="0"/>
              <a:t>Mini spinach pies</a:t>
            </a:r>
          </a:p>
          <a:p>
            <a:r>
              <a:rPr lang="en-US" dirty="0"/>
              <a:t>Breads</a:t>
            </a:r>
          </a:p>
        </p:txBody>
      </p:sp>
      <p:pic>
        <p:nvPicPr>
          <p:cNvPr id="6" name="Graphic 5" descr="Champagne">
            <a:extLst>
              <a:ext uri="{FF2B5EF4-FFF2-40B4-BE49-F238E27FC236}">
                <a16:creationId xmlns:a16="http://schemas.microsoft.com/office/drawing/2014/main" id="{C4664871-E4B6-48DE-B22C-161AD3D2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5362" y="1918741"/>
            <a:ext cx="914400" cy="14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4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60" y="4572000"/>
            <a:ext cx="7056469" cy="1964266"/>
          </a:xfrm>
          <a:prstGeom prst="rect">
            <a:avLst/>
          </a:prstGeom>
          <a:solidFill>
            <a:srgbClr val="43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692" y="321732"/>
            <a:ext cx="4334484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owl of soup&#10;&#10;Description generated with very high confidence">
            <a:extLst>
              <a:ext uri="{FF2B5EF4-FFF2-40B4-BE49-F238E27FC236}">
                <a16:creationId xmlns:a16="http://schemas.microsoft.com/office/drawing/2014/main" id="{AF4A1916-3A1D-4E58-A58A-3F654E53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595" r="-1" b="4995"/>
          <a:stretch/>
        </p:blipFill>
        <p:spPr>
          <a:xfrm>
            <a:off x="327461" y="321733"/>
            <a:ext cx="7056468" cy="410739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4119" y="4767072"/>
            <a:ext cx="6592472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Comfort Food Main Dishes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27228" y="917725"/>
            <a:ext cx="3423847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Soups</a:t>
            </a:r>
          </a:p>
          <a:p>
            <a:r>
              <a:rPr lang="en-US">
                <a:solidFill>
                  <a:srgbClr val="FFFFFF"/>
                </a:solidFill>
              </a:rPr>
              <a:t>Stews</a:t>
            </a:r>
          </a:p>
          <a:p>
            <a:r>
              <a:rPr lang="en-US">
                <a:solidFill>
                  <a:srgbClr val="FFFFFF"/>
                </a:solidFill>
              </a:rPr>
              <a:t>Steaks and chops</a:t>
            </a:r>
          </a:p>
          <a:p>
            <a:r>
              <a:rPr lang="en-US">
                <a:solidFill>
                  <a:srgbClr val="FFFFFF"/>
                </a:solidFill>
              </a:rPr>
              <a:t>Hearty vegetables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B7C6F6-4579-4D42-9857-ED1B2EE07B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61" y="4382347"/>
            <a:ext cx="5686539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6D8249-E901-4E71-B15A-A7F5D7F7B0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4825" y="321732"/>
            <a:ext cx="5692352" cy="6214534"/>
          </a:xfrm>
          <a:prstGeom prst="rect">
            <a:avLst/>
          </a:prstGeom>
          <a:solidFill>
            <a:srgbClr val="446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food on a plate&#10;&#10;Description generated with very high confidence">
            <a:extLst>
              <a:ext uri="{FF2B5EF4-FFF2-40B4-BE49-F238E27FC236}">
                <a16:creationId xmlns:a16="http://schemas.microsoft.com/office/drawing/2014/main" id="{0CA3162C-8E5D-4C05-8177-02BF17CC6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37" r="2131" b="1"/>
          <a:stretch/>
        </p:blipFill>
        <p:spPr>
          <a:xfrm>
            <a:off x="327461" y="321733"/>
            <a:ext cx="5686539" cy="389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4" y="4608575"/>
            <a:ext cx="5241195" cy="1765715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Warming Side Dishes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330" y="974875"/>
            <a:ext cx="4723342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Corn pudding</a:t>
            </a:r>
          </a:p>
          <a:p>
            <a:r>
              <a:rPr lang="en-US">
                <a:solidFill>
                  <a:srgbClr val="FFFFFF"/>
                </a:solidFill>
              </a:rPr>
              <a:t>Savory bread pudding</a:t>
            </a:r>
          </a:p>
          <a:p>
            <a:r>
              <a:rPr lang="en-US">
                <a:solidFill>
                  <a:srgbClr val="FFFFFF"/>
                </a:solidFill>
              </a:rPr>
              <a:t>Veggie terrine</a:t>
            </a:r>
          </a:p>
          <a:p>
            <a:r>
              <a:rPr lang="en-US">
                <a:solidFill>
                  <a:srgbClr val="FFFFFF"/>
                </a:solidFill>
              </a:rPr>
              <a:t>Warm potato salad with bacon</a:t>
            </a:r>
          </a:p>
          <a:p>
            <a:r>
              <a:rPr lang="en-US">
                <a:solidFill>
                  <a:srgbClr val="FFFFFF"/>
                </a:solidFill>
              </a:rPr>
              <a:t>Cauliflower puree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03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4E3C025-1190-490D-A7E8-FBB16A2CA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3106E57-42AD-4803-8DA8-AA87F53BC7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45" y="311577"/>
            <a:ext cx="8529131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668FB66-7DA2-4943-B38E-6DE102F09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8036" y="237744"/>
            <a:ext cx="2925318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ece of chocolate cake on a plate&#10;&#10;Description generated with very high confidence">
            <a:extLst>
              <a:ext uri="{FF2B5EF4-FFF2-40B4-BE49-F238E27FC236}">
                <a16:creationId xmlns:a16="http://schemas.microsoft.com/office/drawing/2014/main" id="{399244A2-1025-4F0A-923C-991F7FCD2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2"/>
          <a:stretch/>
        </p:blipFill>
        <p:spPr>
          <a:xfrm>
            <a:off x="487194" y="476169"/>
            <a:ext cx="8200032" cy="6053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744" y="612843"/>
            <a:ext cx="2246506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Delicious Desserts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4745" y="2149813"/>
            <a:ext cx="2246505" cy="404670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Apple pie with ice cream</a:t>
            </a:r>
          </a:p>
          <a:p>
            <a:r>
              <a:rPr lang="en-US" sz="1400">
                <a:solidFill>
                  <a:srgbClr val="FFFFFF"/>
                </a:solidFill>
              </a:rPr>
              <a:t>Maple bread pudding</a:t>
            </a:r>
          </a:p>
          <a:p>
            <a:r>
              <a:rPr lang="en-US" sz="1400">
                <a:solidFill>
                  <a:srgbClr val="FFFFFF"/>
                </a:solidFill>
              </a:rPr>
              <a:t>Brownies with chocolate sauce</a:t>
            </a:r>
          </a:p>
          <a:p>
            <a:r>
              <a:rPr lang="en-US" sz="1400">
                <a:solidFill>
                  <a:srgbClr val="FFFFFF"/>
                </a:solidFill>
              </a:rPr>
              <a:t>Pumpkin pie with whipped cream</a:t>
            </a:r>
          </a:p>
        </p:txBody>
      </p:sp>
      <p:pic>
        <p:nvPicPr>
          <p:cNvPr id="6" name="Graphic 5" descr="Cake slice">
            <a:extLst>
              <a:ext uri="{FF2B5EF4-FFF2-40B4-BE49-F238E27FC236}">
                <a16:creationId xmlns:a16="http://schemas.microsoft.com/office/drawing/2014/main" id="{00F56305-69FE-418E-899B-1AF205BD1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9224" y="4417846"/>
            <a:ext cx="1897545" cy="18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13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Breakfast</a:t>
            </a:r>
          </a:p>
          <a:p>
            <a:r>
              <a:rPr lang="en-US" sz="3200" dirty="0"/>
              <a:t>Lunch</a:t>
            </a:r>
          </a:p>
          <a:p>
            <a:r>
              <a:rPr lang="en-US" sz="3200" dirty="0"/>
              <a:t>Dinner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2379762"/>
              </p:ext>
            </p:extLst>
          </p:nvPr>
        </p:nvGraphicFramePr>
        <p:xfrm>
          <a:off x="4618974" y="869340"/>
          <a:ext cx="6798130" cy="328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Tuesday–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 a.m. – 10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Friday, Saturday, 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  <a:r>
                        <a:rPr lang="en-US" sz="2800" baseline="0" dirty="0"/>
                        <a:t> a.m. – 11 p.m.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20">
                <a:tc>
                  <a:txBody>
                    <a:bodyPr/>
                    <a:lstStyle/>
                    <a:p>
                      <a:r>
                        <a:rPr lang="en-US" sz="28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937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814911"/>
            <a:ext cx="9601196" cy="3785811"/>
          </a:xfrm>
        </p:spPr>
        <p:txBody>
          <a:bodyPr>
            <a:normAutofit/>
          </a:bodyPr>
          <a:lstStyle/>
          <a:p>
            <a:r>
              <a:rPr lang="en-US" dirty="0"/>
              <a:t>Your table is</a:t>
            </a:r>
            <a:br>
              <a:rPr lang="en-US" dirty="0"/>
            </a:br>
            <a:r>
              <a:rPr lang="en-US" dirty="0"/>
              <a:t>The Best Table</a:t>
            </a:r>
          </a:p>
        </p:txBody>
      </p:sp>
      <p:pic>
        <p:nvPicPr>
          <p:cNvPr id="3" name="Plates Clanking SOUND Effect">
            <a:hlinkClick r:id="" action="ppaction://media"/>
            <a:extLst>
              <a:ext uri="{FF2B5EF4-FFF2-40B4-BE49-F238E27FC236}">
                <a16:creationId xmlns:a16="http://schemas.microsoft.com/office/drawing/2014/main" id="{C08E13A0-2286-45B5-BE94-6AC2154AD8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9612" y="444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6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125</Words>
  <Application>Microsoft Office PowerPoint</Application>
  <PresentationFormat>Custom</PresentationFormat>
  <Paragraphs>43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Century Gothic</vt:lpstr>
      <vt:lpstr>Garamond</vt:lpstr>
      <vt:lpstr>Tw Cen MT</vt:lpstr>
      <vt:lpstr>Tw Cen MT Condensed</vt:lpstr>
      <vt:lpstr>Wingdings 3</vt:lpstr>
      <vt:lpstr>Integral</vt:lpstr>
      <vt:lpstr>Savon</vt:lpstr>
      <vt:lpstr>The Best Table</vt:lpstr>
      <vt:lpstr>Appealing Appetizers</vt:lpstr>
      <vt:lpstr>Comfort Food Main Dishes</vt:lpstr>
      <vt:lpstr>Warming Side Dishes</vt:lpstr>
      <vt:lpstr>Delicious Desserts</vt:lpstr>
      <vt:lpstr>The Basics</vt:lpstr>
      <vt:lpstr>Your table is The Best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Table</dc:title>
  <dc:creator>Your Name</dc:creator>
  <cp:lastModifiedBy>Parth Chandgadhiya</cp:lastModifiedBy>
  <cp:revision>20</cp:revision>
  <dcterms:created xsi:type="dcterms:W3CDTF">2012-10-06T18:50:33Z</dcterms:created>
  <dcterms:modified xsi:type="dcterms:W3CDTF">2018-04-15T19:45:06Z</dcterms:modified>
</cp:coreProperties>
</file>