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1.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2.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3.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4.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5.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6.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7.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98" r:id="rId2"/>
    <p:sldMasterId id="2147483867" r:id="rId3"/>
    <p:sldMasterId id="2147483879" r:id="rId4"/>
    <p:sldMasterId id="2147483908" r:id="rId5"/>
    <p:sldMasterId id="2147483920" r:id="rId6"/>
    <p:sldMasterId id="2147483932" r:id="rId7"/>
    <p:sldMasterId id="2147483986" r:id="rId8"/>
    <p:sldMasterId id="2147484004" r:id="rId9"/>
    <p:sldMasterId id="2147484016" r:id="rId10"/>
    <p:sldMasterId id="2147484028" r:id="rId11"/>
    <p:sldMasterId id="2147484045" r:id="rId12"/>
    <p:sldMasterId id="2147484057" r:id="rId13"/>
    <p:sldMasterId id="2147484087" r:id="rId14"/>
    <p:sldMasterId id="2147484099" r:id="rId15"/>
    <p:sldMasterId id="2147484111" r:id="rId16"/>
    <p:sldMasterId id="2147484123" r:id="rId17"/>
    <p:sldMasterId id="2147484135" r:id="rId18"/>
  </p:sldMasterIdLst>
  <p:notesMasterIdLst>
    <p:notesMasterId r:id="rId43"/>
  </p:notesMasterIdLst>
  <p:handoutMasterIdLst>
    <p:handoutMasterId r:id="rId44"/>
  </p:handoutMasterIdLst>
  <p:sldIdLst>
    <p:sldId id="268" r:id="rId19"/>
    <p:sldId id="258" r:id="rId20"/>
    <p:sldId id="269" r:id="rId21"/>
    <p:sldId id="270" r:id="rId22"/>
    <p:sldId id="271" r:id="rId23"/>
    <p:sldId id="272" r:id="rId24"/>
    <p:sldId id="273" r:id="rId25"/>
    <p:sldId id="274" r:id="rId26"/>
    <p:sldId id="275" r:id="rId27"/>
    <p:sldId id="294" r:id="rId28"/>
    <p:sldId id="265" r:id="rId29"/>
    <p:sldId id="264" r:id="rId30"/>
    <p:sldId id="282" r:id="rId31"/>
    <p:sldId id="283" r:id="rId32"/>
    <p:sldId id="284" r:id="rId33"/>
    <p:sldId id="289" r:id="rId34"/>
    <p:sldId id="290" r:id="rId35"/>
    <p:sldId id="293" r:id="rId36"/>
    <p:sldId id="285" r:id="rId37"/>
    <p:sldId id="286" r:id="rId38"/>
    <p:sldId id="291" r:id="rId39"/>
    <p:sldId id="292" r:id="rId40"/>
    <p:sldId id="287" r:id="rId41"/>
    <p:sldId id="2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2" d="100"/>
          <a:sy n="72" d="100"/>
        </p:scale>
        <p:origin x="660" y="66"/>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ata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5AA185-C36E-4B22-AFBE-8A1AB70CFF0C}" type="doc">
      <dgm:prSet loTypeId="urn:microsoft.com/office/officeart/2005/8/layout/matrix3" loCatId="matrix" qsTypeId="urn:microsoft.com/office/officeart/2005/8/quickstyle/simple1" qsCatId="simple" csTypeId="urn:microsoft.com/office/officeart/2005/8/colors/colorful2" csCatId="colorful"/>
      <dgm:spPr/>
      <dgm:t>
        <a:bodyPr/>
        <a:lstStyle/>
        <a:p>
          <a:endParaRPr lang="en-US"/>
        </a:p>
      </dgm:t>
    </dgm:pt>
    <dgm:pt modelId="{F376C595-076C-4C44-9FAA-35632E4F5E95}">
      <dgm:prSet/>
      <dgm:spPr/>
      <dgm:t>
        <a:bodyPr/>
        <a:lstStyle/>
        <a:p>
          <a:r>
            <a:rPr lang="en-US"/>
            <a:t>Parth Chandgadhiya 300986134</a:t>
          </a:r>
        </a:p>
      </dgm:t>
    </dgm:pt>
    <dgm:pt modelId="{6E4794AA-61D7-4E3E-8C23-4F3E850879E6}" type="parTrans" cxnId="{081EB8E6-4008-4F50-AE9E-4127B6F409F7}">
      <dgm:prSet/>
      <dgm:spPr/>
      <dgm:t>
        <a:bodyPr/>
        <a:lstStyle/>
        <a:p>
          <a:endParaRPr lang="en-US"/>
        </a:p>
      </dgm:t>
    </dgm:pt>
    <dgm:pt modelId="{ED18AEE2-44BD-4800-BD20-3F5F3E3ABB52}" type="sibTrans" cxnId="{081EB8E6-4008-4F50-AE9E-4127B6F409F7}">
      <dgm:prSet/>
      <dgm:spPr/>
      <dgm:t>
        <a:bodyPr/>
        <a:lstStyle/>
        <a:p>
          <a:endParaRPr lang="en-US"/>
        </a:p>
      </dgm:t>
    </dgm:pt>
    <dgm:pt modelId="{BC070D35-15DC-4AE1-B778-AB545BE0A62C}">
      <dgm:prSet/>
      <dgm:spPr/>
      <dgm:t>
        <a:bodyPr/>
        <a:lstStyle/>
        <a:p>
          <a:r>
            <a:rPr lang="en-US"/>
            <a:t>Reneton Jayakumar 300939376</a:t>
          </a:r>
        </a:p>
      </dgm:t>
    </dgm:pt>
    <dgm:pt modelId="{354BDB3E-92DC-4CEE-BDD2-D30EBE0321E7}" type="parTrans" cxnId="{05A7E722-43D9-4EFE-80D0-C4D40E65337B}">
      <dgm:prSet/>
      <dgm:spPr/>
      <dgm:t>
        <a:bodyPr/>
        <a:lstStyle/>
        <a:p>
          <a:endParaRPr lang="en-US"/>
        </a:p>
      </dgm:t>
    </dgm:pt>
    <dgm:pt modelId="{3BB3B49D-A95C-442B-BD60-7DC478DFACAF}" type="sibTrans" cxnId="{05A7E722-43D9-4EFE-80D0-C4D40E65337B}">
      <dgm:prSet/>
      <dgm:spPr/>
      <dgm:t>
        <a:bodyPr/>
        <a:lstStyle/>
        <a:p>
          <a:endParaRPr lang="en-US"/>
        </a:p>
      </dgm:t>
    </dgm:pt>
    <dgm:pt modelId="{83F88684-77DE-465E-A44B-F0D3DC913280}">
      <dgm:prSet/>
      <dgm:spPr/>
      <dgm:t>
        <a:bodyPr/>
        <a:lstStyle/>
        <a:p>
          <a:r>
            <a:rPr lang="en-US"/>
            <a:t>Agapito Feliciano 301033578</a:t>
          </a:r>
        </a:p>
      </dgm:t>
    </dgm:pt>
    <dgm:pt modelId="{1E4DFB50-2F04-48EB-8925-95831B253842}" type="parTrans" cxnId="{890918E4-7E57-4731-9A6D-6FBECAE4D803}">
      <dgm:prSet/>
      <dgm:spPr/>
      <dgm:t>
        <a:bodyPr/>
        <a:lstStyle/>
        <a:p>
          <a:endParaRPr lang="en-US"/>
        </a:p>
      </dgm:t>
    </dgm:pt>
    <dgm:pt modelId="{F765A4FC-E890-43C3-852A-298EABB9E2FE}" type="sibTrans" cxnId="{890918E4-7E57-4731-9A6D-6FBECAE4D803}">
      <dgm:prSet/>
      <dgm:spPr/>
      <dgm:t>
        <a:bodyPr/>
        <a:lstStyle/>
        <a:p>
          <a:endParaRPr lang="en-US"/>
        </a:p>
      </dgm:t>
    </dgm:pt>
    <dgm:pt modelId="{9F591BC3-CD78-46BD-82BB-F64D2B1650DA}">
      <dgm:prSet/>
      <dgm:spPr/>
      <dgm:t>
        <a:bodyPr/>
        <a:lstStyle/>
        <a:p>
          <a:r>
            <a:rPr lang="en-US"/>
            <a:t>Kien Luong Ly 300925214</a:t>
          </a:r>
        </a:p>
      </dgm:t>
    </dgm:pt>
    <dgm:pt modelId="{0FA6FFF3-A044-400B-913C-4EECADE68CCF}" type="parTrans" cxnId="{A442A7CC-5198-471E-8954-61C14C542548}">
      <dgm:prSet/>
      <dgm:spPr/>
      <dgm:t>
        <a:bodyPr/>
        <a:lstStyle/>
        <a:p>
          <a:endParaRPr lang="en-US"/>
        </a:p>
      </dgm:t>
    </dgm:pt>
    <dgm:pt modelId="{7F0BBEC4-96FC-47BD-A3ED-3AC988DCDD41}" type="sibTrans" cxnId="{A442A7CC-5198-471E-8954-61C14C542548}">
      <dgm:prSet/>
      <dgm:spPr/>
      <dgm:t>
        <a:bodyPr/>
        <a:lstStyle/>
        <a:p>
          <a:endParaRPr lang="en-US"/>
        </a:p>
      </dgm:t>
    </dgm:pt>
    <dgm:pt modelId="{1EE12BF3-01DD-49EF-ACF6-A75E5537505F}" type="pres">
      <dgm:prSet presAssocID="{0D5AA185-C36E-4B22-AFBE-8A1AB70CFF0C}" presName="matrix" presStyleCnt="0">
        <dgm:presLayoutVars>
          <dgm:chMax val="1"/>
          <dgm:dir/>
          <dgm:resizeHandles val="exact"/>
        </dgm:presLayoutVars>
      </dgm:prSet>
      <dgm:spPr/>
    </dgm:pt>
    <dgm:pt modelId="{FD5B83BA-B9CF-4AB4-9C0D-32184DD4701E}" type="pres">
      <dgm:prSet presAssocID="{0D5AA185-C36E-4B22-AFBE-8A1AB70CFF0C}" presName="diamond" presStyleLbl="bgShp" presStyleIdx="0" presStyleCnt="1"/>
      <dgm:spPr/>
    </dgm:pt>
    <dgm:pt modelId="{3D3AB8A1-B01F-4B86-8487-E0046B672E11}" type="pres">
      <dgm:prSet presAssocID="{0D5AA185-C36E-4B22-AFBE-8A1AB70CFF0C}" presName="quad1" presStyleLbl="node1" presStyleIdx="0" presStyleCnt="4">
        <dgm:presLayoutVars>
          <dgm:chMax val="0"/>
          <dgm:chPref val="0"/>
          <dgm:bulletEnabled val="1"/>
        </dgm:presLayoutVars>
      </dgm:prSet>
      <dgm:spPr/>
    </dgm:pt>
    <dgm:pt modelId="{AE0FD690-A4ED-4C87-8FA6-E12909D3EA8E}" type="pres">
      <dgm:prSet presAssocID="{0D5AA185-C36E-4B22-AFBE-8A1AB70CFF0C}" presName="quad2" presStyleLbl="node1" presStyleIdx="1" presStyleCnt="4">
        <dgm:presLayoutVars>
          <dgm:chMax val="0"/>
          <dgm:chPref val="0"/>
          <dgm:bulletEnabled val="1"/>
        </dgm:presLayoutVars>
      </dgm:prSet>
      <dgm:spPr/>
    </dgm:pt>
    <dgm:pt modelId="{D50D587E-BC18-4AB2-BD52-5461C5116965}" type="pres">
      <dgm:prSet presAssocID="{0D5AA185-C36E-4B22-AFBE-8A1AB70CFF0C}" presName="quad3" presStyleLbl="node1" presStyleIdx="2" presStyleCnt="4">
        <dgm:presLayoutVars>
          <dgm:chMax val="0"/>
          <dgm:chPref val="0"/>
          <dgm:bulletEnabled val="1"/>
        </dgm:presLayoutVars>
      </dgm:prSet>
      <dgm:spPr/>
    </dgm:pt>
    <dgm:pt modelId="{A36719BC-11F5-44A6-B6AA-8160A7742057}" type="pres">
      <dgm:prSet presAssocID="{0D5AA185-C36E-4B22-AFBE-8A1AB70CFF0C}" presName="quad4" presStyleLbl="node1" presStyleIdx="3" presStyleCnt="4">
        <dgm:presLayoutVars>
          <dgm:chMax val="0"/>
          <dgm:chPref val="0"/>
          <dgm:bulletEnabled val="1"/>
        </dgm:presLayoutVars>
      </dgm:prSet>
      <dgm:spPr/>
    </dgm:pt>
  </dgm:ptLst>
  <dgm:cxnLst>
    <dgm:cxn modelId="{F1DABB09-B180-46F6-81A2-9D435D5E2DEB}" type="presOf" srcId="{BC070D35-15DC-4AE1-B778-AB545BE0A62C}" destId="{AE0FD690-A4ED-4C87-8FA6-E12909D3EA8E}" srcOrd="0" destOrd="0" presId="urn:microsoft.com/office/officeart/2005/8/layout/matrix3"/>
    <dgm:cxn modelId="{05A7E722-43D9-4EFE-80D0-C4D40E65337B}" srcId="{0D5AA185-C36E-4B22-AFBE-8A1AB70CFF0C}" destId="{BC070D35-15DC-4AE1-B778-AB545BE0A62C}" srcOrd="1" destOrd="0" parTransId="{354BDB3E-92DC-4CEE-BDD2-D30EBE0321E7}" sibTransId="{3BB3B49D-A95C-442B-BD60-7DC478DFACAF}"/>
    <dgm:cxn modelId="{C3F03226-098C-4DA1-B635-C9A34893D555}" type="presOf" srcId="{83F88684-77DE-465E-A44B-F0D3DC913280}" destId="{D50D587E-BC18-4AB2-BD52-5461C5116965}" srcOrd="0" destOrd="0" presId="urn:microsoft.com/office/officeart/2005/8/layout/matrix3"/>
    <dgm:cxn modelId="{31BFA343-DB0D-47FE-954A-EFBB7A95B334}" type="presOf" srcId="{9F591BC3-CD78-46BD-82BB-F64D2B1650DA}" destId="{A36719BC-11F5-44A6-B6AA-8160A7742057}" srcOrd="0" destOrd="0" presId="urn:microsoft.com/office/officeart/2005/8/layout/matrix3"/>
    <dgm:cxn modelId="{1D088CC1-1C25-49CF-A503-570B30AC7FE0}" type="presOf" srcId="{F376C595-076C-4C44-9FAA-35632E4F5E95}" destId="{3D3AB8A1-B01F-4B86-8487-E0046B672E11}" srcOrd="0" destOrd="0" presId="urn:microsoft.com/office/officeart/2005/8/layout/matrix3"/>
    <dgm:cxn modelId="{A442A7CC-5198-471E-8954-61C14C542548}" srcId="{0D5AA185-C36E-4B22-AFBE-8A1AB70CFF0C}" destId="{9F591BC3-CD78-46BD-82BB-F64D2B1650DA}" srcOrd="3" destOrd="0" parTransId="{0FA6FFF3-A044-400B-913C-4EECADE68CCF}" sibTransId="{7F0BBEC4-96FC-47BD-A3ED-3AC988DCDD41}"/>
    <dgm:cxn modelId="{890918E4-7E57-4731-9A6D-6FBECAE4D803}" srcId="{0D5AA185-C36E-4B22-AFBE-8A1AB70CFF0C}" destId="{83F88684-77DE-465E-A44B-F0D3DC913280}" srcOrd="2" destOrd="0" parTransId="{1E4DFB50-2F04-48EB-8925-95831B253842}" sibTransId="{F765A4FC-E890-43C3-852A-298EABB9E2FE}"/>
    <dgm:cxn modelId="{081EB8E6-4008-4F50-AE9E-4127B6F409F7}" srcId="{0D5AA185-C36E-4B22-AFBE-8A1AB70CFF0C}" destId="{F376C595-076C-4C44-9FAA-35632E4F5E95}" srcOrd="0" destOrd="0" parTransId="{6E4794AA-61D7-4E3E-8C23-4F3E850879E6}" sibTransId="{ED18AEE2-44BD-4800-BD20-3F5F3E3ABB52}"/>
    <dgm:cxn modelId="{41ABCEFC-D686-4E90-87DF-CC6E397956CE}" type="presOf" srcId="{0D5AA185-C36E-4B22-AFBE-8A1AB70CFF0C}" destId="{1EE12BF3-01DD-49EF-ACF6-A75E5537505F}" srcOrd="0" destOrd="0" presId="urn:microsoft.com/office/officeart/2005/8/layout/matrix3"/>
    <dgm:cxn modelId="{D137C235-C539-49D3-B166-A5409F7E3381}" type="presParOf" srcId="{1EE12BF3-01DD-49EF-ACF6-A75E5537505F}" destId="{FD5B83BA-B9CF-4AB4-9C0D-32184DD4701E}" srcOrd="0" destOrd="0" presId="urn:microsoft.com/office/officeart/2005/8/layout/matrix3"/>
    <dgm:cxn modelId="{4F133D64-687E-46E9-9262-6422C015C440}" type="presParOf" srcId="{1EE12BF3-01DD-49EF-ACF6-A75E5537505F}" destId="{3D3AB8A1-B01F-4B86-8487-E0046B672E11}" srcOrd="1" destOrd="0" presId="urn:microsoft.com/office/officeart/2005/8/layout/matrix3"/>
    <dgm:cxn modelId="{98A75879-FF0E-489E-9993-57C310F3562F}" type="presParOf" srcId="{1EE12BF3-01DD-49EF-ACF6-A75E5537505F}" destId="{AE0FD690-A4ED-4C87-8FA6-E12909D3EA8E}" srcOrd="2" destOrd="0" presId="urn:microsoft.com/office/officeart/2005/8/layout/matrix3"/>
    <dgm:cxn modelId="{E1EFB7E3-AF8C-4D40-94F6-91EAF4999C18}" type="presParOf" srcId="{1EE12BF3-01DD-49EF-ACF6-A75E5537505F}" destId="{D50D587E-BC18-4AB2-BD52-5461C5116965}" srcOrd="3" destOrd="0" presId="urn:microsoft.com/office/officeart/2005/8/layout/matrix3"/>
    <dgm:cxn modelId="{FB025D15-A3C5-402D-94FB-41CFA09576E1}" type="presParOf" srcId="{1EE12BF3-01DD-49EF-ACF6-A75E5537505F}" destId="{A36719BC-11F5-44A6-B6AA-8160A774205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FF355-2852-48CA-A134-477DF1E8CCC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345D7D6-CD05-47F1-9F3E-6965D6B3A86D}">
      <dgm:prSet/>
      <dgm:spPr/>
      <dgm:t>
        <a:bodyPr/>
        <a:lstStyle/>
        <a:p>
          <a:r>
            <a:rPr lang="en-US"/>
            <a:t>Developed for medical professions.</a:t>
          </a:r>
        </a:p>
      </dgm:t>
    </dgm:pt>
    <dgm:pt modelId="{68D7484E-7D63-44F6-914C-B2DA4AF44F09}" type="parTrans" cxnId="{DE25F132-3908-4810-9045-96C59FB52E36}">
      <dgm:prSet/>
      <dgm:spPr/>
      <dgm:t>
        <a:bodyPr/>
        <a:lstStyle/>
        <a:p>
          <a:endParaRPr lang="en-US"/>
        </a:p>
      </dgm:t>
    </dgm:pt>
    <dgm:pt modelId="{40E24C71-0BAC-48DD-A1CC-27E9B932BF89}" type="sibTrans" cxnId="{DE25F132-3908-4810-9045-96C59FB52E36}">
      <dgm:prSet/>
      <dgm:spPr/>
      <dgm:t>
        <a:bodyPr/>
        <a:lstStyle/>
        <a:p>
          <a:endParaRPr lang="en-US"/>
        </a:p>
      </dgm:t>
    </dgm:pt>
    <dgm:pt modelId="{01C2F339-9AB3-4580-9B04-01C616AA182D}">
      <dgm:prSet/>
      <dgm:spPr/>
      <dgm:t>
        <a:bodyPr/>
        <a:lstStyle/>
        <a:p>
          <a:r>
            <a:rPr lang="en-US"/>
            <a:t>database will have patients’ profile ready at hand for medical professions and medical directors to view their patient general information to what ward, disease, treatment, and the recovery room where patient is located. </a:t>
          </a:r>
        </a:p>
      </dgm:t>
    </dgm:pt>
    <dgm:pt modelId="{BEFF55F1-FC32-4BA6-B0D0-85070D226D1D}" type="parTrans" cxnId="{4305B18C-752B-4E04-B7D3-7FFED929D3ED}">
      <dgm:prSet/>
      <dgm:spPr/>
      <dgm:t>
        <a:bodyPr/>
        <a:lstStyle/>
        <a:p>
          <a:endParaRPr lang="en-US"/>
        </a:p>
      </dgm:t>
    </dgm:pt>
    <dgm:pt modelId="{39E29B25-E7AF-4EF1-81AB-F65820E4359C}" type="sibTrans" cxnId="{4305B18C-752B-4E04-B7D3-7FFED929D3ED}">
      <dgm:prSet/>
      <dgm:spPr/>
      <dgm:t>
        <a:bodyPr/>
        <a:lstStyle/>
        <a:p>
          <a:endParaRPr lang="en-US"/>
        </a:p>
      </dgm:t>
    </dgm:pt>
    <dgm:pt modelId="{78889380-0338-4D47-A572-D9130303B709}">
      <dgm:prSet/>
      <dgm:spPr/>
      <dgm:t>
        <a:bodyPr/>
        <a:lstStyle/>
        <a:p>
          <a:r>
            <a:rPr lang="en-US"/>
            <a:t>Database will allow all hospital staff to know the patient current health and determine the best course of action when they can see their patient profile that they can pull from the database. </a:t>
          </a:r>
        </a:p>
      </dgm:t>
    </dgm:pt>
    <dgm:pt modelId="{D9C1085E-7E2C-4954-90A7-E2334621A7C3}" type="parTrans" cxnId="{905E33AF-CE39-4ABD-B7A6-C6766E0B85B5}">
      <dgm:prSet/>
      <dgm:spPr/>
      <dgm:t>
        <a:bodyPr/>
        <a:lstStyle/>
        <a:p>
          <a:endParaRPr lang="en-US"/>
        </a:p>
      </dgm:t>
    </dgm:pt>
    <dgm:pt modelId="{52E23266-5CF5-4673-A392-A4DF31C0F9B1}" type="sibTrans" cxnId="{905E33AF-CE39-4ABD-B7A6-C6766E0B85B5}">
      <dgm:prSet/>
      <dgm:spPr/>
      <dgm:t>
        <a:bodyPr/>
        <a:lstStyle/>
        <a:p>
          <a:endParaRPr lang="en-US"/>
        </a:p>
      </dgm:t>
    </dgm:pt>
    <dgm:pt modelId="{11E6E074-1E77-4137-84A1-1BC35D4CA94E}" type="pres">
      <dgm:prSet presAssocID="{18EFF355-2852-48CA-A134-477DF1E8CCC8}" presName="root" presStyleCnt="0">
        <dgm:presLayoutVars>
          <dgm:dir/>
          <dgm:resizeHandles val="exact"/>
        </dgm:presLayoutVars>
      </dgm:prSet>
      <dgm:spPr/>
    </dgm:pt>
    <dgm:pt modelId="{C5F59990-813F-4A6C-A920-F6545DED8824}" type="pres">
      <dgm:prSet presAssocID="{0345D7D6-CD05-47F1-9F3E-6965D6B3A86D}" presName="compNode" presStyleCnt="0"/>
      <dgm:spPr/>
    </dgm:pt>
    <dgm:pt modelId="{63CE9E03-26DA-4DE2-850B-B9A651725887}" type="pres">
      <dgm:prSet presAssocID="{0345D7D6-CD05-47F1-9F3E-6965D6B3A86D}" presName="bgRect" presStyleLbl="bgShp" presStyleIdx="0" presStyleCnt="3"/>
      <dgm:spPr/>
    </dgm:pt>
    <dgm:pt modelId="{2D7A1AAD-29D9-4B27-A1D0-6FEDFA367258}" type="pres">
      <dgm:prSet presAssocID="{0345D7D6-CD05-47F1-9F3E-6965D6B3A8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4978152-AE22-4DAD-AFE8-8ED7691E1B48}" type="pres">
      <dgm:prSet presAssocID="{0345D7D6-CD05-47F1-9F3E-6965D6B3A86D}" presName="spaceRect" presStyleCnt="0"/>
      <dgm:spPr/>
    </dgm:pt>
    <dgm:pt modelId="{F1B5F811-F297-47B3-ABFD-C19C21F83C80}" type="pres">
      <dgm:prSet presAssocID="{0345D7D6-CD05-47F1-9F3E-6965D6B3A86D}" presName="parTx" presStyleLbl="revTx" presStyleIdx="0" presStyleCnt="3">
        <dgm:presLayoutVars>
          <dgm:chMax val="0"/>
          <dgm:chPref val="0"/>
        </dgm:presLayoutVars>
      </dgm:prSet>
      <dgm:spPr/>
    </dgm:pt>
    <dgm:pt modelId="{DA7DED16-570C-4510-95F8-D7EB23026186}" type="pres">
      <dgm:prSet presAssocID="{40E24C71-0BAC-48DD-A1CC-27E9B932BF89}" presName="sibTrans" presStyleCnt="0"/>
      <dgm:spPr/>
    </dgm:pt>
    <dgm:pt modelId="{D6C2CE07-92D9-4A05-A421-7C59F19CF219}" type="pres">
      <dgm:prSet presAssocID="{01C2F339-9AB3-4580-9B04-01C616AA182D}" presName="compNode" presStyleCnt="0"/>
      <dgm:spPr/>
    </dgm:pt>
    <dgm:pt modelId="{3A0F97B7-B074-43D1-BA5A-CD21EE0E9174}" type="pres">
      <dgm:prSet presAssocID="{01C2F339-9AB3-4580-9B04-01C616AA182D}" presName="bgRect" presStyleLbl="bgShp" presStyleIdx="1" presStyleCnt="3"/>
      <dgm:spPr/>
    </dgm:pt>
    <dgm:pt modelId="{CFB40989-6CA6-4D54-AC00-87A296FDC505}" type="pres">
      <dgm:prSet presAssocID="{01C2F339-9AB3-4580-9B04-01C616AA18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077E818B-C217-46C7-9E53-A5AE2D30E0F4}" type="pres">
      <dgm:prSet presAssocID="{01C2F339-9AB3-4580-9B04-01C616AA182D}" presName="spaceRect" presStyleCnt="0"/>
      <dgm:spPr/>
    </dgm:pt>
    <dgm:pt modelId="{361C557A-8122-4DBC-9732-73F58231A34B}" type="pres">
      <dgm:prSet presAssocID="{01C2F339-9AB3-4580-9B04-01C616AA182D}" presName="parTx" presStyleLbl="revTx" presStyleIdx="1" presStyleCnt="3">
        <dgm:presLayoutVars>
          <dgm:chMax val="0"/>
          <dgm:chPref val="0"/>
        </dgm:presLayoutVars>
      </dgm:prSet>
      <dgm:spPr/>
    </dgm:pt>
    <dgm:pt modelId="{242A5841-9BF5-43EA-904A-5CE0863D0133}" type="pres">
      <dgm:prSet presAssocID="{39E29B25-E7AF-4EF1-81AB-F65820E4359C}" presName="sibTrans" presStyleCnt="0"/>
      <dgm:spPr/>
    </dgm:pt>
    <dgm:pt modelId="{5EF255E9-B67F-4633-97E0-71E8203A94CF}" type="pres">
      <dgm:prSet presAssocID="{78889380-0338-4D47-A572-D9130303B709}" presName="compNode" presStyleCnt="0"/>
      <dgm:spPr/>
    </dgm:pt>
    <dgm:pt modelId="{23875446-A58A-4BA6-AC16-910387DFAE46}" type="pres">
      <dgm:prSet presAssocID="{78889380-0338-4D47-A572-D9130303B709}" presName="bgRect" presStyleLbl="bgShp" presStyleIdx="2" presStyleCnt="3"/>
      <dgm:spPr/>
    </dgm:pt>
    <dgm:pt modelId="{067DDCBB-9497-45DB-A79A-377E7ABC34CA}" type="pres">
      <dgm:prSet presAssocID="{78889380-0338-4D47-A572-D9130303B7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365CEDC-2132-4FC8-BD67-5E8D091721C8}" type="pres">
      <dgm:prSet presAssocID="{78889380-0338-4D47-A572-D9130303B709}" presName="spaceRect" presStyleCnt="0"/>
      <dgm:spPr/>
    </dgm:pt>
    <dgm:pt modelId="{8F8C90D8-9453-4EA3-B189-FE3DA0684583}" type="pres">
      <dgm:prSet presAssocID="{78889380-0338-4D47-A572-D9130303B709}" presName="parTx" presStyleLbl="revTx" presStyleIdx="2" presStyleCnt="3">
        <dgm:presLayoutVars>
          <dgm:chMax val="0"/>
          <dgm:chPref val="0"/>
        </dgm:presLayoutVars>
      </dgm:prSet>
      <dgm:spPr/>
    </dgm:pt>
  </dgm:ptLst>
  <dgm:cxnLst>
    <dgm:cxn modelId="{D940581F-0F9B-4D32-976A-12EDB9290AE2}" type="presOf" srcId="{01C2F339-9AB3-4580-9B04-01C616AA182D}" destId="{361C557A-8122-4DBC-9732-73F58231A34B}" srcOrd="0" destOrd="0" presId="urn:microsoft.com/office/officeart/2018/2/layout/IconVerticalSolidList"/>
    <dgm:cxn modelId="{CA24881F-FFCE-4CF5-BB19-B48D9EE6EF39}" type="presOf" srcId="{0345D7D6-CD05-47F1-9F3E-6965D6B3A86D}" destId="{F1B5F811-F297-47B3-ABFD-C19C21F83C80}" srcOrd="0" destOrd="0" presId="urn:microsoft.com/office/officeart/2018/2/layout/IconVerticalSolidList"/>
    <dgm:cxn modelId="{DE25F132-3908-4810-9045-96C59FB52E36}" srcId="{18EFF355-2852-48CA-A134-477DF1E8CCC8}" destId="{0345D7D6-CD05-47F1-9F3E-6965D6B3A86D}" srcOrd="0" destOrd="0" parTransId="{68D7484E-7D63-44F6-914C-B2DA4AF44F09}" sibTransId="{40E24C71-0BAC-48DD-A1CC-27E9B932BF89}"/>
    <dgm:cxn modelId="{4305B18C-752B-4E04-B7D3-7FFED929D3ED}" srcId="{18EFF355-2852-48CA-A134-477DF1E8CCC8}" destId="{01C2F339-9AB3-4580-9B04-01C616AA182D}" srcOrd="1" destOrd="0" parTransId="{BEFF55F1-FC32-4BA6-B0D0-85070D226D1D}" sibTransId="{39E29B25-E7AF-4EF1-81AB-F65820E4359C}"/>
    <dgm:cxn modelId="{674B20AD-1848-4BE3-B92D-2B3C2F4ADDFB}" type="presOf" srcId="{18EFF355-2852-48CA-A134-477DF1E8CCC8}" destId="{11E6E074-1E77-4137-84A1-1BC35D4CA94E}" srcOrd="0" destOrd="0" presId="urn:microsoft.com/office/officeart/2018/2/layout/IconVerticalSolidList"/>
    <dgm:cxn modelId="{905E33AF-CE39-4ABD-B7A6-C6766E0B85B5}" srcId="{18EFF355-2852-48CA-A134-477DF1E8CCC8}" destId="{78889380-0338-4D47-A572-D9130303B709}" srcOrd="2" destOrd="0" parTransId="{D9C1085E-7E2C-4954-90A7-E2334621A7C3}" sibTransId="{52E23266-5CF5-4673-A392-A4DF31C0F9B1}"/>
    <dgm:cxn modelId="{2F9377C2-380C-4E97-B489-3395B38B341E}" type="presOf" srcId="{78889380-0338-4D47-A572-D9130303B709}" destId="{8F8C90D8-9453-4EA3-B189-FE3DA0684583}" srcOrd="0" destOrd="0" presId="urn:microsoft.com/office/officeart/2018/2/layout/IconVerticalSolidList"/>
    <dgm:cxn modelId="{29A15210-FCE4-49F2-AB5B-DDDBF0F39FD6}" type="presParOf" srcId="{11E6E074-1E77-4137-84A1-1BC35D4CA94E}" destId="{C5F59990-813F-4A6C-A920-F6545DED8824}" srcOrd="0" destOrd="0" presId="urn:microsoft.com/office/officeart/2018/2/layout/IconVerticalSolidList"/>
    <dgm:cxn modelId="{2A87FC10-5AB8-44DB-A57D-3B44C74A6E26}" type="presParOf" srcId="{C5F59990-813F-4A6C-A920-F6545DED8824}" destId="{63CE9E03-26DA-4DE2-850B-B9A651725887}" srcOrd="0" destOrd="0" presId="urn:microsoft.com/office/officeart/2018/2/layout/IconVerticalSolidList"/>
    <dgm:cxn modelId="{E6B00845-3075-4FA3-ABAB-D0EF4D25506C}" type="presParOf" srcId="{C5F59990-813F-4A6C-A920-F6545DED8824}" destId="{2D7A1AAD-29D9-4B27-A1D0-6FEDFA367258}" srcOrd="1" destOrd="0" presId="urn:microsoft.com/office/officeart/2018/2/layout/IconVerticalSolidList"/>
    <dgm:cxn modelId="{B0F27C93-7E74-4C20-968B-75D8BBC2C784}" type="presParOf" srcId="{C5F59990-813F-4A6C-A920-F6545DED8824}" destId="{44978152-AE22-4DAD-AFE8-8ED7691E1B48}" srcOrd="2" destOrd="0" presId="urn:microsoft.com/office/officeart/2018/2/layout/IconVerticalSolidList"/>
    <dgm:cxn modelId="{E1B0B53E-5BDD-4963-806D-C5FFCD752A5B}" type="presParOf" srcId="{C5F59990-813F-4A6C-A920-F6545DED8824}" destId="{F1B5F811-F297-47B3-ABFD-C19C21F83C80}" srcOrd="3" destOrd="0" presId="urn:microsoft.com/office/officeart/2018/2/layout/IconVerticalSolidList"/>
    <dgm:cxn modelId="{080CAFE4-74FC-4172-8155-FD0A35EFC323}" type="presParOf" srcId="{11E6E074-1E77-4137-84A1-1BC35D4CA94E}" destId="{DA7DED16-570C-4510-95F8-D7EB23026186}" srcOrd="1" destOrd="0" presId="urn:microsoft.com/office/officeart/2018/2/layout/IconVerticalSolidList"/>
    <dgm:cxn modelId="{2D6D3AC4-99D7-4CAB-92C8-5F6E4A5D054A}" type="presParOf" srcId="{11E6E074-1E77-4137-84A1-1BC35D4CA94E}" destId="{D6C2CE07-92D9-4A05-A421-7C59F19CF219}" srcOrd="2" destOrd="0" presId="urn:microsoft.com/office/officeart/2018/2/layout/IconVerticalSolidList"/>
    <dgm:cxn modelId="{3A4B4C02-62AF-495F-99F1-76E995B55B04}" type="presParOf" srcId="{D6C2CE07-92D9-4A05-A421-7C59F19CF219}" destId="{3A0F97B7-B074-43D1-BA5A-CD21EE0E9174}" srcOrd="0" destOrd="0" presId="urn:microsoft.com/office/officeart/2018/2/layout/IconVerticalSolidList"/>
    <dgm:cxn modelId="{21904B56-3748-43E6-B42A-8319660A73AC}" type="presParOf" srcId="{D6C2CE07-92D9-4A05-A421-7C59F19CF219}" destId="{CFB40989-6CA6-4D54-AC00-87A296FDC505}" srcOrd="1" destOrd="0" presId="urn:microsoft.com/office/officeart/2018/2/layout/IconVerticalSolidList"/>
    <dgm:cxn modelId="{E84F9BAA-825E-45AE-880A-91CAD3DB03AB}" type="presParOf" srcId="{D6C2CE07-92D9-4A05-A421-7C59F19CF219}" destId="{077E818B-C217-46C7-9E53-A5AE2D30E0F4}" srcOrd="2" destOrd="0" presId="urn:microsoft.com/office/officeart/2018/2/layout/IconVerticalSolidList"/>
    <dgm:cxn modelId="{7124676D-07B1-447F-ABD6-9F0341C3A091}" type="presParOf" srcId="{D6C2CE07-92D9-4A05-A421-7C59F19CF219}" destId="{361C557A-8122-4DBC-9732-73F58231A34B}" srcOrd="3" destOrd="0" presId="urn:microsoft.com/office/officeart/2018/2/layout/IconVerticalSolidList"/>
    <dgm:cxn modelId="{0EFE1EA4-7E25-4A14-B2D7-D1EE03F01837}" type="presParOf" srcId="{11E6E074-1E77-4137-84A1-1BC35D4CA94E}" destId="{242A5841-9BF5-43EA-904A-5CE0863D0133}" srcOrd="3" destOrd="0" presId="urn:microsoft.com/office/officeart/2018/2/layout/IconVerticalSolidList"/>
    <dgm:cxn modelId="{6C1B6825-A6CF-461A-85D6-1DB689BDE4DD}" type="presParOf" srcId="{11E6E074-1E77-4137-84A1-1BC35D4CA94E}" destId="{5EF255E9-B67F-4633-97E0-71E8203A94CF}" srcOrd="4" destOrd="0" presId="urn:microsoft.com/office/officeart/2018/2/layout/IconVerticalSolidList"/>
    <dgm:cxn modelId="{068999A9-8234-4072-BF51-F4163E56FFEE}" type="presParOf" srcId="{5EF255E9-B67F-4633-97E0-71E8203A94CF}" destId="{23875446-A58A-4BA6-AC16-910387DFAE46}" srcOrd="0" destOrd="0" presId="urn:microsoft.com/office/officeart/2018/2/layout/IconVerticalSolidList"/>
    <dgm:cxn modelId="{F4C3D271-C922-4D2C-BE52-63FDB2281A22}" type="presParOf" srcId="{5EF255E9-B67F-4633-97E0-71E8203A94CF}" destId="{067DDCBB-9497-45DB-A79A-377E7ABC34CA}" srcOrd="1" destOrd="0" presId="urn:microsoft.com/office/officeart/2018/2/layout/IconVerticalSolidList"/>
    <dgm:cxn modelId="{B56F0E22-7799-495B-B39E-ED37A7FD3BE3}" type="presParOf" srcId="{5EF255E9-B67F-4633-97E0-71E8203A94CF}" destId="{E365CEDC-2132-4FC8-BD67-5E8D091721C8}" srcOrd="2" destOrd="0" presId="urn:microsoft.com/office/officeart/2018/2/layout/IconVerticalSolidList"/>
    <dgm:cxn modelId="{1DBD0DD1-1BEA-4CDD-B8F0-E726BF3FD926}" type="presParOf" srcId="{5EF255E9-B67F-4633-97E0-71E8203A94CF}" destId="{8F8C90D8-9453-4EA3-B189-FE3DA06845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B3B746-D8F0-4C97-A42E-83ED7934527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057DC2-1768-49C8-87C7-5C72245C4547}">
      <dgm:prSet/>
      <dgm:spPr/>
      <dgm:t>
        <a:bodyPr/>
        <a:lstStyle/>
        <a:p>
          <a:pPr>
            <a:lnSpc>
              <a:spcPct val="100000"/>
            </a:lnSpc>
          </a:pPr>
          <a:r>
            <a:rPr lang="en-US"/>
            <a:t>system read, write, and store data from what doctors and medical personal put into the database.</a:t>
          </a:r>
        </a:p>
      </dgm:t>
    </dgm:pt>
    <dgm:pt modelId="{69E0CF00-AF1C-498F-86EC-9B23CBB00F21}" type="parTrans" cxnId="{B08B21EA-2971-4FD8-ADC6-8AC85F71E8CB}">
      <dgm:prSet/>
      <dgm:spPr/>
      <dgm:t>
        <a:bodyPr/>
        <a:lstStyle/>
        <a:p>
          <a:endParaRPr lang="en-US"/>
        </a:p>
      </dgm:t>
    </dgm:pt>
    <dgm:pt modelId="{8A5448D7-A927-4B6E-9FFC-5D1BEC9609CE}" type="sibTrans" cxnId="{B08B21EA-2971-4FD8-ADC6-8AC85F71E8CB}">
      <dgm:prSet/>
      <dgm:spPr/>
      <dgm:t>
        <a:bodyPr/>
        <a:lstStyle/>
        <a:p>
          <a:pPr>
            <a:lnSpc>
              <a:spcPct val="100000"/>
            </a:lnSpc>
          </a:pPr>
          <a:endParaRPr lang="en-US"/>
        </a:p>
      </dgm:t>
    </dgm:pt>
    <dgm:pt modelId="{34BAD5F9-9C3B-4ECA-9781-06A410348DF8}">
      <dgm:prSet/>
      <dgm:spPr/>
      <dgm:t>
        <a:bodyPr/>
        <a:lstStyle/>
        <a:p>
          <a:pPr>
            <a:lnSpc>
              <a:spcPct val="100000"/>
            </a:lnSpc>
          </a:pPr>
          <a:r>
            <a:rPr lang="en-US" dirty="0"/>
            <a:t>The system should be relevant, reliable, accurate, bug-free, and provide an outstanding user experience. </a:t>
          </a:r>
        </a:p>
      </dgm:t>
    </dgm:pt>
    <dgm:pt modelId="{DC7A73D7-3C8E-469B-80D1-56995719B4AA}" type="parTrans" cxnId="{8EE42B10-BB5D-4DFA-AE3F-20938405E469}">
      <dgm:prSet/>
      <dgm:spPr/>
      <dgm:t>
        <a:bodyPr/>
        <a:lstStyle/>
        <a:p>
          <a:endParaRPr lang="en-US"/>
        </a:p>
      </dgm:t>
    </dgm:pt>
    <dgm:pt modelId="{CD0E8349-9609-4768-87FD-AD6F6B8BED7C}" type="sibTrans" cxnId="{8EE42B10-BB5D-4DFA-AE3F-20938405E469}">
      <dgm:prSet/>
      <dgm:spPr/>
      <dgm:t>
        <a:bodyPr/>
        <a:lstStyle/>
        <a:p>
          <a:pPr>
            <a:lnSpc>
              <a:spcPct val="100000"/>
            </a:lnSpc>
          </a:pPr>
          <a:endParaRPr lang="en-US"/>
        </a:p>
      </dgm:t>
    </dgm:pt>
    <dgm:pt modelId="{EB412D30-F2D3-436C-8CDA-71EC1802FB37}">
      <dgm:prSet/>
      <dgm:spPr/>
      <dgm:t>
        <a:bodyPr/>
        <a:lstStyle/>
        <a:p>
          <a:pPr>
            <a:lnSpc>
              <a:spcPct val="100000"/>
            </a:lnSpc>
          </a:pPr>
          <a:r>
            <a:rPr lang="en-US"/>
            <a:t>All medical personal can update any patient profile whenever they need too. System will constantly back up itself, so data will be lost or corrupted. </a:t>
          </a:r>
        </a:p>
      </dgm:t>
    </dgm:pt>
    <dgm:pt modelId="{DB086ED7-DD2A-464C-906A-AC8C929A9493}" type="parTrans" cxnId="{FE3863E5-F9AA-4EFA-9DBD-BFE02F2E81B8}">
      <dgm:prSet/>
      <dgm:spPr/>
      <dgm:t>
        <a:bodyPr/>
        <a:lstStyle/>
        <a:p>
          <a:endParaRPr lang="en-US"/>
        </a:p>
      </dgm:t>
    </dgm:pt>
    <dgm:pt modelId="{B863E0F6-4EE5-4586-8596-4B040646E965}" type="sibTrans" cxnId="{FE3863E5-F9AA-4EFA-9DBD-BFE02F2E81B8}">
      <dgm:prSet/>
      <dgm:spPr/>
      <dgm:t>
        <a:bodyPr/>
        <a:lstStyle/>
        <a:p>
          <a:endParaRPr lang="en-US"/>
        </a:p>
      </dgm:t>
    </dgm:pt>
    <dgm:pt modelId="{C8DBEDCA-ECAA-4FC9-974D-6676FEECD612}" type="pres">
      <dgm:prSet presAssocID="{6AB3B746-D8F0-4C97-A42E-83ED7934527B}" presName="root" presStyleCnt="0">
        <dgm:presLayoutVars>
          <dgm:dir/>
          <dgm:resizeHandles val="exact"/>
        </dgm:presLayoutVars>
      </dgm:prSet>
      <dgm:spPr/>
    </dgm:pt>
    <dgm:pt modelId="{9CF44834-97FD-489C-9CEA-D4B3792A844E}" type="pres">
      <dgm:prSet presAssocID="{F5057DC2-1768-49C8-87C7-5C72245C4547}" presName="compNode" presStyleCnt="0"/>
      <dgm:spPr/>
    </dgm:pt>
    <dgm:pt modelId="{F356983C-36D0-472A-B5B8-9DF02BEA2F27}" type="pres">
      <dgm:prSet presAssocID="{F5057DC2-1768-49C8-87C7-5C72245C4547}" presName="bgRect" presStyleLbl="bgShp" presStyleIdx="0" presStyleCnt="3"/>
      <dgm:spPr/>
    </dgm:pt>
    <dgm:pt modelId="{429149EC-497E-4897-8CF5-A67670365E4E}" type="pres">
      <dgm:prSet presAssocID="{F5057DC2-1768-49C8-87C7-5C72245C45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4DEDC82A-9B7E-4E69-BB17-B0170E9B8E8C}" type="pres">
      <dgm:prSet presAssocID="{F5057DC2-1768-49C8-87C7-5C72245C4547}" presName="spaceRect" presStyleCnt="0"/>
      <dgm:spPr/>
    </dgm:pt>
    <dgm:pt modelId="{8C4ABAFE-FA13-4C04-94CD-727A182456FD}" type="pres">
      <dgm:prSet presAssocID="{F5057DC2-1768-49C8-87C7-5C72245C4547}" presName="parTx" presStyleLbl="revTx" presStyleIdx="0" presStyleCnt="3">
        <dgm:presLayoutVars>
          <dgm:chMax val="0"/>
          <dgm:chPref val="0"/>
        </dgm:presLayoutVars>
      </dgm:prSet>
      <dgm:spPr/>
    </dgm:pt>
    <dgm:pt modelId="{346BB2E3-D2B2-4D3E-A039-AE8D64223C80}" type="pres">
      <dgm:prSet presAssocID="{8A5448D7-A927-4B6E-9FFC-5D1BEC9609CE}" presName="sibTrans" presStyleCnt="0"/>
      <dgm:spPr/>
    </dgm:pt>
    <dgm:pt modelId="{17A0E2E4-561E-430A-9732-01EBCFB56B34}" type="pres">
      <dgm:prSet presAssocID="{34BAD5F9-9C3B-4ECA-9781-06A410348DF8}" presName="compNode" presStyleCnt="0"/>
      <dgm:spPr/>
    </dgm:pt>
    <dgm:pt modelId="{7E60E95B-7822-40CC-8C27-73A5F3EEED43}" type="pres">
      <dgm:prSet presAssocID="{34BAD5F9-9C3B-4ECA-9781-06A410348DF8}" presName="bgRect" presStyleLbl="bgShp" presStyleIdx="1" presStyleCnt="3"/>
      <dgm:spPr/>
    </dgm:pt>
    <dgm:pt modelId="{86778E7F-5FD3-4484-9B12-985BE34EF580}" type="pres">
      <dgm:prSet presAssocID="{34BAD5F9-9C3B-4ECA-9781-06A410348D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02FCEF5-D0DA-48EC-87B9-40E7FCED3A01}" type="pres">
      <dgm:prSet presAssocID="{34BAD5F9-9C3B-4ECA-9781-06A410348DF8}" presName="spaceRect" presStyleCnt="0"/>
      <dgm:spPr/>
    </dgm:pt>
    <dgm:pt modelId="{A21BB6E3-299B-41AA-BE66-BC457BFB7E5E}" type="pres">
      <dgm:prSet presAssocID="{34BAD5F9-9C3B-4ECA-9781-06A410348DF8}" presName="parTx" presStyleLbl="revTx" presStyleIdx="1" presStyleCnt="3">
        <dgm:presLayoutVars>
          <dgm:chMax val="0"/>
          <dgm:chPref val="0"/>
        </dgm:presLayoutVars>
      </dgm:prSet>
      <dgm:spPr/>
    </dgm:pt>
    <dgm:pt modelId="{28EF62BD-097B-4AC0-A4DB-5A96306B18EF}" type="pres">
      <dgm:prSet presAssocID="{CD0E8349-9609-4768-87FD-AD6F6B8BED7C}" presName="sibTrans" presStyleCnt="0"/>
      <dgm:spPr/>
    </dgm:pt>
    <dgm:pt modelId="{0C454677-FE65-4068-8DF5-0B59FE8DAD9D}" type="pres">
      <dgm:prSet presAssocID="{EB412D30-F2D3-436C-8CDA-71EC1802FB37}" presName="compNode" presStyleCnt="0"/>
      <dgm:spPr/>
    </dgm:pt>
    <dgm:pt modelId="{BABD7EBE-3FCB-45DD-A455-484BC57F5D20}" type="pres">
      <dgm:prSet presAssocID="{EB412D30-F2D3-436C-8CDA-71EC1802FB37}" presName="bgRect" presStyleLbl="bgShp" presStyleIdx="2" presStyleCnt="3"/>
      <dgm:spPr/>
    </dgm:pt>
    <dgm:pt modelId="{E4BD57F6-180A-4115-BAA0-D370F3391FAE}" type="pres">
      <dgm:prSet presAssocID="{EB412D30-F2D3-436C-8CDA-71EC1802FB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list"/>
        </a:ext>
      </dgm:extLst>
    </dgm:pt>
    <dgm:pt modelId="{4125105F-948E-4E6B-B99D-89D7795123F3}" type="pres">
      <dgm:prSet presAssocID="{EB412D30-F2D3-436C-8CDA-71EC1802FB37}" presName="spaceRect" presStyleCnt="0"/>
      <dgm:spPr/>
    </dgm:pt>
    <dgm:pt modelId="{4124E4F1-63E9-4757-BB2E-A51B167AD59D}" type="pres">
      <dgm:prSet presAssocID="{EB412D30-F2D3-436C-8CDA-71EC1802FB37}" presName="parTx" presStyleLbl="revTx" presStyleIdx="2" presStyleCnt="3">
        <dgm:presLayoutVars>
          <dgm:chMax val="0"/>
          <dgm:chPref val="0"/>
        </dgm:presLayoutVars>
      </dgm:prSet>
      <dgm:spPr/>
    </dgm:pt>
  </dgm:ptLst>
  <dgm:cxnLst>
    <dgm:cxn modelId="{8EE42B10-BB5D-4DFA-AE3F-20938405E469}" srcId="{6AB3B746-D8F0-4C97-A42E-83ED7934527B}" destId="{34BAD5F9-9C3B-4ECA-9781-06A410348DF8}" srcOrd="1" destOrd="0" parTransId="{DC7A73D7-3C8E-469B-80D1-56995719B4AA}" sibTransId="{CD0E8349-9609-4768-87FD-AD6F6B8BED7C}"/>
    <dgm:cxn modelId="{8A81EA11-1EE7-4AC8-9A23-6494D9BDF386}" type="presOf" srcId="{34BAD5F9-9C3B-4ECA-9781-06A410348DF8}" destId="{A21BB6E3-299B-41AA-BE66-BC457BFB7E5E}" srcOrd="0" destOrd="0" presId="urn:microsoft.com/office/officeart/2018/2/layout/IconVerticalSolidList"/>
    <dgm:cxn modelId="{982EE22E-177B-44CA-BA8E-7EEDA2904201}" type="presOf" srcId="{F5057DC2-1768-49C8-87C7-5C72245C4547}" destId="{8C4ABAFE-FA13-4C04-94CD-727A182456FD}" srcOrd="0" destOrd="0" presId="urn:microsoft.com/office/officeart/2018/2/layout/IconVerticalSolidList"/>
    <dgm:cxn modelId="{568E625D-32F1-4112-9B73-3C846A841570}" type="presOf" srcId="{EB412D30-F2D3-436C-8CDA-71EC1802FB37}" destId="{4124E4F1-63E9-4757-BB2E-A51B167AD59D}" srcOrd="0" destOrd="0" presId="urn:microsoft.com/office/officeart/2018/2/layout/IconVerticalSolidList"/>
    <dgm:cxn modelId="{00125191-EF19-4D92-8047-9902293D5A6F}" type="presOf" srcId="{6AB3B746-D8F0-4C97-A42E-83ED7934527B}" destId="{C8DBEDCA-ECAA-4FC9-974D-6676FEECD612}" srcOrd="0" destOrd="0" presId="urn:microsoft.com/office/officeart/2018/2/layout/IconVerticalSolidList"/>
    <dgm:cxn modelId="{FE3863E5-F9AA-4EFA-9DBD-BFE02F2E81B8}" srcId="{6AB3B746-D8F0-4C97-A42E-83ED7934527B}" destId="{EB412D30-F2D3-436C-8CDA-71EC1802FB37}" srcOrd="2" destOrd="0" parTransId="{DB086ED7-DD2A-464C-906A-AC8C929A9493}" sibTransId="{B863E0F6-4EE5-4586-8596-4B040646E965}"/>
    <dgm:cxn modelId="{B08B21EA-2971-4FD8-ADC6-8AC85F71E8CB}" srcId="{6AB3B746-D8F0-4C97-A42E-83ED7934527B}" destId="{F5057DC2-1768-49C8-87C7-5C72245C4547}" srcOrd="0" destOrd="0" parTransId="{69E0CF00-AF1C-498F-86EC-9B23CBB00F21}" sibTransId="{8A5448D7-A927-4B6E-9FFC-5D1BEC9609CE}"/>
    <dgm:cxn modelId="{AA96EDCB-2400-4CDC-A9A0-F6DB01F092E0}" type="presParOf" srcId="{C8DBEDCA-ECAA-4FC9-974D-6676FEECD612}" destId="{9CF44834-97FD-489C-9CEA-D4B3792A844E}" srcOrd="0" destOrd="0" presId="urn:microsoft.com/office/officeart/2018/2/layout/IconVerticalSolidList"/>
    <dgm:cxn modelId="{5428704F-3F7E-4C8C-AC81-4034CF8DE8FF}" type="presParOf" srcId="{9CF44834-97FD-489C-9CEA-D4B3792A844E}" destId="{F356983C-36D0-472A-B5B8-9DF02BEA2F27}" srcOrd="0" destOrd="0" presId="urn:microsoft.com/office/officeart/2018/2/layout/IconVerticalSolidList"/>
    <dgm:cxn modelId="{8F981F11-C7CD-47F4-A4BF-026ACE881F8F}" type="presParOf" srcId="{9CF44834-97FD-489C-9CEA-D4B3792A844E}" destId="{429149EC-497E-4897-8CF5-A67670365E4E}" srcOrd="1" destOrd="0" presId="urn:microsoft.com/office/officeart/2018/2/layout/IconVerticalSolidList"/>
    <dgm:cxn modelId="{8A08A9B3-B7F2-45CB-AACA-EC0EFF959B10}" type="presParOf" srcId="{9CF44834-97FD-489C-9CEA-D4B3792A844E}" destId="{4DEDC82A-9B7E-4E69-BB17-B0170E9B8E8C}" srcOrd="2" destOrd="0" presId="urn:microsoft.com/office/officeart/2018/2/layout/IconVerticalSolidList"/>
    <dgm:cxn modelId="{70DB37F6-DB3E-42EB-BACB-E93C8DC9A298}" type="presParOf" srcId="{9CF44834-97FD-489C-9CEA-D4B3792A844E}" destId="{8C4ABAFE-FA13-4C04-94CD-727A182456FD}" srcOrd="3" destOrd="0" presId="urn:microsoft.com/office/officeart/2018/2/layout/IconVerticalSolidList"/>
    <dgm:cxn modelId="{877AD2CC-12C3-4AA8-A8DC-244AA6F652EB}" type="presParOf" srcId="{C8DBEDCA-ECAA-4FC9-974D-6676FEECD612}" destId="{346BB2E3-D2B2-4D3E-A039-AE8D64223C80}" srcOrd="1" destOrd="0" presId="urn:microsoft.com/office/officeart/2018/2/layout/IconVerticalSolidList"/>
    <dgm:cxn modelId="{7F2CD60E-B28F-4E1F-AB8B-C92F8DEA044B}" type="presParOf" srcId="{C8DBEDCA-ECAA-4FC9-974D-6676FEECD612}" destId="{17A0E2E4-561E-430A-9732-01EBCFB56B34}" srcOrd="2" destOrd="0" presId="urn:microsoft.com/office/officeart/2018/2/layout/IconVerticalSolidList"/>
    <dgm:cxn modelId="{9328105E-9061-4919-AFF6-48242CCD6B08}" type="presParOf" srcId="{17A0E2E4-561E-430A-9732-01EBCFB56B34}" destId="{7E60E95B-7822-40CC-8C27-73A5F3EEED43}" srcOrd="0" destOrd="0" presId="urn:microsoft.com/office/officeart/2018/2/layout/IconVerticalSolidList"/>
    <dgm:cxn modelId="{A43B15F3-EDD5-4907-A591-BD61B1CC059A}" type="presParOf" srcId="{17A0E2E4-561E-430A-9732-01EBCFB56B34}" destId="{86778E7F-5FD3-4484-9B12-985BE34EF580}" srcOrd="1" destOrd="0" presId="urn:microsoft.com/office/officeart/2018/2/layout/IconVerticalSolidList"/>
    <dgm:cxn modelId="{66E2230B-4E32-4808-BF43-517250861984}" type="presParOf" srcId="{17A0E2E4-561E-430A-9732-01EBCFB56B34}" destId="{A02FCEF5-D0DA-48EC-87B9-40E7FCED3A01}" srcOrd="2" destOrd="0" presId="urn:microsoft.com/office/officeart/2018/2/layout/IconVerticalSolidList"/>
    <dgm:cxn modelId="{44B042E3-52E8-4D1C-95C8-D49C0E8F186D}" type="presParOf" srcId="{17A0E2E4-561E-430A-9732-01EBCFB56B34}" destId="{A21BB6E3-299B-41AA-BE66-BC457BFB7E5E}" srcOrd="3" destOrd="0" presId="urn:microsoft.com/office/officeart/2018/2/layout/IconVerticalSolidList"/>
    <dgm:cxn modelId="{F2A5603A-6E77-4565-87E9-013277CC0125}" type="presParOf" srcId="{C8DBEDCA-ECAA-4FC9-974D-6676FEECD612}" destId="{28EF62BD-097B-4AC0-A4DB-5A96306B18EF}" srcOrd="3" destOrd="0" presId="urn:microsoft.com/office/officeart/2018/2/layout/IconVerticalSolidList"/>
    <dgm:cxn modelId="{9E01D596-A131-4BD6-AE2C-10BE648111D4}" type="presParOf" srcId="{C8DBEDCA-ECAA-4FC9-974D-6676FEECD612}" destId="{0C454677-FE65-4068-8DF5-0B59FE8DAD9D}" srcOrd="4" destOrd="0" presId="urn:microsoft.com/office/officeart/2018/2/layout/IconVerticalSolidList"/>
    <dgm:cxn modelId="{F14CC89B-E4B7-4028-B94F-9CCBDF99BF86}" type="presParOf" srcId="{0C454677-FE65-4068-8DF5-0B59FE8DAD9D}" destId="{BABD7EBE-3FCB-45DD-A455-484BC57F5D20}" srcOrd="0" destOrd="0" presId="urn:microsoft.com/office/officeart/2018/2/layout/IconVerticalSolidList"/>
    <dgm:cxn modelId="{2DC8853E-0CCB-44E0-8C62-516275ACB158}" type="presParOf" srcId="{0C454677-FE65-4068-8DF5-0B59FE8DAD9D}" destId="{E4BD57F6-180A-4115-BAA0-D370F3391FAE}" srcOrd="1" destOrd="0" presId="urn:microsoft.com/office/officeart/2018/2/layout/IconVerticalSolidList"/>
    <dgm:cxn modelId="{1966134D-D7DF-49E5-BDA5-203E304248F8}" type="presParOf" srcId="{0C454677-FE65-4068-8DF5-0B59FE8DAD9D}" destId="{4125105F-948E-4E6B-B99D-89D7795123F3}" srcOrd="2" destOrd="0" presId="urn:microsoft.com/office/officeart/2018/2/layout/IconVerticalSolidList"/>
    <dgm:cxn modelId="{1C626B7C-C14C-48E6-8D96-22A58E7C65E6}" type="presParOf" srcId="{0C454677-FE65-4068-8DF5-0B59FE8DAD9D}" destId="{4124E4F1-63E9-4757-BB2E-A51B167AD59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318C10-A7B4-4884-A718-6AFC57EF3BA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5D39EC-3736-480D-980C-86CF00A2E915}">
      <dgm:prSet/>
      <dgm:spPr/>
      <dgm:t>
        <a:bodyPr/>
        <a:lstStyle/>
        <a:p>
          <a:pPr>
            <a:lnSpc>
              <a:spcPct val="100000"/>
            </a:lnSpc>
            <a:defRPr b="1"/>
          </a:pPr>
          <a:r>
            <a:rPr lang="en-US" b="1" i="1"/>
            <a:t>Appointment number</a:t>
          </a:r>
          <a:r>
            <a:rPr lang="en-US" i="1"/>
            <a:t> </a:t>
          </a:r>
          <a:endParaRPr lang="en-US"/>
        </a:p>
      </dgm:t>
    </dgm:pt>
    <dgm:pt modelId="{6E7529A7-84C1-42DC-B71E-612C0A9FBDD0}" type="parTrans" cxnId="{262954CA-823A-46B1-8DD0-8DDEBC795003}">
      <dgm:prSet/>
      <dgm:spPr/>
      <dgm:t>
        <a:bodyPr/>
        <a:lstStyle/>
        <a:p>
          <a:endParaRPr lang="en-US"/>
        </a:p>
      </dgm:t>
    </dgm:pt>
    <dgm:pt modelId="{C1B34852-DE40-4F4B-B927-6467AEC5A534}" type="sibTrans" cxnId="{262954CA-823A-46B1-8DD0-8DDEBC795003}">
      <dgm:prSet/>
      <dgm:spPr/>
      <dgm:t>
        <a:bodyPr/>
        <a:lstStyle/>
        <a:p>
          <a:endParaRPr lang="en-US"/>
        </a:p>
      </dgm:t>
    </dgm:pt>
    <dgm:pt modelId="{C2302327-1E9A-4ED1-96C7-9373C8E44E1C}">
      <dgm:prSet/>
      <dgm:spPr/>
      <dgm:t>
        <a:bodyPr/>
        <a:lstStyle/>
        <a:p>
          <a:pPr>
            <a:lnSpc>
              <a:spcPct val="100000"/>
            </a:lnSpc>
          </a:pPr>
          <a:r>
            <a:rPr lang="en-US"/>
            <a:t>The appointment number is generated by the system. It’s 6 digits and it’s always unique with each appointment. Appointments can only be created if a person has a valid Ontario health card.</a:t>
          </a:r>
        </a:p>
      </dgm:t>
    </dgm:pt>
    <dgm:pt modelId="{9DE2998D-B8C9-4ACE-B7FB-CEE8AAC4B749}" type="parTrans" cxnId="{8AAEB0B6-3F22-4B29-A6B2-B48510B4D652}">
      <dgm:prSet/>
      <dgm:spPr/>
      <dgm:t>
        <a:bodyPr/>
        <a:lstStyle/>
        <a:p>
          <a:endParaRPr lang="en-US"/>
        </a:p>
      </dgm:t>
    </dgm:pt>
    <dgm:pt modelId="{F4F3414B-7CCE-4D1A-8608-4DB4632E31B1}" type="sibTrans" cxnId="{8AAEB0B6-3F22-4B29-A6B2-B48510B4D652}">
      <dgm:prSet/>
      <dgm:spPr/>
      <dgm:t>
        <a:bodyPr/>
        <a:lstStyle/>
        <a:p>
          <a:endParaRPr lang="en-US"/>
        </a:p>
      </dgm:t>
    </dgm:pt>
    <dgm:pt modelId="{A1507EC4-45CD-4CE4-B867-281BF00DFD77}">
      <dgm:prSet/>
      <dgm:spPr/>
      <dgm:t>
        <a:bodyPr/>
        <a:lstStyle/>
        <a:p>
          <a:pPr>
            <a:lnSpc>
              <a:spcPct val="100000"/>
            </a:lnSpc>
            <a:defRPr b="1"/>
          </a:pPr>
          <a:r>
            <a:rPr lang="en-US" b="1" i="1"/>
            <a:t>Administration</a:t>
          </a:r>
          <a:endParaRPr lang="en-US"/>
        </a:p>
      </dgm:t>
    </dgm:pt>
    <dgm:pt modelId="{6EFE3072-5B19-44DC-8EB0-5B7E173EE64B}" type="parTrans" cxnId="{D173CC5C-7D09-49F5-8A92-9C85EE3B78A7}">
      <dgm:prSet/>
      <dgm:spPr/>
      <dgm:t>
        <a:bodyPr/>
        <a:lstStyle/>
        <a:p>
          <a:endParaRPr lang="en-US"/>
        </a:p>
      </dgm:t>
    </dgm:pt>
    <dgm:pt modelId="{D54A6D4B-188F-4634-BC6F-205A0A01C55F}" type="sibTrans" cxnId="{D173CC5C-7D09-49F5-8A92-9C85EE3B78A7}">
      <dgm:prSet/>
      <dgm:spPr/>
      <dgm:t>
        <a:bodyPr/>
        <a:lstStyle/>
        <a:p>
          <a:endParaRPr lang="en-US"/>
        </a:p>
      </dgm:t>
    </dgm:pt>
    <dgm:pt modelId="{CA229025-60D0-447E-B827-4A356BA18978}">
      <dgm:prSet/>
      <dgm:spPr/>
      <dgm:t>
        <a:bodyPr/>
        <a:lstStyle/>
        <a:p>
          <a:pPr>
            <a:lnSpc>
              <a:spcPct val="100000"/>
            </a:lnSpc>
          </a:pPr>
          <a:r>
            <a:rPr lang="en-US"/>
            <a:t>Administrators are people who verify that patients have a valid name, address, telephone, OHIP, and a SIN. Security on this level is a lot tighter and strict.</a:t>
          </a:r>
        </a:p>
      </dgm:t>
    </dgm:pt>
    <dgm:pt modelId="{25DBF135-8778-424B-A3B9-56DCE9827B3B}" type="parTrans" cxnId="{31DA4516-C3CF-4E21-979D-E70CBDCED386}">
      <dgm:prSet/>
      <dgm:spPr/>
      <dgm:t>
        <a:bodyPr/>
        <a:lstStyle/>
        <a:p>
          <a:endParaRPr lang="en-US"/>
        </a:p>
      </dgm:t>
    </dgm:pt>
    <dgm:pt modelId="{4BC1C570-0500-477B-8913-8317E0D14897}" type="sibTrans" cxnId="{31DA4516-C3CF-4E21-979D-E70CBDCED386}">
      <dgm:prSet/>
      <dgm:spPr/>
      <dgm:t>
        <a:bodyPr/>
        <a:lstStyle/>
        <a:p>
          <a:endParaRPr lang="en-US"/>
        </a:p>
      </dgm:t>
    </dgm:pt>
    <dgm:pt modelId="{36E0EA5B-A024-473F-8F12-44008607F973}">
      <dgm:prSet/>
      <dgm:spPr/>
      <dgm:t>
        <a:bodyPr/>
        <a:lstStyle/>
        <a:p>
          <a:pPr>
            <a:lnSpc>
              <a:spcPct val="100000"/>
            </a:lnSpc>
            <a:defRPr b="1"/>
          </a:pPr>
          <a:r>
            <a:rPr lang="en-US" b="1" i="1"/>
            <a:t>Patient</a:t>
          </a:r>
          <a:endParaRPr lang="en-US"/>
        </a:p>
      </dgm:t>
    </dgm:pt>
    <dgm:pt modelId="{6C5B7042-32BE-4120-82BF-E3F6E10725FC}" type="parTrans" cxnId="{9F8DF4A2-C15C-43B9-B140-C9C703C8F2D3}">
      <dgm:prSet/>
      <dgm:spPr/>
      <dgm:t>
        <a:bodyPr/>
        <a:lstStyle/>
        <a:p>
          <a:endParaRPr lang="en-US"/>
        </a:p>
      </dgm:t>
    </dgm:pt>
    <dgm:pt modelId="{B5E17D0B-0B4D-48A3-8EAC-BF4A243F8966}" type="sibTrans" cxnId="{9F8DF4A2-C15C-43B9-B140-C9C703C8F2D3}">
      <dgm:prSet/>
      <dgm:spPr/>
      <dgm:t>
        <a:bodyPr/>
        <a:lstStyle/>
        <a:p>
          <a:endParaRPr lang="en-US"/>
        </a:p>
      </dgm:t>
    </dgm:pt>
    <dgm:pt modelId="{16DB8BAC-B981-4ABE-B5A3-39AB9F55037D}">
      <dgm:prSet/>
      <dgm:spPr/>
      <dgm:t>
        <a:bodyPr/>
        <a:lstStyle/>
        <a:p>
          <a:pPr>
            <a:lnSpc>
              <a:spcPct val="100000"/>
            </a:lnSpc>
          </a:pPr>
          <a:r>
            <a:rPr lang="en-US"/>
            <a:t>Someone receiving treatment from a doctor. A Patient needs a name, address, telephone, OHIP, SIN, and optional have benefits or health insurance</a:t>
          </a:r>
        </a:p>
      </dgm:t>
    </dgm:pt>
    <dgm:pt modelId="{10670D89-A416-4292-B8B7-DDCA65477E3A}" type="parTrans" cxnId="{E2FD4FF9-36D5-4151-8140-1F909502156E}">
      <dgm:prSet/>
      <dgm:spPr/>
      <dgm:t>
        <a:bodyPr/>
        <a:lstStyle/>
        <a:p>
          <a:endParaRPr lang="en-US"/>
        </a:p>
      </dgm:t>
    </dgm:pt>
    <dgm:pt modelId="{BA80D1F6-F1AB-40C5-802E-FF729CF741F4}" type="sibTrans" cxnId="{E2FD4FF9-36D5-4151-8140-1F909502156E}">
      <dgm:prSet/>
      <dgm:spPr/>
      <dgm:t>
        <a:bodyPr/>
        <a:lstStyle/>
        <a:p>
          <a:endParaRPr lang="en-US"/>
        </a:p>
      </dgm:t>
    </dgm:pt>
    <dgm:pt modelId="{5AD6E1E5-813C-47AA-9832-75EDA53599AB}" type="pres">
      <dgm:prSet presAssocID="{9A318C10-A7B4-4884-A718-6AFC57EF3BA2}" presName="root" presStyleCnt="0">
        <dgm:presLayoutVars>
          <dgm:dir/>
          <dgm:resizeHandles val="exact"/>
        </dgm:presLayoutVars>
      </dgm:prSet>
      <dgm:spPr/>
    </dgm:pt>
    <dgm:pt modelId="{0C6D85C6-07E4-4AE8-8358-C46070A7B0F2}" type="pres">
      <dgm:prSet presAssocID="{735D39EC-3736-480D-980C-86CF00A2E915}" presName="compNode" presStyleCnt="0"/>
      <dgm:spPr/>
    </dgm:pt>
    <dgm:pt modelId="{1456D890-32BB-43C8-A2B6-4B75D611BE8A}" type="pres">
      <dgm:prSet presAssocID="{735D39EC-3736-480D-980C-86CF00A2E9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code"/>
        </a:ext>
      </dgm:extLst>
    </dgm:pt>
    <dgm:pt modelId="{1CCC10D4-CBA5-46A4-91A5-3551C5BE1BD6}" type="pres">
      <dgm:prSet presAssocID="{735D39EC-3736-480D-980C-86CF00A2E915}" presName="iconSpace" presStyleCnt="0"/>
      <dgm:spPr/>
    </dgm:pt>
    <dgm:pt modelId="{72B68F91-FD84-4BC6-8BEE-EDADEA2FD28B}" type="pres">
      <dgm:prSet presAssocID="{735D39EC-3736-480D-980C-86CF00A2E915}" presName="parTx" presStyleLbl="revTx" presStyleIdx="0" presStyleCnt="6">
        <dgm:presLayoutVars>
          <dgm:chMax val="0"/>
          <dgm:chPref val="0"/>
        </dgm:presLayoutVars>
      </dgm:prSet>
      <dgm:spPr/>
    </dgm:pt>
    <dgm:pt modelId="{6D0A83C8-E0F1-4D49-BBF3-011FD3B76FD3}" type="pres">
      <dgm:prSet presAssocID="{735D39EC-3736-480D-980C-86CF00A2E915}" presName="txSpace" presStyleCnt="0"/>
      <dgm:spPr/>
    </dgm:pt>
    <dgm:pt modelId="{21F191CB-9B4A-4C45-8E87-9CBA17F7E990}" type="pres">
      <dgm:prSet presAssocID="{735D39EC-3736-480D-980C-86CF00A2E915}" presName="desTx" presStyleLbl="revTx" presStyleIdx="1" presStyleCnt="6">
        <dgm:presLayoutVars/>
      </dgm:prSet>
      <dgm:spPr/>
    </dgm:pt>
    <dgm:pt modelId="{ED077FE7-67E6-4CC3-A831-7E9C14B3FAD2}" type="pres">
      <dgm:prSet presAssocID="{C1B34852-DE40-4F4B-B927-6467AEC5A534}" presName="sibTrans" presStyleCnt="0"/>
      <dgm:spPr/>
    </dgm:pt>
    <dgm:pt modelId="{DC78CAAE-BAE1-48A0-B006-7F0C30AFE8FA}" type="pres">
      <dgm:prSet presAssocID="{A1507EC4-45CD-4CE4-B867-281BF00DFD77}" presName="compNode" presStyleCnt="0"/>
      <dgm:spPr/>
    </dgm:pt>
    <dgm:pt modelId="{DE7042F2-2F11-42EE-8BCF-FDE9534BE616}" type="pres">
      <dgm:prSet presAssocID="{A1507EC4-45CD-4CE4-B867-281BF00DFD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15A053FF-AEE7-4393-8D94-4EE32DC8A392}" type="pres">
      <dgm:prSet presAssocID="{A1507EC4-45CD-4CE4-B867-281BF00DFD77}" presName="iconSpace" presStyleCnt="0"/>
      <dgm:spPr/>
    </dgm:pt>
    <dgm:pt modelId="{EFA4362E-0CF7-4D80-9330-0F3E88580C13}" type="pres">
      <dgm:prSet presAssocID="{A1507EC4-45CD-4CE4-B867-281BF00DFD77}" presName="parTx" presStyleLbl="revTx" presStyleIdx="2" presStyleCnt="6">
        <dgm:presLayoutVars>
          <dgm:chMax val="0"/>
          <dgm:chPref val="0"/>
        </dgm:presLayoutVars>
      </dgm:prSet>
      <dgm:spPr/>
    </dgm:pt>
    <dgm:pt modelId="{A7F205B8-35A9-42B9-9163-C8DC0CECC186}" type="pres">
      <dgm:prSet presAssocID="{A1507EC4-45CD-4CE4-B867-281BF00DFD77}" presName="txSpace" presStyleCnt="0"/>
      <dgm:spPr/>
    </dgm:pt>
    <dgm:pt modelId="{A8560815-9241-4E86-A61A-DE1A3DA420D2}" type="pres">
      <dgm:prSet presAssocID="{A1507EC4-45CD-4CE4-B867-281BF00DFD77}" presName="desTx" presStyleLbl="revTx" presStyleIdx="3" presStyleCnt="6">
        <dgm:presLayoutVars/>
      </dgm:prSet>
      <dgm:spPr/>
    </dgm:pt>
    <dgm:pt modelId="{4A92535A-134C-44BF-9C45-FDE8C8496173}" type="pres">
      <dgm:prSet presAssocID="{D54A6D4B-188F-4634-BC6F-205A0A01C55F}" presName="sibTrans" presStyleCnt="0"/>
      <dgm:spPr/>
    </dgm:pt>
    <dgm:pt modelId="{A9CDB179-858B-424F-B2D6-3A58EF11A95E}" type="pres">
      <dgm:prSet presAssocID="{36E0EA5B-A024-473F-8F12-44008607F973}" presName="compNode" presStyleCnt="0"/>
      <dgm:spPr/>
    </dgm:pt>
    <dgm:pt modelId="{E09E761B-C51C-4BFF-88EC-D9086D85505E}" type="pres">
      <dgm:prSet presAssocID="{36E0EA5B-A024-473F-8F12-44008607F97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5E9C3182-5ADB-4410-9BF1-D3EC8E71EDE2}" type="pres">
      <dgm:prSet presAssocID="{36E0EA5B-A024-473F-8F12-44008607F973}" presName="iconSpace" presStyleCnt="0"/>
      <dgm:spPr/>
    </dgm:pt>
    <dgm:pt modelId="{36C394D0-3397-46F5-8093-F009605ED384}" type="pres">
      <dgm:prSet presAssocID="{36E0EA5B-A024-473F-8F12-44008607F973}" presName="parTx" presStyleLbl="revTx" presStyleIdx="4" presStyleCnt="6">
        <dgm:presLayoutVars>
          <dgm:chMax val="0"/>
          <dgm:chPref val="0"/>
        </dgm:presLayoutVars>
      </dgm:prSet>
      <dgm:spPr/>
    </dgm:pt>
    <dgm:pt modelId="{99F01A19-AA7E-47F0-B60C-DA3518234E01}" type="pres">
      <dgm:prSet presAssocID="{36E0EA5B-A024-473F-8F12-44008607F973}" presName="txSpace" presStyleCnt="0"/>
      <dgm:spPr/>
    </dgm:pt>
    <dgm:pt modelId="{9A0EE0B0-8ED1-4609-A6BE-2DE3DDED8246}" type="pres">
      <dgm:prSet presAssocID="{36E0EA5B-A024-473F-8F12-44008607F973}" presName="desTx" presStyleLbl="revTx" presStyleIdx="5" presStyleCnt="6">
        <dgm:presLayoutVars/>
      </dgm:prSet>
      <dgm:spPr/>
    </dgm:pt>
  </dgm:ptLst>
  <dgm:cxnLst>
    <dgm:cxn modelId="{07C4830C-DBFD-4855-AD87-978B0CB6FB17}" type="presOf" srcId="{16DB8BAC-B981-4ABE-B5A3-39AB9F55037D}" destId="{9A0EE0B0-8ED1-4609-A6BE-2DE3DDED8246}" srcOrd="0" destOrd="0" presId="urn:microsoft.com/office/officeart/2018/2/layout/IconLabelDescriptionList"/>
    <dgm:cxn modelId="{CDAD9014-5B40-4CBA-8F62-AEF4F852D87B}" type="presOf" srcId="{735D39EC-3736-480D-980C-86CF00A2E915}" destId="{72B68F91-FD84-4BC6-8BEE-EDADEA2FD28B}" srcOrd="0" destOrd="0" presId="urn:microsoft.com/office/officeart/2018/2/layout/IconLabelDescriptionList"/>
    <dgm:cxn modelId="{31DA4516-C3CF-4E21-979D-E70CBDCED386}" srcId="{A1507EC4-45CD-4CE4-B867-281BF00DFD77}" destId="{CA229025-60D0-447E-B827-4A356BA18978}" srcOrd="0" destOrd="0" parTransId="{25DBF135-8778-424B-A3B9-56DCE9827B3B}" sibTransId="{4BC1C570-0500-477B-8913-8317E0D14897}"/>
    <dgm:cxn modelId="{B3BB8C32-8BAE-499A-9661-2D6AFC1782D9}" type="presOf" srcId="{36E0EA5B-A024-473F-8F12-44008607F973}" destId="{36C394D0-3397-46F5-8093-F009605ED384}" srcOrd="0" destOrd="0" presId="urn:microsoft.com/office/officeart/2018/2/layout/IconLabelDescriptionList"/>
    <dgm:cxn modelId="{BCECB45B-B58F-4E05-8F59-18695818EEBE}" type="presOf" srcId="{C2302327-1E9A-4ED1-96C7-9373C8E44E1C}" destId="{21F191CB-9B4A-4C45-8E87-9CBA17F7E990}" srcOrd="0" destOrd="0" presId="urn:microsoft.com/office/officeart/2018/2/layout/IconLabelDescriptionList"/>
    <dgm:cxn modelId="{D173CC5C-7D09-49F5-8A92-9C85EE3B78A7}" srcId="{9A318C10-A7B4-4884-A718-6AFC57EF3BA2}" destId="{A1507EC4-45CD-4CE4-B867-281BF00DFD77}" srcOrd="1" destOrd="0" parTransId="{6EFE3072-5B19-44DC-8EB0-5B7E173EE64B}" sibTransId="{D54A6D4B-188F-4634-BC6F-205A0A01C55F}"/>
    <dgm:cxn modelId="{2F378D55-F915-44E2-8185-75883279C899}" type="presOf" srcId="{CA229025-60D0-447E-B827-4A356BA18978}" destId="{A8560815-9241-4E86-A61A-DE1A3DA420D2}" srcOrd="0" destOrd="0" presId="urn:microsoft.com/office/officeart/2018/2/layout/IconLabelDescriptionList"/>
    <dgm:cxn modelId="{9AA80E91-572D-489B-B2FE-A78DC5AC4D73}" type="presOf" srcId="{9A318C10-A7B4-4884-A718-6AFC57EF3BA2}" destId="{5AD6E1E5-813C-47AA-9832-75EDA53599AB}" srcOrd="0" destOrd="0" presId="urn:microsoft.com/office/officeart/2018/2/layout/IconLabelDescriptionList"/>
    <dgm:cxn modelId="{3435179D-B408-459E-B49E-82575393901A}" type="presOf" srcId="{A1507EC4-45CD-4CE4-B867-281BF00DFD77}" destId="{EFA4362E-0CF7-4D80-9330-0F3E88580C13}" srcOrd="0" destOrd="0" presId="urn:microsoft.com/office/officeart/2018/2/layout/IconLabelDescriptionList"/>
    <dgm:cxn modelId="{9F8DF4A2-C15C-43B9-B140-C9C703C8F2D3}" srcId="{9A318C10-A7B4-4884-A718-6AFC57EF3BA2}" destId="{36E0EA5B-A024-473F-8F12-44008607F973}" srcOrd="2" destOrd="0" parTransId="{6C5B7042-32BE-4120-82BF-E3F6E10725FC}" sibTransId="{B5E17D0B-0B4D-48A3-8EAC-BF4A243F8966}"/>
    <dgm:cxn modelId="{8AAEB0B6-3F22-4B29-A6B2-B48510B4D652}" srcId="{735D39EC-3736-480D-980C-86CF00A2E915}" destId="{C2302327-1E9A-4ED1-96C7-9373C8E44E1C}" srcOrd="0" destOrd="0" parTransId="{9DE2998D-B8C9-4ACE-B7FB-CEE8AAC4B749}" sibTransId="{F4F3414B-7CCE-4D1A-8608-4DB4632E31B1}"/>
    <dgm:cxn modelId="{262954CA-823A-46B1-8DD0-8DDEBC795003}" srcId="{9A318C10-A7B4-4884-A718-6AFC57EF3BA2}" destId="{735D39EC-3736-480D-980C-86CF00A2E915}" srcOrd="0" destOrd="0" parTransId="{6E7529A7-84C1-42DC-B71E-612C0A9FBDD0}" sibTransId="{C1B34852-DE40-4F4B-B927-6467AEC5A534}"/>
    <dgm:cxn modelId="{E2FD4FF9-36D5-4151-8140-1F909502156E}" srcId="{36E0EA5B-A024-473F-8F12-44008607F973}" destId="{16DB8BAC-B981-4ABE-B5A3-39AB9F55037D}" srcOrd="0" destOrd="0" parTransId="{10670D89-A416-4292-B8B7-DDCA65477E3A}" sibTransId="{BA80D1F6-F1AB-40C5-802E-FF729CF741F4}"/>
    <dgm:cxn modelId="{7B75DB86-F385-4136-9A6A-D01426B57336}" type="presParOf" srcId="{5AD6E1E5-813C-47AA-9832-75EDA53599AB}" destId="{0C6D85C6-07E4-4AE8-8358-C46070A7B0F2}" srcOrd="0" destOrd="0" presId="urn:microsoft.com/office/officeart/2018/2/layout/IconLabelDescriptionList"/>
    <dgm:cxn modelId="{DDB6029D-EFB2-43B3-AA93-15ECB2612BA2}" type="presParOf" srcId="{0C6D85C6-07E4-4AE8-8358-C46070A7B0F2}" destId="{1456D890-32BB-43C8-A2B6-4B75D611BE8A}" srcOrd="0" destOrd="0" presId="urn:microsoft.com/office/officeart/2018/2/layout/IconLabelDescriptionList"/>
    <dgm:cxn modelId="{116F2097-F2CC-44ED-8D29-3DBA19FE52E4}" type="presParOf" srcId="{0C6D85C6-07E4-4AE8-8358-C46070A7B0F2}" destId="{1CCC10D4-CBA5-46A4-91A5-3551C5BE1BD6}" srcOrd="1" destOrd="0" presId="urn:microsoft.com/office/officeart/2018/2/layout/IconLabelDescriptionList"/>
    <dgm:cxn modelId="{01729C14-3FBE-4F00-A5AD-3C5D7F11238F}" type="presParOf" srcId="{0C6D85C6-07E4-4AE8-8358-C46070A7B0F2}" destId="{72B68F91-FD84-4BC6-8BEE-EDADEA2FD28B}" srcOrd="2" destOrd="0" presId="urn:microsoft.com/office/officeart/2018/2/layout/IconLabelDescriptionList"/>
    <dgm:cxn modelId="{E2BA848D-BF8B-4AD5-8E4B-8151C683C0AB}" type="presParOf" srcId="{0C6D85C6-07E4-4AE8-8358-C46070A7B0F2}" destId="{6D0A83C8-E0F1-4D49-BBF3-011FD3B76FD3}" srcOrd="3" destOrd="0" presId="urn:microsoft.com/office/officeart/2018/2/layout/IconLabelDescriptionList"/>
    <dgm:cxn modelId="{A7C078E8-ECFC-4FE5-92FD-41C798EAF5E8}" type="presParOf" srcId="{0C6D85C6-07E4-4AE8-8358-C46070A7B0F2}" destId="{21F191CB-9B4A-4C45-8E87-9CBA17F7E990}" srcOrd="4" destOrd="0" presId="urn:microsoft.com/office/officeart/2018/2/layout/IconLabelDescriptionList"/>
    <dgm:cxn modelId="{1F57EEB1-A005-44CA-B921-B79EFF7DC867}" type="presParOf" srcId="{5AD6E1E5-813C-47AA-9832-75EDA53599AB}" destId="{ED077FE7-67E6-4CC3-A831-7E9C14B3FAD2}" srcOrd="1" destOrd="0" presId="urn:microsoft.com/office/officeart/2018/2/layout/IconLabelDescriptionList"/>
    <dgm:cxn modelId="{9F150099-0980-4867-A78C-D163FAB4E5C5}" type="presParOf" srcId="{5AD6E1E5-813C-47AA-9832-75EDA53599AB}" destId="{DC78CAAE-BAE1-48A0-B006-7F0C30AFE8FA}" srcOrd="2" destOrd="0" presId="urn:microsoft.com/office/officeart/2018/2/layout/IconLabelDescriptionList"/>
    <dgm:cxn modelId="{7D0F0555-2E7D-48F8-AE22-1DA3A8CBA029}" type="presParOf" srcId="{DC78CAAE-BAE1-48A0-B006-7F0C30AFE8FA}" destId="{DE7042F2-2F11-42EE-8BCF-FDE9534BE616}" srcOrd="0" destOrd="0" presId="urn:microsoft.com/office/officeart/2018/2/layout/IconLabelDescriptionList"/>
    <dgm:cxn modelId="{C50DFAFA-C0F9-4FD4-9E17-F0FE6B6EE302}" type="presParOf" srcId="{DC78CAAE-BAE1-48A0-B006-7F0C30AFE8FA}" destId="{15A053FF-AEE7-4393-8D94-4EE32DC8A392}" srcOrd="1" destOrd="0" presId="urn:microsoft.com/office/officeart/2018/2/layout/IconLabelDescriptionList"/>
    <dgm:cxn modelId="{3F1BBD3F-B33F-4059-9411-CAB5AD5990E3}" type="presParOf" srcId="{DC78CAAE-BAE1-48A0-B006-7F0C30AFE8FA}" destId="{EFA4362E-0CF7-4D80-9330-0F3E88580C13}" srcOrd="2" destOrd="0" presId="urn:microsoft.com/office/officeart/2018/2/layout/IconLabelDescriptionList"/>
    <dgm:cxn modelId="{A3DAC540-B945-48DD-9688-F03399B2B11B}" type="presParOf" srcId="{DC78CAAE-BAE1-48A0-B006-7F0C30AFE8FA}" destId="{A7F205B8-35A9-42B9-9163-C8DC0CECC186}" srcOrd="3" destOrd="0" presId="urn:microsoft.com/office/officeart/2018/2/layout/IconLabelDescriptionList"/>
    <dgm:cxn modelId="{C32A72A8-565E-4F90-A1C5-79C52F291898}" type="presParOf" srcId="{DC78CAAE-BAE1-48A0-B006-7F0C30AFE8FA}" destId="{A8560815-9241-4E86-A61A-DE1A3DA420D2}" srcOrd="4" destOrd="0" presId="urn:microsoft.com/office/officeart/2018/2/layout/IconLabelDescriptionList"/>
    <dgm:cxn modelId="{70E37F04-8FBE-424C-BEF0-D0DCFFB2890C}" type="presParOf" srcId="{5AD6E1E5-813C-47AA-9832-75EDA53599AB}" destId="{4A92535A-134C-44BF-9C45-FDE8C8496173}" srcOrd="3" destOrd="0" presId="urn:microsoft.com/office/officeart/2018/2/layout/IconLabelDescriptionList"/>
    <dgm:cxn modelId="{6B877258-CAC1-4A96-8C8D-CE98577575A9}" type="presParOf" srcId="{5AD6E1E5-813C-47AA-9832-75EDA53599AB}" destId="{A9CDB179-858B-424F-B2D6-3A58EF11A95E}" srcOrd="4" destOrd="0" presId="urn:microsoft.com/office/officeart/2018/2/layout/IconLabelDescriptionList"/>
    <dgm:cxn modelId="{5B903960-3B0D-48BC-B2D5-A2DB36B353BC}" type="presParOf" srcId="{A9CDB179-858B-424F-B2D6-3A58EF11A95E}" destId="{E09E761B-C51C-4BFF-88EC-D9086D85505E}" srcOrd="0" destOrd="0" presId="urn:microsoft.com/office/officeart/2018/2/layout/IconLabelDescriptionList"/>
    <dgm:cxn modelId="{04315AD2-92A8-425B-B8AB-09D72FF71C00}" type="presParOf" srcId="{A9CDB179-858B-424F-B2D6-3A58EF11A95E}" destId="{5E9C3182-5ADB-4410-9BF1-D3EC8E71EDE2}" srcOrd="1" destOrd="0" presId="urn:microsoft.com/office/officeart/2018/2/layout/IconLabelDescriptionList"/>
    <dgm:cxn modelId="{7F159BD6-3CD2-41C7-82FF-CCB22380AF42}" type="presParOf" srcId="{A9CDB179-858B-424F-B2D6-3A58EF11A95E}" destId="{36C394D0-3397-46F5-8093-F009605ED384}" srcOrd="2" destOrd="0" presId="urn:microsoft.com/office/officeart/2018/2/layout/IconLabelDescriptionList"/>
    <dgm:cxn modelId="{1F325246-3493-4B1F-88F3-499BD4B04FE0}" type="presParOf" srcId="{A9CDB179-858B-424F-B2D6-3A58EF11A95E}" destId="{99F01A19-AA7E-47F0-B60C-DA3518234E01}" srcOrd="3" destOrd="0" presId="urn:microsoft.com/office/officeart/2018/2/layout/IconLabelDescriptionList"/>
    <dgm:cxn modelId="{9DD7DBCD-B1B0-4B04-97F7-19C2231B0A61}" type="presParOf" srcId="{A9CDB179-858B-424F-B2D6-3A58EF11A95E}" destId="{9A0EE0B0-8ED1-4609-A6BE-2DE3DDED824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14678A-007C-4C29-B0EB-3DD9E7AE3D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73D2E38-A1DC-4D64-AFA7-D37FD10784CB}">
      <dgm:prSet/>
      <dgm:spPr/>
      <dgm:t>
        <a:bodyPr/>
        <a:lstStyle/>
        <a:p>
          <a:pPr>
            <a:lnSpc>
              <a:spcPct val="100000"/>
            </a:lnSpc>
          </a:pPr>
          <a:r>
            <a:rPr lang="en-CA"/>
            <a:t>New patients can be registered by the hospital registration system or having an auto fill registry if the patient comes in through an emergency vehicle.</a:t>
          </a:r>
          <a:endParaRPr lang="en-US"/>
        </a:p>
      </dgm:t>
    </dgm:pt>
    <dgm:pt modelId="{BE43C4FE-327F-40ED-BDBD-1C19A6A1D17C}" type="parTrans" cxnId="{59A50728-F8DF-4C48-A36C-78D51B634FB1}">
      <dgm:prSet/>
      <dgm:spPr/>
      <dgm:t>
        <a:bodyPr/>
        <a:lstStyle/>
        <a:p>
          <a:endParaRPr lang="en-US"/>
        </a:p>
      </dgm:t>
    </dgm:pt>
    <dgm:pt modelId="{37092558-B03E-4CD8-A80B-665F740D4D1A}" type="sibTrans" cxnId="{59A50728-F8DF-4C48-A36C-78D51B634FB1}">
      <dgm:prSet/>
      <dgm:spPr/>
      <dgm:t>
        <a:bodyPr/>
        <a:lstStyle/>
        <a:p>
          <a:endParaRPr lang="en-US"/>
        </a:p>
      </dgm:t>
    </dgm:pt>
    <dgm:pt modelId="{F8AFB558-8CEC-48E1-9068-F189F33DE713}">
      <dgm:prSet/>
      <dgm:spPr/>
      <dgm:t>
        <a:bodyPr/>
        <a:lstStyle/>
        <a:p>
          <a:pPr>
            <a:lnSpc>
              <a:spcPct val="100000"/>
            </a:lnSpc>
          </a:pPr>
          <a:r>
            <a:rPr lang="en-CA"/>
            <a:t>Doctors and patient should be able to create appointments through a doctor or visiting the hospital.</a:t>
          </a:r>
          <a:endParaRPr lang="en-US"/>
        </a:p>
      </dgm:t>
    </dgm:pt>
    <dgm:pt modelId="{F52E4B30-3D40-420E-9671-8F188BD5BD02}" type="parTrans" cxnId="{9DD54022-DA64-486B-B33E-0169B1487DE3}">
      <dgm:prSet/>
      <dgm:spPr/>
      <dgm:t>
        <a:bodyPr/>
        <a:lstStyle/>
        <a:p>
          <a:endParaRPr lang="en-US"/>
        </a:p>
      </dgm:t>
    </dgm:pt>
    <dgm:pt modelId="{11DA754B-F8B8-4F0B-A5DA-AE26C934887A}" type="sibTrans" cxnId="{9DD54022-DA64-486B-B33E-0169B1487DE3}">
      <dgm:prSet/>
      <dgm:spPr/>
      <dgm:t>
        <a:bodyPr/>
        <a:lstStyle/>
        <a:p>
          <a:endParaRPr lang="en-US"/>
        </a:p>
      </dgm:t>
    </dgm:pt>
    <dgm:pt modelId="{07070DCA-04E2-494E-A5BB-2053E36F847D}">
      <dgm:prSet/>
      <dgm:spPr/>
      <dgm:t>
        <a:bodyPr/>
        <a:lstStyle/>
        <a:p>
          <a:pPr>
            <a:lnSpc>
              <a:spcPct val="100000"/>
            </a:lnSpc>
          </a:pPr>
          <a:r>
            <a:rPr lang="en-CA"/>
            <a:t>Medical personal should be able to update their patient information. Patient can also request to have their information changed after proper verification. </a:t>
          </a:r>
          <a:endParaRPr lang="en-US"/>
        </a:p>
      </dgm:t>
    </dgm:pt>
    <dgm:pt modelId="{23AF2779-82C5-449F-B3AF-C75711E62BCE}" type="parTrans" cxnId="{46537C39-99B5-41B5-A695-37367751C90D}">
      <dgm:prSet/>
      <dgm:spPr/>
      <dgm:t>
        <a:bodyPr/>
        <a:lstStyle/>
        <a:p>
          <a:endParaRPr lang="en-US"/>
        </a:p>
      </dgm:t>
    </dgm:pt>
    <dgm:pt modelId="{8F7DD8B8-C953-4E41-BD5E-02AB10938FBA}" type="sibTrans" cxnId="{46537C39-99B5-41B5-A695-37367751C90D}">
      <dgm:prSet/>
      <dgm:spPr/>
      <dgm:t>
        <a:bodyPr/>
        <a:lstStyle/>
        <a:p>
          <a:endParaRPr lang="en-US"/>
        </a:p>
      </dgm:t>
    </dgm:pt>
    <dgm:pt modelId="{D44B02C6-46D8-483A-8F92-6A784AEA89BB}">
      <dgm:prSet/>
      <dgm:spPr/>
      <dgm:t>
        <a:bodyPr/>
        <a:lstStyle/>
        <a:p>
          <a:pPr>
            <a:lnSpc>
              <a:spcPct val="100000"/>
            </a:lnSpc>
          </a:pPr>
          <a:r>
            <a:rPr lang="en-CA"/>
            <a:t>OHIP and SIN number always valid and stored in the database. The Ontario Healthcare can not run without these two vital features.</a:t>
          </a:r>
          <a:endParaRPr lang="en-US"/>
        </a:p>
      </dgm:t>
    </dgm:pt>
    <dgm:pt modelId="{13908426-758F-4C0A-BCBE-E6B657F59810}" type="parTrans" cxnId="{EC569B72-20AE-496B-9891-482C7DD16A59}">
      <dgm:prSet/>
      <dgm:spPr/>
      <dgm:t>
        <a:bodyPr/>
        <a:lstStyle/>
        <a:p>
          <a:endParaRPr lang="en-US"/>
        </a:p>
      </dgm:t>
    </dgm:pt>
    <dgm:pt modelId="{40CB263F-103C-49F3-9447-36BB4AD1465D}" type="sibTrans" cxnId="{EC569B72-20AE-496B-9891-482C7DD16A59}">
      <dgm:prSet/>
      <dgm:spPr/>
      <dgm:t>
        <a:bodyPr/>
        <a:lstStyle/>
        <a:p>
          <a:endParaRPr lang="en-US"/>
        </a:p>
      </dgm:t>
    </dgm:pt>
    <dgm:pt modelId="{5C8DB262-9E08-4B24-9652-2DAF690C5B1A}">
      <dgm:prSet/>
      <dgm:spPr/>
      <dgm:t>
        <a:bodyPr/>
        <a:lstStyle/>
        <a:p>
          <a:pPr>
            <a:lnSpc>
              <a:spcPct val="100000"/>
            </a:lnSpc>
          </a:pPr>
          <a:r>
            <a:rPr lang="en-CA"/>
            <a:t>The database is required to make backup of the current database at certain times. The back up data must be able to recover and restore easily. </a:t>
          </a:r>
          <a:endParaRPr lang="en-US"/>
        </a:p>
      </dgm:t>
    </dgm:pt>
    <dgm:pt modelId="{20BC5E62-A94D-45AA-9162-9CF11902EF4C}" type="parTrans" cxnId="{67706F08-2BC0-406F-B602-D8EF7C84FC16}">
      <dgm:prSet/>
      <dgm:spPr/>
      <dgm:t>
        <a:bodyPr/>
        <a:lstStyle/>
        <a:p>
          <a:endParaRPr lang="en-US"/>
        </a:p>
      </dgm:t>
    </dgm:pt>
    <dgm:pt modelId="{BD1A7FAC-4F20-4B2D-9BB9-D5522CE27066}" type="sibTrans" cxnId="{67706F08-2BC0-406F-B602-D8EF7C84FC16}">
      <dgm:prSet/>
      <dgm:spPr/>
      <dgm:t>
        <a:bodyPr/>
        <a:lstStyle/>
        <a:p>
          <a:endParaRPr lang="en-US"/>
        </a:p>
      </dgm:t>
    </dgm:pt>
    <dgm:pt modelId="{AD2F75BC-2C86-405F-BC93-4CD35B8FD638}" type="pres">
      <dgm:prSet presAssocID="{0114678A-007C-4C29-B0EB-3DD9E7AE3D0C}" presName="root" presStyleCnt="0">
        <dgm:presLayoutVars>
          <dgm:dir/>
          <dgm:resizeHandles val="exact"/>
        </dgm:presLayoutVars>
      </dgm:prSet>
      <dgm:spPr/>
    </dgm:pt>
    <dgm:pt modelId="{B3F1C0D3-65B4-4B04-9F22-7D6AD9EC35F5}" type="pres">
      <dgm:prSet presAssocID="{473D2E38-A1DC-4D64-AFA7-D37FD10784CB}" presName="compNode" presStyleCnt="0"/>
      <dgm:spPr/>
    </dgm:pt>
    <dgm:pt modelId="{93316006-F0B1-4F73-8C0D-D9BF05DA5A14}" type="pres">
      <dgm:prSet presAssocID="{473D2E38-A1DC-4D64-AFA7-D37FD10784CB}" presName="bgRect" presStyleLbl="bgShp" presStyleIdx="0" presStyleCnt="5"/>
      <dgm:spPr/>
    </dgm:pt>
    <dgm:pt modelId="{7EE069E4-1E9A-4E5C-AC0B-CBF950C3B6B5}" type="pres">
      <dgm:prSet presAssocID="{473D2E38-A1DC-4D64-AFA7-D37FD10784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DC864916-0A03-468B-BA8C-59D01CDAA122}" type="pres">
      <dgm:prSet presAssocID="{473D2E38-A1DC-4D64-AFA7-D37FD10784CB}" presName="spaceRect" presStyleCnt="0"/>
      <dgm:spPr/>
    </dgm:pt>
    <dgm:pt modelId="{61C41AD0-F5F8-43C0-86D2-289CADA95BB3}" type="pres">
      <dgm:prSet presAssocID="{473D2E38-A1DC-4D64-AFA7-D37FD10784CB}" presName="parTx" presStyleLbl="revTx" presStyleIdx="0" presStyleCnt="5">
        <dgm:presLayoutVars>
          <dgm:chMax val="0"/>
          <dgm:chPref val="0"/>
        </dgm:presLayoutVars>
      </dgm:prSet>
      <dgm:spPr/>
    </dgm:pt>
    <dgm:pt modelId="{9FA295AD-644B-43C5-A0B8-E3E5324074E9}" type="pres">
      <dgm:prSet presAssocID="{37092558-B03E-4CD8-A80B-665F740D4D1A}" presName="sibTrans" presStyleCnt="0"/>
      <dgm:spPr/>
    </dgm:pt>
    <dgm:pt modelId="{85699C65-C8DC-4404-B749-B4B4CEC19FA5}" type="pres">
      <dgm:prSet presAssocID="{F8AFB558-8CEC-48E1-9068-F189F33DE713}" presName="compNode" presStyleCnt="0"/>
      <dgm:spPr/>
    </dgm:pt>
    <dgm:pt modelId="{F55521FC-0A4D-4472-8458-9C8FF9E994F1}" type="pres">
      <dgm:prSet presAssocID="{F8AFB558-8CEC-48E1-9068-F189F33DE713}" presName="bgRect" presStyleLbl="bgShp" presStyleIdx="1" presStyleCnt="5"/>
      <dgm:spPr/>
    </dgm:pt>
    <dgm:pt modelId="{387B704B-C9F9-4BAB-A3F2-D1DDAB929097}" type="pres">
      <dgm:prSet presAssocID="{F8AFB558-8CEC-48E1-9068-F189F33DE71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8FB71EC3-FAD6-49E8-B8A3-39ECD407A2DE}" type="pres">
      <dgm:prSet presAssocID="{F8AFB558-8CEC-48E1-9068-F189F33DE713}" presName="spaceRect" presStyleCnt="0"/>
      <dgm:spPr/>
    </dgm:pt>
    <dgm:pt modelId="{B5EDDE24-2049-4263-AF55-0F65B4E5B85A}" type="pres">
      <dgm:prSet presAssocID="{F8AFB558-8CEC-48E1-9068-F189F33DE713}" presName="parTx" presStyleLbl="revTx" presStyleIdx="1" presStyleCnt="5">
        <dgm:presLayoutVars>
          <dgm:chMax val="0"/>
          <dgm:chPref val="0"/>
        </dgm:presLayoutVars>
      </dgm:prSet>
      <dgm:spPr/>
    </dgm:pt>
    <dgm:pt modelId="{3EB8660B-7D1E-4AF6-8A73-63ED313B4019}" type="pres">
      <dgm:prSet presAssocID="{11DA754B-F8B8-4F0B-A5DA-AE26C934887A}" presName="sibTrans" presStyleCnt="0"/>
      <dgm:spPr/>
    </dgm:pt>
    <dgm:pt modelId="{54D8796E-4E21-4C90-95B2-0E27773343A5}" type="pres">
      <dgm:prSet presAssocID="{07070DCA-04E2-494E-A5BB-2053E36F847D}" presName="compNode" presStyleCnt="0"/>
      <dgm:spPr/>
    </dgm:pt>
    <dgm:pt modelId="{CEF901BC-0D89-43B1-94F6-3FFAC9045C53}" type="pres">
      <dgm:prSet presAssocID="{07070DCA-04E2-494E-A5BB-2053E36F847D}" presName="bgRect" presStyleLbl="bgShp" presStyleIdx="2" presStyleCnt="5"/>
      <dgm:spPr/>
    </dgm:pt>
    <dgm:pt modelId="{BF323C0A-D657-422B-B82B-B395B135F01A}" type="pres">
      <dgm:prSet presAssocID="{07070DCA-04E2-494E-A5BB-2053E36F84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B204565-55BE-4829-94D3-C7CD59E34C92}" type="pres">
      <dgm:prSet presAssocID="{07070DCA-04E2-494E-A5BB-2053E36F847D}" presName="spaceRect" presStyleCnt="0"/>
      <dgm:spPr/>
    </dgm:pt>
    <dgm:pt modelId="{E948C73B-6B07-4128-8F57-96E486E2FCBA}" type="pres">
      <dgm:prSet presAssocID="{07070DCA-04E2-494E-A5BB-2053E36F847D}" presName="parTx" presStyleLbl="revTx" presStyleIdx="2" presStyleCnt="5">
        <dgm:presLayoutVars>
          <dgm:chMax val="0"/>
          <dgm:chPref val="0"/>
        </dgm:presLayoutVars>
      </dgm:prSet>
      <dgm:spPr/>
    </dgm:pt>
    <dgm:pt modelId="{51A9EC5D-3006-4359-BEC2-713B35FC0471}" type="pres">
      <dgm:prSet presAssocID="{8F7DD8B8-C953-4E41-BD5E-02AB10938FBA}" presName="sibTrans" presStyleCnt="0"/>
      <dgm:spPr/>
    </dgm:pt>
    <dgm:pt modelId="{7FCA33DC-26AA-4F56-AB0D-E24112E5651D}" type="pres">
      <dgm:prSet presAssocID="{D44B02C6-46D8-483A-8F92-6A784AEA89BB}" presName="compNode" presStyleCnt="0"/>
      <dgm:spPr/>
    </dgm:pt>
    <dgm:pt modelId="{4D04522C-BBBE-48E9-BE4D-ABD64D0D73A7}" type="pres">
      <dgm:prSet presAssocID="{D44B02C6-46D8-483A-8F92-6A784AEA89BB}" presName="bgRect" presStyleLbl="bgShp" presStyleIdx="3" presStyleCnt="5"/>
      <dgm:spPr/>
    </dgm:pt>
    <dgm:pt modelId="{D1393611-4AC6-4358-9EBE-65BE08C719F1}" type="pres">
      <dgm:prSet presAssocID="{D44B02C6-46D8-483A-8F92-6A784AEA89B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
        </a:ext>
      </dgm:extLst>
    </dgm:pt>
    <dgm:pt modelId="{1BBA1DD5-83F5-4121-81D5-ABC4E5976F5D}" type="pres">
      <dgm:prSet presAssocID="{D44B02C6-46D8-483A-8F92-6A784AEA89BB}" presName="spaceRect" presStyleCnt="0"/>
      <dgm:spPr/>
    </dgm:pt>
    <dgm:pt modelId="{982859DF-1490-4925-A54B-99DDC9B46FF6}" type="pres">
      <dgm:prSet presAssocID="{D44B02C6-46D8-483A-8F92-6A784AEA89BB}" presName="parTx" presStyleLbl="revTx" presStyleIdx="3" presStyleCnt="5">
        <dgm:presLayoutVars>
          <dgm:chMax val="0"/>
          <dgm:chPref val="0"/>
        </dgm:presLayoutVars>
      </dgm:prSet>
      <dgm:spPr/>
    </dgm:pt>
    <dgm:pt modelId="{F47D1CCA-1AB7-4FAC-A257-10CF9679E9A4}" type="pres">
      <dgm:prSet presAssocID="{40CB263F-103C-49F3-9447-36BB4AD1465D}" presName="sibTrans" presStyleCnt="0"/>
      <dgm:spPr/>
    </dgm:pt>
    <dgm:pt modelId="{F6C5FD7F-FBB9-4C88-8845-78573A7B5B6F}" type="pres">
      <dgm:prSet presAssocID="{5C8DB262-9E08-4B24-9652-2DAF690C5B1A}" presName="compNode" presStyleCnt="0"/>
      <dgm:spPr/>
    </dgm:pt>
    <dgm:pt modelId="{4704B19F-A3BE-45DB-8057-E0C5C4644EC6}" type="pres">
      <dgm:prSet presAssocID="{5C8DB262-9E08-4B24-9652-2DAF690C5B1A}" presName="bgRect" presStyleLbl="bgShp" presStyleIdx="4" presStyleCnt="5"/>
      <dgm:spPr/>
    </dgm:pt>
    <dgm:pt modelId="{85F701C2-F1A0-41F5-96D5-3F19F89E5B9E}" type="pres">
      <dgm:prSet presAssocID="{5C8DB262-9E08-4B24-9652-2DAF690C5B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066DA08D-3BC3-40BB-AFE4-D6891CC8210E}" type="pres">
      <dgm:prSet presAssocID="{5C8DB262-9E08-4B24-9652-2DAF690C5B1A}" presName="spaceRect" presStyleCnt="0"/>
      <dgm:spPr/>
    </dgm:pt>
    <dgm:pt modelId="{B499D858-BF91-4328-B7C4-AB1F7C83107F}" type="pres">
      <dgm:prSet presAssocID="{5C8DB262-9E08-4B24-9652-2DAF690C5B1A}" presName="parTx" presStyleLbl="revTx" presStyleIdx="4" presStyleCnt="5">
        <dgm:presLayoutVars>
          <dgm:chMax val="0"/>
          <dgm:chPref val="0"/>
        </dgm:presLayoutVars>
      </dgm:prSet>
      <dgm:spPr/>
    </dgm:pt>
  </dgm:ptLst>
  <dgm:cxnLst>
    <dgm:cxn modelId="{67706F08-2BC0-406F-B602-D8EF7C84FC16}" srcId="{0114678A-007C-4C29-B0EB-3DD9E7AE3D0C}" destId="{5C8DB262-9E08-4B24-9652-2DAF690C5B1A}" srcOrd="4" destOrd="0" parTransId="{20BC5E62-A94D-45AA-9162-9CF11902EF4C}" sibTransId="{BD1A7FAC-4F20-4B2D-9BB9-D5522CE27066}"/>
    <dgm:cxn modelId="{43B8C609-82CB-4465-9BF0-E05990822B37}" type="presOf" srcId="{5C8DB262-9E08-4B24-9652-2DAF690C5B1A}" destId="{B499D858-BF91-4328-B7C4-AB1F7C83107F}" srcOrd="0" destOrd="0" presId="urn:microsoft.com/office/officeart/2018/2/layout/IconVerticalSolidList"/>
    <dgm:cxn modelId="{9DD54022-DA64-486B-B33E-0169B1487DE3}" srcId="{0114678A-007C-4C29-B0EB-3DD9E7AE3D0C}" destId="{F8AFB558-8CEC-48E1-9068-F189F33DE713}" srcOrd="1" destOrd="0" parTransId="{F52E4B30-3D40-420E-9671-8F188BD5BD02}" sibTransId="{11DA754B-F8B8-4F0B-A5DA-AE26C934887A}"/>
    <dgm:cxn modelId="{59A50728-F8DF-4C48-A36C-78D51B634FB1}" srcId="{0114678A-007C-4C29-B0EB-3DD9E7AE3D0C}" destId="{473D2E38-A1DC-4D64-AFA7-D37FD10784CB}" srcOrd="0" destOrd="0" parTransId="{BE43C4FE-327F-40ED-BDBD-1C19A6A1D17C}" sibTransId="{37092558-B03E-4CD8-A80B-665F740D4D1A}"/>
    <dgm:cxn modelId="{46537C39-99B5-41B5-A695-37367751C90D}" srcId="{0114678A-007C-4C29-B0EB-3DD9E7AE3D0C}" destId="{07070DCA-04E2-494E-A5BB-2053E36F847D}" srcOrd="2" destOrd="0" parTransId="{23AF2779-82C5-449F-B3AF-C75711E62BCE}" sibTransId="{8F7DD8B8-C953-4E41-BD5E-02AB10938FBA}"/>
    <dgm:cxn modelId="{DA7E5A60-FFC8-4BC5-913D-8D49DB843A85}" type="presOf" srcId="{07070DCA-04E2-494E-A5BB-2053E36F847D}" destId="{E948C73B-6B07-4128-8F57-96E486E2FCBA}" srcOrd="0" destOrd="0" presId="urn:microsoft.com/office/officeart/2018/2/layout/IconVerticalSolidList"/>
    <dgm:cxn modelId="{6E835E63-E2AA-4EB5-8405-042F8D86ABB3}" type="presOf" srcId="{D44B02C6-46D8-483A-8F92-6A784AEA89BB}" destId="{982859DF-1490-4925-A54B-99DDC9B46FF6}" srcOrd="0" destOrd="0" presId="urn:microsoft.com/office/officeart/2018/2/layout/IconVerticalSolidList"/>
    <dgm:cxn modelId="{EC569B72-20AE-496B-9891-482C7DD16A59}" srcId="{0114678A-007C-4C29-B0EB-3DD9E7AE3D0C}" destId="{D44B02C6-46D8-483A-8F92-6A784AEA89BB}" srcOrd="3" destOrd="0" parTransId="{13908426-758F-4C0A-BCBE-E6B657F59810}" sibTransId="{40CB263F-103C-49F3-9447-36BB4AD1465D}"/>
    <dgm:cxn modelId="{196ED257-C082-4552-AF3D-08AF9AA8130D}" type="presOf" srcId="{0114678A-007C-4C29-B0EB-3DD9E7AE3D0C}" destId="{AD2F75BC-2C86-405F-BC93-4CD35B8FD638}" srcOrd="0" destOrd="0" presId="urn:microsoft.com/office/officeart/2018/2/layout/IconVerticalSolidList"/>
    <dgm:cxn modelId="{A12BFDB6-CA36-403E-ABAE-CA0A61D479A8}" type="presOf" srcId="{473D2E38-A1DC-4D64-AFA7-D37FD10784CB}" destId="{61C41AD0-F5F8-43C0-86D2-289CADA95BB3}" srcOrd="0" destOrd="0" presId="urn:microsoft.com/office/officeart/2018/2/layout/IconVerticalSolidList"/>
    <dgm:cxn modelId="{18F6D0DD-79B0-49A5-9382-3B913809549E}" type="presOf" srcId="{F8AFB558-8CEC-48E1-9068-F189F33DE713}" destId="{B5EDDE24-2049-4263-AF55-0F65B4E5B85A}" srcOrd="0" destOrd="0" presId="urn:microsoft.com/office/officeart/2018/2/layout/IconVerticalSolidList"/>
    <dgm:cxn modelId="{CCBBCA5E-FA19-48BA-8943-A1EBCA1FA8D5}" type="presParOf" srcId="{AD2F75BC-2C86-405F-BC93-4CD35B8FD638}" destId="{B3F1C0D3-65B4-4B04-9F22-7D6AD9EC35F5}" srcOrd="0" destOrd="0" presId="urn:microsoft.com/office/officeart/2018/2/layout/IconVerticalSolidList"/>
    <dgm:cxn modelId="{A62E9CE3-0FC9-46F8-80A9-A212099FFC2C}" type="presParOf" srcId="{B3F1C0D3-65B4-4B04-9F22-7D6AD9EC35F5}" destId="{93316006-F0B1-4F73-8C0D-D9BF05DA5A14}" srcOrd="0" destOrd="0" presId="urn:microsoft.com/office/officeart/2018/2/layout/IconVerticalSolidList"/>
    <dgm:cxn modelId="{D4FF583D-92A0-4262-BE12-1811E557818E}" type="presParOf" srcId="{B3F1C0D3-65B4-4B04-9F22-7D6AD9EC35F5}" destId="{7EE069E4-1E9A-4E5C-AC0B-CBF950C3B6B5}" srcOrd="1" destOrd="0" presId="urn:microsoft.com/office/officeart/2018/2/layout/IconVerticalSolidList"/>
    <dgm:cxn modelId="{36EC8AB9-8D96-47DA-9669-F94864A21ED0}" type="presParOf" srcId="{B3F1C0D3-65B4-4B04-9F22-7D6AD9EC35F5}" destId="{DC864916-0A03-468B-BA8C-59D01CDAA122}" srcOrd="2" destOrd="0" presId="urn:microsoft.com/office/officeart/2018/2/layout/IconVerticalSolidList"/>
    <dgm:cxn modelId="{236BC2A3-E696-4DC0-BF59-2C82BEAAAADB}" type="presParOf" srcId="{B3F1C0D3-65B4-4B04-9F22-7D6AD9EC35F5}" destId="{61C41AD0-F5F8-43C0-86D2-289CADA95BB3}" srcOrd="3" destOrd="0" presId="urn:microsoft.com/office/officeart/2018/2/layout/IconVerticalSolidList"/>
    <dgm:cxn modelId="{66F176D9-5778-4F2F-93E2-87FEDAC17682}" type="presParOf" srcId="{AD2F75BC-2C86-405F-BC93-4CD35B8FD638}" destId="{9FA295AD-644B-43C5-A0B8-E3E5324074E9}" srcOrd="1" destOrd="0" presId="urn:microsoft.com/office/officeart/2018/2/layout/IconVerticalSolidList"/>
    <dgm:cxn modelId="{1E11E122-798B-4B07-BA1F-17669944A104}" type="presParOf" srcId="{AD2F75BC-2C86-405F-BC93-4CD35B8FD638}" destId="{85699C65-C8DC-4404-B749-B4B4CEC19FA5}" srcOrd="2" destOrd="0" presId="urn:microsoft.com/office/officeart/2018/2/layout/IconVerticalSolidList"/>
    <dgm:cxn modelId="{68B44D3D-594D-49F1-8D8E-9BED7DF8AD14}" type="presParOf" srcId="{85699C65-C8DC-4404-B749-B4B4CEC19FA5}" destId="{F55521FC-0A4D-4472-8458-9C8FF9E994F1}" srcOrd="0" destOrd="0" presId="urn:microsoft.com/office/officeart/2018/2/layout/IconVerticalSolidList"/>
    <dgm:cxn modelId="{9A0EE961-CCF7-4E61-AB5B-180BCA61F16D}" type="presParOf" srcId="{85699C65-C8DC-4404-B749-B4B4CEC19FA5}" destId="{387B704B-C9F9-4BAB-A3F2-D1DDAB929097}" srcOrd="1" destOrd="0" presId="urn:microsoft.com/office/officeart/2018/2/layout/IconVerticalSolidList"/>
    <dgm:cxn modelId="{2BFB3D43-C917-4724-93C4-483984F8B118}" type="presParOf" srcId="{85699C65-C8DC-4404-B749-B4B4CEC19FA5}" destId="{8FB71EC3-FAD6-49E8-B8A3-39ECD407A2DE}" srcOrd="2" destOrd="0" presId="urn:microsoft.com/office/officeart/2018/2/layout/IconVerticalSolidList"/>
    <dgm:cxn modelId="{7E6295BF-AC9E-4308-A57F-3FB605DDB245}" type="presParOf" srcId="{85699C65-C8DC-4404-B749-B4B4CEC19FA5}" destId="{B5EDDE24-2049-4263-AF55-0F65B4E5B85A}" srcOrd="3" destOrd="0" presId="urn:microsoft.com/office/officeart/2018/2/layout/IconVerticalSolidList"/>
    <dgm:cxn modelId="{9C0D757C-195A-4B61-82B6-C990C005A79B}" type="presParOf" srcId="{AD2F75BC-2C86-405F-BC93-4CD35B8FD638}" destId="{3EB8660B-7D1E-4AF6-8A73-63ED313B4019}" srcOrd="3" destOrd="0" presId="urn:microsoft.com/office/officeart/2018/2/layout/IconVerticalSolidList"/>
    <dgm:cxn modelId="{B1F218B7-943B-49CD-A766-C19708A29904}" type="presParOf" srcId="{AD2F75BC-2C86-405F-BC93-4CD35B8FD638}" destId="{54D8796E-4E21-4C90-95B2-0E27773343A5}" srcOrd="4" destOrd="0" presId="urn:microsoft.com/office/officeart/2018/2/layout/IconVerticalSolidList"/>
    <dgm:cxn modelId="{3BE6F4F9-6F1D-4CA7-A6B4-12FFF5EAE9D7}" type="presParOf" srcId="{54D8796E-4E21-4C90-95B2-0E27773343A5}" destId="{CEF901BC-0D89-43B1-94F6-3FFAC9045C53}" srcOrd="0" destOrd="0" presId="urn:microsoft.com/office/officeart/2018/2/layout/IconVerticalSolidList"/>
    <dgm:cxn modelId="{B197E468-436F-4917-B9D7-3FC007D05413}" type="presParOf" srcId="{54D8796E-4E21-4C90-95B2-0E27773343A5}" destId="{BF323C0A-D657-422B-B82B-B395B135F01A}" srcOrd="1" destOrd="0" presId="urn:microsoft.com/office/officeart/2018/2/layout/IconVerticalSolidList"/>
    <dgm:cxn modelId="{18771FE3-81B4-4ECE-8675-C93C76A09DDB}" type="presParOf" srcId="{54D8796E-4E21-4C90-95B2-0E27773343A5}" destId="{1B204565-55BE-4829-94D3-C7CD59E34C92}" srcOrd="2" destOrd="0" presId="urn:microsoft.com/office/officeart/2018/2/layout/IconVerticalSolidList"/>
    <dgm:cxn modelId="{BA8722CC-B5FF-4000-92A4-4F499895FD06}" type="presParOf" srcId="{54D8796E-4E21-4C90-95B2-0E27773343A5}" destId="{E948C73B-6B07-4128-8F57-96E486E2FCBA}" srcOrd="3" destOrd="0" presId="urn:microsoft.com/office/officeart/2018/2/layout/IconVerticalSolidList"/>
    <dgm:cxn modelId="{8405377D-5924-47DB-BEED-DC4A4223586A}" type="presParOf" srcId="{AD2F75BC-2C86-405F-BC93-4CD35B8FD638}" destId="{51A9EC5D-3006-4359-BEC2-713B35FC0471}" srcOrd="5" destOrd="0" presId="urn:microsoft.com/office/officeart/2018/2/layout/IconVerticalSolidList"/>
    <dgm:cxn modelId="{4C0532AF-3166-42B1-8535-DB24E7D8CCFC}" type="presParOf" srcId="{AD2F75BC-2C86-405F-BC93-4CD35B8FD638}" destId="{7FCA33DC-26AA-4F56-AB0D-E24112E5651D}" srcOrd="6" destOrd="0" presId="urn:microsoft.com/office/officeart/2018/2/layout/IconVerticalSolidList"/>
    <dgm:cxn modelId="{8581E8D4-E2DA-4042-834F-1FC7248279EE}" type="presParOf" srcId="{7FCA33DC-26AA-4F56-AB0D-E24112E5651D}" destId="{4D04522C-BBBE-48E9-BE4D-ABD64D0D73A7}" srcOrd="0" destOrd="0" presId="urn:microsoft.com/office/officeart/2018/2/layout/IconVerticalSolidList"/>
    <dgm:cxn modelId="{7DF11FC5-5EFF-4F3F-8144-6FAFA5F62633}" type="presParOf" srcId="{7FCA33DC-26AA-4F56-AB0D-E24112E5651D}" destId="{D1393611-4AC6-4358-9EBE-65BE08C719F1}" srcOrd="1" destOrd="0" presId="urn:microsoft.com/office/officeart/2018/2/layout/IconVerticalSolidList"/>
    <dgm:cxn modelId="{9499DFED-8B49-45E3-AC88-C2E4392E9119}" type="presParOf" srcId="{7FCA33DC-26AA-4F56-AB0D-E24112E5651D}" destId="{1BBA1DD5-83F5-4121-81D5-ABC4E5976F5D}" srcOrd="2" destOrd="0" presId="urn:microsoft.com/office/officeart/2018/2/layout/IconVerticalSolidList"/>
    <dgm:cxn modelId="{3F3B17C3-57EF-4C5C-9CA1-3F2290B3412C}" type="presParOf" srcId="{7FCA33DC-26AA-4F56-AB0D-E24112E5651D}" destId="{982859DF-1490-4925-A54B-99DDC9B46FF6}" srcOrd="3" destOrd="0" presId="urn:microsoft.com/office/officeart/2018/2/layout/IconVerticalSolidList"/>
    <dgm:cxn modelId="{10847A48-2F94-46BD-8B7B-3AA93D786D1E}" type="presParOf" srcId="{AD2F75BC-2C86-405F-BC93-4CD35B8FD638}" destId="{F47D1CCA-1AB7-4FAC-A257-10CF9679E9A4}" srcOrd="7" destOrd="0" presId="urn:microsoft.com/office/officeart/2018/2/layout/IconVerticalSolidList"/>
    <dgm:cxn modelId="{B1607A10-5A28-4EB2-A247-09A333788457}" type="presParOf" srcId="{AD2F75BC-2C86-405F-BC93-4CD35B8FD638}" destId="{F6C5FD7F-FBB9-4C88-8845-78573A7B5B6F}" srcOrd="8" destOrd="0" presId="urn:microsoft.com/office/officeart/2018/2/layout/IconVerticalSolidList"/>
    <dgm:cxn modelId="{9D01AA6E-A71A-4851-B685-3870AD0ACED6}" type="presParOf" srcId="{F6C5FD7F-FBB9-4C88-8845-78573A7B5B6F}" destId="{4704B19F-A3BE-45DB-8057-E0C5C4644EC6}" srcOrd="0" destOrd="0" presId="urn:microsoft.com/office/officeart/2018/2/layout/IconVerticalSolidList"/>
    <dgm:cxn modelId="{77E60A48-F06D-4542-8F25-BFCF032BE357}" type="presParOf" srcId="{F6C5FD7F-FBB9-4C88-8845-78573A7B5B6F}" destId="{85F701C2-F1A0-41F5-96D5-3F19F89E5B9E}" srcOrd="1" destOrd="0" presId="urn:microsoft.com/office/officeart/2018/2/layout/IconVerticalSolidList"/>
    <dgm:cxn modelId="{33C4B708-3C3C-4EF7-B5DF-23034FDE0FB4}" type="presParOf" srcId="{F6C5FD7F-FBB9-4C88-8845-78573A7B5B6F}" destId="{066DA08D-3BC3-40BB-AFE4-D6891CC8210E}" srcOrd="2" destOrd="0" presId="urn:microsoft.com/office/officeart/2018/2/layout/IconVerticalSolidList"/>
    <dgm:cxn modelId="{96F9D8F2-F159-448B-930B-4253EF0175F6}" type="presParOf" srcId="{F6C5FD7F-FBB9-4C88-8845-78573A7B5B6F}" destId="{B499D858-BF91-4328-B7C4-AB1F7C8310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A7D7F2-D4E7-4D15-922B-BC6C8C6C8BFF}"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C8379B62-FA40-414C-957F-186CB3FBAC55}">
      <dgm:prSet/>
      <dgm:spPr/>
      <dgm:t>
        <a:bodyPr/>
        <a:lstStyle/>
        <a:p>
          <a:r>
            <a:rPr lang="en-CA"/>
            <a:t>A patient must have valid identification, health card (OHIP), and a SIN number.</a:t>
          </a:r>
          <a:endParaRPr lang="en-US"/>
        </a:p>
      </dgm:t>
    </dgm:pt>
    <dgm:pt modelId="{2E740DC3-4E53-4C12-99CD-E35EE452BC02}" type="parTrans" cxnId="{08832BE4-98C2-48A5-A8E7-33517F6B1CBA}">
      <dgm:prSet/>
      <dgm:spPr/>
      <dgm:t>
        <a:bodyPr/>
        <a:lstStyle/>
        <a:p>
          <a:endParaRPr lang="en-US"/>
        </a:p>
      </dgm:t>
    </dgm:pt>
    <dgm:pt modelId="{C0C7AEBF-C734-4EF6-BEC2-DF2739790952}" type="sibTrans" cxnId="{08832BE4-98C2-48A5-A8E7-33517F6B1CBA}">
      <dgm:prSet/>
      <dgm:spPr/>
      <dgm:t>
        <a:bodyPr/>
        <a:lstStyle/>
        <a:p>
          <a:endParaRPr lang="en-US"/>
        </a:p>
      </dgm:t>
    </dgm:pt>
    <dgm:pt modelId="{6E037F83-2439-4BA2-B62F-0610E87BD4E8}">
      <dgm:prSet/>
      <dgm:spPr/>
      <dgm:t>
        <a:bodyPr/>
        <a:lstStyle/>
        <a:p>
          <a:r>
            <a:rPr lang="en-CA"/>
            <a:t>Appointment can only generate if a patient has meet valid requirements to get one </a:t>
          </a:r>
          <a:endParaRPr lang="en-US"/>
        </a:p>
      </dgm:t>
    </dgm:pt>
    <dgm:pt modelId="{A14B08E5-8A43-4D2E-9C3E-35EA86EB432E}" type="parTrans" cxnId="{7A37F662-6C6B-4A54-9257-CE82E8492D45}">
      <dgm:prSet/>
      <dgm:spPr/>
      <dgm:t>
        <a:bodyPr/>
        <a:lstStyle/>
        <a:p>
          <a:endParaRPr lang="en-US"/>
        </a:p>
      </dgm:t>
    </dgm:pt>
    <dgm:pt modelId="{A4C324B0-6024-4FCB-A622-71D516CFAD5B}" type="sibTrans" cxnId="{7A37F662-6C6B-4A54-9257-CE82E8492D45}">
      <dgm:prSet/>
      <dgm:spPr/>
      <dgm:t>
        <a:bodyPr/>
        <a:lstStyle/>
        <a:p>
          <a:endParaRPr lang="en-US"/>
        </a:p>
      </dgm:t>
    </dgm:pt>
    <dgm:pt modelId="{DC7DC74F-ECB3-4FEC-847B-A24CF8C44E23}">
      <dgm:prSet/>
      <dgm:spPr/>
      <dgm:t>
        <a:bodyPr/>
        <a:lstStyle/>
        <a:p>
          <a:r>
            <a:rPr lang="en-CA"/>
            <a:t>All appointments must have a start date and an end date, and they end date can’t be past the start date</a:t>
          </a:r>
          <a:endParaRPr lang="en-US"/>
        </a:p>
      </dgm:t>
    </dgm:pt>
    <dgm:pt modelId="{3A740A7D-B9BD-43E8-BA5D-5A05EB630C0A}" type="parTrans" cxnId="{80D87CC2-418B-45B6-AB46-50EE83402D5D}">
      <dgm:prSet/>
      <dgm:spPr/>
      <dgm:t>
        <a:bodyPr/>
        <a:lstStyle/>
        <a:p>
          <a:endParaRPr lang="en-US"/>
        </a:p>
      </dgm:t>
    </dgm:pt>
    <dgm:pt modelId="{6F67A3EA-E1D6-4FA5-AE8B-819BFD3BA542}" type="sibTrans" cxnId="{80D87CC2-418B-45B6-AB46-50EE83402D5D}">
      <dgm:prSet/>
      <dgm:spPr/>
      <dgm:t>
        <a:bodyPr/>
        <a:lstStyle/>
        <a:p>
          <a:endParaRPr lang="en-US"/>
        </a:p>
      </dgm:t>
    </dgm:pt>
    <dgm:pt modelId="{CDA22484-1963-4143-BA30-251A1C86203D}">
      <dgm:prSet/>
      <dgm:spPr/>
      <dgm:t>
        <a:bodyPr/>
        <a:lstStyle/>
        <a:p>
          <a:r>
            <a:rPr lang="en-CA"/>
            <a:t>All tables must be filled in any patient, doctor, hospital, room, and admin. The only exception is insurance since it’s optional</a:t>
          </a:r>
          <a:endParaRPr lang="en-US"/>
        </a:p>
      </dgm:t>
    </dgm:pt>
    <dgm:pt modelId="{45F72FFC-1CEF-4CE7-92DD-4AF5847DE54C}" type="parTrans" cxnId="{1DC7B81E-6C68-4A35-A40C-21A7937DDEC7}">
      <dgm:prSet/>
      <dgm:spPr/>
      <dgm:t>
        <a:bodyPr/>
        <a:lstStyle/>
        <a:p>
          <a:endParaRPr lang="en-US"/>
        </a:p>
      </dgm:t>
    </dgm:pt>
    <dgm:pt modelId="{40DCB26C-DD99-4CCB-9401-03EFDEFEB24A}" type="sibTrans" cxnId="{1DC7B81E-6C68-4A35-A40C-21A7937DDEC7}">
      <dgm:prSet/>
      <dgm:spPr/>
      <dgm:t>
        <a:bodyPr/>
        <a:lstStyle/>
        <a:p>
          <a:endParaRPr lang="en-US"/>
        </a:p>
      </dgm:t>
    </dgm:pt>
    <dgm:pt modelId="{F4D443E7-756E-4415-AF81-D555A7BF5EC1}">
      <dgm:prSet/>
      <dgm:spPr/>
      <dgm:t>
        <a:bodyPr/>
        <a:lstStyle/>
        <a:p>
          <a:r>
            <a:rPr lang="en-CA"/>
            <a:t>All Tables except for appointment table and duty doctor table must have a unique ID</a:t>
          </a:r>
          <a:endParaRPr lang="en-US"/>
        </a:p>
      </dgm:t>
    </dgm:pt>
    <dgm:pt modelId="{DBF924EF-647E-4205-B9EA-4E6F5FB3DA0E}" type="parTrans" cxnId="{465794BF-15BB-44C7-B5D5-3C8A7AF13511}">
      <dgm:prSet/>
      <dgm:spPr/>
      <dgm:t>
        <a:bodyPr/>
        <a:lstStyle/>
        <a:p>
          <a:endParaRPr lang="en-US"/>
        </a:p>
      </dgm:t>
    </dgm:pt>
    <dgm:pt modelId="{2444C346-3A93-472B-82E6-402EA9B77054}" type="sibTrans" cxnId="{465794BF-15BB-44C7-B5D5-3C8A7AF13511}">
      <dgm:prSet/>
      <dgm:spPr/>
      <dgm:t>
        <a:bodyPr/>
        <a:lstStyle/>
        <a:p>
          <a:endParaRPr lang="en-US"/>
        </a:p>
      </dgm:t>
    </dgm:pt>
    <dgm:pt modelId="{3969F567-49B2-4D6F-8DAE-D5A97233897C}" type="pres">
      <dgm:prSet presAssocID="{BDA7D7F2-D4E7-4D15-922B-BC6C8C6C8BFF}" presName="root" presStyleCnt="0">
        <dgm:presLayoutVars>
          <dgm:dir/>
          <dgm:resizeHandles val="exact"/>
        </dgm:presLayoutVars>
      </dgm:prSet>
      <dgm:spPr/>
    </dgm:pt>
    <dgm:pt modelId="{92706BCF-6DDC-4C63-BD05-BCE980F54747}" type="pres">
      <dgm:prSet presAssocID="{C8379B62-FA40-414C-957F-186CB3FBAC55}" presName="compNode" presStyleCnt="0"/>
      <dgm:spPr/>
    </dgm:pt>
    <dgm:pt modelId="{3139787D-CE81-4C71-9AE5-59317E97099F}" type="pres">
      <dgm:prSet presAssocID="{C8379B62-FA40-414C-957F-186CB3FBAC55}" presName="bgRect" presStyleLbl="bgShp" presStyleIdx="0" presStyleCnt="5"/>
      <dgm:spPr/>
    </dgm:pt>
    <dgm:pt modelId="{E76F0F02-67A3-4F71-9855-B193C75DD044}" type="pres">
      <dgm:prSet presAssocID="{C8379B62-FA40-414C-957F-186CB3FBAC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66D3937-4715-4853-8899-4914DF09F575}" type="pres">
      <dgm:prSet presAssocID="{C8379B62-FA40-414C-957F-186CB3FBAC55}" presName="spaceRect" presStyleCnt="0"/>
      <dgm:spPr/>
    </dgm:pt>
    <dgm:pt modelId="{E7DFF1C4-F371-4E04-BC13-EFF0A7D42A5C}" type="pres">
      <dgm:prSet presAssocID="{C8379B62-FA40-414C-957F-186CB3FBAC55}" presName="parTx" presStyleLbl="revTx" presStyleIdx="0" presStyleCnt="5">
        <dgm:presLayoutVars>
          <dgm:chMax val="0"/>
          <dgm:chPref val="0"/>
        </dgm:presLayoutVars>
      </dgm:prSet>
      <dgm:spPr/>
    </dgm:pt>
    <dgm:pt modelId="{42A9649D-1AB6-430B-AC97-F3B3F98A3A75}" type="pres">
      <dgm:prSet presAssocID="{C0C7AEBF-C734-4EF6-BEC2-DF2739790952}" presName="sibTrans" presStyleCnt="0"/>
      <dgm:spPr/>
    </dgm:pt>
    <dgm:pt modelId="{33E94ED8-987D-4057-A962-8C52E50DE82B}" type="pres">
      <dgm:prSet presAssocID="{6E037F83-2439-4BA2-B62F-0610E87BD4E8}" presName="compNode" presStyleCnt="0"/>
      <dgm:spPr/>
    </dgm:pt>
    <dgm:pt modelId="{34955B13-26D4-4890-8510-D2FF5FBFFDB6}" type="pres">
      <dgm:prSet presAssocID="{6E037F83-2439-4BA2-B62F-0610E87BD4E8}" presName="bgRect" presStyleLbl="bgShp" presStyleIdx="1" presStyleCnt="5"/>
      <dgm:spPr/>
    </dgm:pt>
    <dgm:pt modelId="{E5126EAE-0F61-4E5F-A191-FDD337FC4DA9}" type="pres">
      <dgm:prSet presAssocID="{6E037F83-2439-4BA2-B62F-0610E87BD4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4874E565-98A6-419A-8909-BD8627936D2E}" type="pres">
      <dgm:prSet presAssocID="{6E037F83-2439-4BA2-B62F-0610E87BD4E8}" presName="spaceRect" presStyleCnt="0"/>
      <dgm:spPr/>
    </dgm:pt>
    <dgm:pt modelId="{9D8183A7-2D77-4D79-B455-7E7A16AC1A2F}" type="pres">
      <dgm:prSet presAssocID="{6E037F83-2439-4BA2-B62F-0610E87BD4E8}" presName="parTx" presStyleLbl="revTx" presStyleIdx="1" presStyleCnt="5">
        <dgm:presLayoutVars>
          <dgm:chMax val="0"/>
          <dgm:chPref val="0"/>
        </dgm:presLayoutVars>
      </dgm:prSet>
      <dgm:spPr/>
    </dgm:pt>
    <dgm:pt modelId="{AC40C22E-FF6E-4A37-8B66-85DC19A2CBF6}" type="pres">
      <dgm:prSet presAssocID="{A4C324B0-6024-4FCB-A622-71D516CFAD5B}" presName="sibTrans" presStyleCnt="0"/>
      <dgm:spPr/>
    </dgm:pt>
    <dgm:pt modelId="{6859510D-F490-4D7A-AB96-9967E1951AD7}" type="pres">
      <dgm:prSet presAssocID="{DC7DC74F-ECB3-4FEC-847B-A24CF8C44E23}" presName="compNode" presStyleCnt="0"/>
      <dgm:spPr/>
    </dgm:pt>
    <dgm:pt modelId="{E541132A-FAE9-4E1F-A322-1833FB4E68E9}" type="pres">
      <dgm:prSet presAssocID="{DC7DC74F-ECB3-4FEC-847B-A24CF8C44E23}" presName="bgRect" presStyleLbl="bgShp" presStyleIdx="2" presStyleCnt="5"/>
      <dgm:spPr/>
    </dgm:pt>
    <dgm:pt modelId="{BBB99B7C-2DCA-413F-AC1C-3062A6176226}" type="pres">
      <dgm:prSet presAssocID="{DC7DC74F-ECB3-4FEC-847B-A24CF8C44E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1AF3D62A-6DBF-4D52-A5CE-16F8777B67FD}" type="pres">
      <dgm:prSet presAssocID="{DC7DC74F-ECB3-4FEC-847B-A24CF8C44E23}" presName="spaceRect" presStyleCnt="0"/>
      <dgm:spPr/>
    </dgm:pt>
    <dgm:pt modelId="{8D668712-87E2-4140-877C-3718285FD4C2}" type="pres">
      <dgm:prSet presAssocID="{DC7DC74F-ECB3-4FEC-847B-A24CF8C44E23}" presName="parTx" presStyleLbl="revTx" presStyleIdx="2" presStyleCnt="5">
        <dgm:presLayoutVars>
          <dgm:chMax val="0"/>
          <dgm:chPref val="0"/>
        </dgm:presLayoutVars>
      </dgm:prSet>
      <dgm:spPr/>
    </dgm:pt>
    <dgm:pt modelId="{792F97DD-DFD7-4274-8084-E85D9A9DC57E}" type="pres">
      <dgm:prSet presAssocID="{6F67A3EA-E1D6-4FA5-AE8B-819BFD3BA542}" presName="sibTrans" presStyleCnt="0"/>
      <dgm:spPr/>
    </dgm:pt>
    <dgm:pt modelId="{ACEE52AF-92D1-4E4A-AA5C-FB80CCFF19AA}" type="pres">
      <dgm:prSet presAssocID="{CDA22484-1963-4143-BA30-251A1C86203D}" presName="compNode" presStyleCnt="0"/>
      <dgm:spPr/>
    </dgm:pt>
    <dgm:pt modelId="{536CCFD6-A9B3-4AFA-9FF4-B02B18C6CCE7}" type="pres">
      <dgm:prSet presAssocID="{CDA22484-1963-4143-BA30-251A1C86203D}" presName="bgRect" presStyleLbl="bgShp" presStyleIdx="3" presStyleCnt="5"/>
      <dgm:spPr/>
    </dgm:pt>
    <dgm:pt modelId="{B2D035E0-C08E-4076-B3AF-562B0E656D95}" type="pres">
      <dgm:prSet presAssocID="{CDA22484-1963-4143-BA30-251A1C8620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ADF37F7-85C1-4AE3-B985-665A9ED057CE}" type="pres">
      <dgm:prSet presAssocID="{CDA22484-1963-4143-BA30-251A1C86203D}" presName="spaceRect" presStyleCnt="0"/>
      <dgm:spPr/>
    </dgm:pt>
    <dgm:pt modelId="{C4D83214-A998-40AA-8FD4-FA59174CC122}" type="pres">
      <dgm:prSet presAssocID="{CDA22484-1963-4143-BA30-251A1C86203D}" presName="parTx" presStyleLbl="revTx" presStyleIdx="3" presStyleCnt="5">
        <dgm:presLayoutVars>
          <dgm:chMax val="0"/>
          <dgm:chPref val="0"/>
        </dgm:presLayoutVars>
      </dgm:prSet>
      <dgm:spPr/>
    </dgm:pt>
    <dgm:pt modelId="{7B274B7C-8078-4132-A34D-FBB29516A93D}" type="pres">
      <dgm:prSet presAssocID="{40DCB26C-DD99-4CCB-9401-03EFDEFEB24A}" presName="sibTrans" presStyleCnt="0"/>
      <dgm:spPr/>
    </dgm:pt>
    <dgm:pt modelId="{364D902B-F78C-449E-AAEA-20C63631FF8B}" type="pres">
      <dgm:prSet presAssocID="{F4D443E7-756E-4415-AF81-D555A7BF5EC1}" presName="compNode" presStyleCnt="0"/>
      <dgm:spPr/>
    </dgm:pt>
    <dgm:pt modelId="{5A13ACC3-BC2F-4F29-8BFF-3F3C65E2C59E}" type="pres">
      <dgm:prSet presAssocID="{F4D443E7-756E-4415-AF81-D555A7BF5EC1}" presName="bgRect" presStyleLbl="bgShp" presStyleIdx="4" presStyleCnt="5"/>
      <dgm:spPr/>
    </dgm:pt>
    <dgm:pt modelId="{E927D9E2-C9E6-431F-8333-256BD748424E}" type="pres">
      <dgm:prSet presAssocID="{F4D443E7-756E-4415-AF81-D555A7BF5EC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F318A4CE-8297-4B45-9162-17817303210C}" type="pres">
      <dgm:prSet presAssocID="{F4D443E7-756E-4415-AF81-D555A7BF5EC1}" presName="spaceRect" presStyleCnt="0"/>
      <dgm:spPr/>
    </dgm:pt>
    <dgm:pt modelId="{A48F5B59-4D1B-40A0-A148-B4299985B4A2}" type="pres">
      <dgm:prSet presAssocID="{F4D443E7-756E-4415-AF81-D555A7BF5EC1}" presName="parTx" presStyleLbl="revTx" presStyleIdx="4" presStyleCnt="5">
        <dgm:presLayoutVars>
          <dgm:chMax val="0"/>
          <dgm:chPref val="0"/>
        </dgm:presLayoutVars>
      </dgm:prSet>
      <dgm:spPr/>
    </dgm:pt>
  </dgm:ptLst>
  <dgm:cxnLst>
    <dgm:cxn modelId="{2CAAF81C-B339-492B-9635-D9007A718A10}" type="presOf" srcId="{6E037F83-2439-4BA2-B62F-0610E87BD4E8}" destId="{9D8183A7-2D77-4D79-B455-7E7A16AC1A2F}" srcOrd="0" destOrd="0" presId="urn:microsoft.com/office/officeart/2018/2/layout/IconVerticalSolidList"/>
    <dgm:cxn modelId="{1DC7B81E-6C68-4A35-A40C-21A7937DDEC7}" srcId="{BDA7D7F2-D4E7-4D15-922B-BC6C8C6C8BFF}" destId="{CDA22484-1963-4143-BA30-251A1C86203D}" srcOrd="3" destOrd="0" parTransId="{45F72FFC-1CEF-4CE7-92DD-4AF5847DE54C}" sibTransId="{40DCB26C-DD99-4CCB-9401-03EFDEFEB24A}"/>
    <dgm:cxn modelId="{7A37F662-6C6B-4A54-9257-CE82E8492D45}" srcId="{BDA7D7F2-D4E7-4D15-922B-BC6C8C6C8BFF}" destId="{6E037F83-2439-4BA2-B62F-0610E87BD4E8}" srcOrd="1" destOrd="0" parTransId="{A14B08E5-8A43-4D2E-9C3E-35EA86EB432E}" sibTransId="{A4C324B0-6024-4FCB-A622-71D516CFAD5B}"/>
    <dgm:cxn modelId="{C9D84C90-31DB-4E03-AC45-9BBBC13A90CE}" type="presOf" srcId="{CDA22484-1963-4143-BA30-251A1C86203D}" destId="{C4D83214-A998-40AA-8FD4-FA59174CC122}" srcOrd="0" destOrd="0" presId="urn:microsoft.com/office/officeart/2018/2/layout/IconVerticalSolidList"/>
    <dgm:cxn modelId="{6F00719D-E5BD-4124-84B0-36E329B8BFBA}" type="presOf" srcId="{C8379B62-FA40-414C-957F-186CB3FBAC55}" destId="{E7DFF1C4-F371-4E04-BC13-EFF0A7D42A5C}" srcOrd="0" destOrd="0" presId="urn:microsoft.com/office/officeart/2018/2/layout/IconVerticalSolidList"/>
    <dgm:cxn modelId="{89BEBC9D-C877-418E-8BBC-BA24F871BA49}" type="presOf" srcId="{BDA7D7F2-D4E7-4D15-922B-BC6C8C6C8BFF}" destId="{3969F567-49B2-4D6F-8DAE-D5A97233897C}" srcOrd="0" destOrd="0" presId="urn:microsoft.com/office/officeart/2018/2/layout/IconVerticalSolidList"/>
    <dgm:cxn modelId="{89E043A4-3B29-4D76-BE29-072E19D5433F}" type="presOf" srcId="{F4D443E7-756E-4415-AF81-D555A7BF5EC1}" destId="{A48F5B59-4D1B-40A0-A148-B4299985B4A2}" srcOrd="0" destOrd="0" presId="urn:microsoft.com/office/officeart/2018/2/layout/IconVerticalSolidList"/>
    <dgm:cxn modelId="{465794BF-15BB-44C7-B5D5-3C8A7AF13511}" srcId="{BDA7D7F2-D4E7-4D15-922B-BC6C8C6C8BFF}" destId="{F4D443E7-756E-4415-AF81-D555A7BF5EC1}" srcOrd="4" destOrd="0" parTransId="{DBF924EF-647E-4205-B9EA-4E6F5FB3DA0E}" sibTransId="{2444C346-3A93-472B-82E6-402EA9B77054}"/>
    <dgm:cxn modelId="{80D87CC2-418B-45B6-AB46-50EE83402D5D}" srcId="{BDA7D7F2-D4E7-4D15-922B-BC6C8C6C8BFF}" destId="{DC7DC74F-ECB3-4FEC-847B-A24CF8C44E23}" srcOrd="2" destOrd="0" parTransId="{3A740A7D-B9BD-43E8-BA5D-5A05EB630C0A}" sibTransId="{6F67A3EA-E1D6-4FA5-AE8B-819BFD3BA542}"/>
    <dgm:cxn modelId="{08832BE4-98C2-48A5-A8E7-33517F6B1CBA}" srcId="{BDA7D7F2-D4E7-4D15-922B-BC6C8C6C8BFF}" destId="{C8379B62-FA40-414C-957F-186CB3FBAC55}" srcOrd="0" destOrd="0" parTransId="{2E740DC3-4E53-4C12-99CD-E35EE452BC02}" sibTransId="{C0C7AEBF-C734-4EF6-BEC2-DF2739790952}"/>
    <dgm:cxn modelId="{383F2DFB-B89B-4DA5-98BB-01EA3E692E50}" type="presOf" srcId="{DC7DC74F-ECB3-4FEC-847B-A24CF8C44E23}" destId="{8D668712-87E2-4140-877C-3718285FD4C2}" srcOrd="0" destOrd="0" presId="urn:microsoft.com/office/officeart/2018/2/layout/IconVerticalSolidList"/>
    <dgm:cxn modelId="{B5D6C76C-BABC-42AC-B031-A47AAEF4BD7B}" type="presParOf" srcId="{3969F567-49B2-4D6F-8DAE-D5A97233897C}" destId="{92706BCF-6DDC-4C63-BD05-BCE980F54747}" srcOrd="0" destOrd="0" presId="urn:microsoft.com/office/officeart/2018/2/layout/IconVerticalSolidList"/>
    <dgm:cxn modelId="{5E58B6A6-5676-4866-A0AD-51FDB235E632}" type="presParOf" srcId="{92706BCF-6DDC-4C63-BD05-BCE980F54747}" destId="{3139787D-CE81-4C71-9AE5-59317E97099F}" srcOrd="0" destOrd="0" presId="urn:microsoft.com/office/officeart/2018/2/layout/IconVerticalSolidList"/>
    <dgm:cxn modelId="{7957DF95-8550-49AA-A310-8BA8FECB7505}" type="presParOf" srcId="{92706BCF-6DDC-4C63-BD05-BCE980F54747}" destId="{E76F0F02-67A3-4F71-9855-B193C75DD044}" srcOrd="1" destOrd="0" presId="urn:microsoft.com/office/officeart/2018/2/layout/IconVerticalSolidList"/>
    <dgm:cxn modelId="{4E56D442-CDD7-424C-8AE8-76FF7B7B353E}" type="presParOf" srcId="{92706BCF-6DDC-4C63-BD05-BCE980F54747}" destId="{F66D3937-4715-4853-8899-4914DF09F575}" srcOrd="2" destOrd="0" presId="urn:microsoft.com/office/officeart/2018/2/layout/IconVerticalSolidList"/>
    <dgm:cxn modelId="{F8B0F75B-21CB-46C9-A433-62ABA32937C1}" type="presParOf" srcId="{92706BCF-6DDC-4C63-BD05-BCE980F54747}" destId="{E7DFF1C4-F371-4E04-BC13-EFF0A7D42A5C}" srcOrd="3" destOrd="0" presId="urn:microsoft.com/office/officeart/2018/2/layout/IconVerticalSolidList"/>
    <dgm:cxn modelId="{74D45EF2-AFA3-404B-8DD8-43355DB1B733}" type="presParOf" srcId="{3969F567-49B2-4D6F-8DAE-D5A97233897C}" destId="{42A9649D-1AB6-430B-AC97-F3B3F98A3A75}" srcOrd="1" destOrd="0" presId="urn:microsoft.com/office/officeart/2018/2/layout/IconVerticalSolidList"/>
    <dgm:cxn modelId="{EC880759-F23F-4F99-A4AE-58F4C3A4FC12}" type="presParOf" srcId="{3969F567-49B2-4D6F-8DAE-D5A97233897C}" destId="{33E94ED8-987D-4057-A962-8C52E50DE82B}" srcOrd="2" destOrd="0" presId="urn:microsoft.com/office/officeart/2018/2/layout/IconVerticalSolidList"/>
    <dgm:cxn modelId="{73E59B8C-43EC-4C75-BE7E-D8F8B8939E6D}" type="presParOf" srcId="{33E94ED8-987D-4057-A962-8C52E50DE82B}" destId="{34955B13-26D4-4890-8510-D2FF5FBFFDB6}" srcOrd="0" destOrd="0" presId="urn:microsoft.com/office/officeart/2018/2/layout/IconVerticalSolidList"/>
    <dgm:cxn modelId="{381D2FC4-A4D4-4A38-BA22-082BFDF7CE57}" type="presParOf" srcId="{33E94ED8-987D-4057-A962-8C52E50DE82B}" destId="{E5126EAE-0F61-4E5F-A191-FDD337FC4DA9}" srcOrd="1" destOrd="0" presId="urn:microsoft.com/office/officeart/2018/2/layout/IconVerticalSolidList"/>
    <dgm:cxn modelId="{ABEEC534-8CEB-4B2F-A603-3F7947FD81E2}" type="presParOf" srcId="{33E94ED8-987D-4057-A962-8C52E50DE82B}" destId="{4874E565-98A6-419A-8909-BD8627936D2E}" srcOrd="2" destOrd="0" presId="urn:microsoft.com/office/officeart/2018/2/layout/IconVerticalSolidList"/>
    <dgm:cxn modelId="{D26CA35E-358E-4EEE-B168-5437147411EE}" type="presParOf" srcId="{33E94ED8-987D-4057-A962-8C52E50DE82B}" destId="{9D8183A7-2D77-4D79-B455-7E7A16AC1A2F}" srcOrd="3" destOrd="0" presId="urn:microsoft.com/office/officeart/2018/2/layout/IconVerticalSolidList"/>
    <dgm:cxn modelId="{C7BF1808-51A0-4717-86CA-E44DABABF909}" type="presParOf" srcId="{3969F567-49B2-4D6F-8DAE-D5A97233897C}" destId="{AC40C22E-FF6E-4A37-8B66-85DC19A2CBF6}" srcOrd="3" destOrd="0" presId="urn:microsoft.com/office/officeart/2018/2/layout/IconVerticalSolidList"/>
    <dgm:cxn modelId="{A3CA1FA1-844B-4F7F-A108-6C9C2B09EEAE}" type="presParOf" srcId="{3969F567-49B2-4D6F-8DAE-D5A97233897C}" destId="{6859510D-F490-4D7A-AB96-9967E1951AD7}" srcOrd="4" destOrd="0" presId="urn:microsoft.com/office/officeart/2018/2/layout/IconVerticalSolidList"/>
    <dgm:cxn modelId="{49F77F42-3100-4578-AF9A-0E63B7FF23FA}" type="presParOf" srcId="{6859510D-F490-4D7A-AB96-9967E1951AD7}" destId="{E541132A-FAE9-4E1F-A322-1833FB4E68E9}" srcOrd="0" destOrd="0" presId="urn:microsoft.com/office/officeart/2018/2/layout/IconVerticalSolidList"/>
    <dgm:cxn modelId="{4334883E-AE8C-4600-9B9B-32C9D9DA7347}" type="presParOf" srcId="{6859510D-F490-4D7A-AB96-9967E1951AD7}" destId="{BBB99B7C-2DCA-413F-AC1C-3062A6176226}" srcOrd="1" destOrd="0" presId="urn:microsoft.com/office/officeart/2018/2/layout/IconVerticalSolidList"/>
    <dgm:cxn modelId="{C35036BC-CEC9-47E4-A497-A6FE1AF1692E}" type="presParOf" srcId="{6859510D-F490-4D7A-AB96-9967E1951AD7}" destId="{1AF3D62A-6DBF-4D52-A5CE-16F8777B67FD}" srcOrd="2" destOrd="0" presId="urn:microsoft.com/office/officeart/2018/2/layout/IconVerticalSolidList"/>
    <dgm:cxn modelId="{0E7ADDC3-62B4-4D7C-A075-8E57B826D71E}" type="presParOf" srcId="{6859510D-F490-4D7A-AB96-9967E1951AD7}" destId="{8D668712-87E2-4140-877C-3718285FD4C2}" srcOrd="3" destOrd="0" presId="urn:microsoft.com/office/officeart/2018/2/layout/IconVerticalSolidList"/>
    <dgm:cxn modelId="{21121B5E-6D69-460B-A58A-0C2F23471153}" type="presParOf" srcId="{3969F567-49B2-4D6F-8DAE-D5A97233897C}" destId="{792F97DD-DFD7-4274-8084-E85D9A9DC57E}" srcOrd="5" destOrd="0" presId="urn:microsoft.com/office/officeart/2018/2/layout/IconVerticalSolidList"/>
    <dgm:cxn modelId="{33D2D207-CF43-4B95-A620-249812B3DECF}" type="presParOf" srcId="{3969F567-49B2-4D6F-8DAE-D5A97233897C}" destId="{ACEE52AF-92D1-4E4A-AA5C-FB80CCFF19AA}" srcOrd="6" destOrd="0" presId="urn:microsoft.com/office/officeart/2018/2/layout/IconVerticalSolidList"/>
    <dgm:cxn modelId="{16A71954-AEAD-4CD9-B51A-1FBEE7730FE6}" type="presParOf" srcId="{ACEE52AF-92D1-4E4A-AA5C-FB80CCFF19AA}" destId="{536CCFD6-A9B3-4AFA-9FF4-B02B18C6CCE7}" srcOrd="0" destOrd="0" presId="urn:microsoft.com/office/officeart/2018/2/layout/IconVerticalSolidList"/>
    <dgm:cxn modelId="{51868585-0184-4886-833A-9EBEBC2FA595}" type="presParOf" srcId="{ACEE52AF-92D1-4E4A-AA5C-FB80CCFF19AA}" destId="{B2D035E0-C08E-4076-B3AF-562B0E656D95}" srcOrd="1" destOrd="0" presId="urn:microsoft.com/office/officeart/2018/2/layout/IconVerticalSolidList"/>
    <dgm:cxn modelId="{9A31DEBE-C462-40D1-AA04-E09DD6565E63}" type="presParOf" srcId="{ACEE52AF-92D1-4E4A-AA5C-FB80CCFF19AA}" destId="{1ADF37F7-85C1-4AE3-B985-665A9ED057CE}" srcOrd="2" destOrd="0" presId="urn:microsoft.com/office/officeart/2018/2/layout/IconVerticalSolidList"/>
    <dgm:cxn modelId="{FEFAA6FC-D93F-4F0B-A043-00E1C10150AE}" type="presParOf" srcId="{ACEE52AF-92D1-4E4A-AA5C-FB80CCFF19AA}" destId="{C4D83214-A998-40AA-8FD4-FA59174CC122}" srcOrd="3" destOrd="0" presId="urn:microsoft.com/office/officeart/2018/2/layout/IconVerticalSolidList"/>
    <dgm:cxn modelId="{149A99DD-3144-47C8-B117-B0F0EF46CDC2}" type="presParOf" srcId="{3969F567-49B2-4D6F-8DAE-D5A97233897C}" destId="{7B274B7C-8078-4132-A34D-FBB29516A93D}" srcOrd="7" destOrd="0" presId="urn:microsoft.com/office/officeart/2018/2/layout/IconVerticalSolidList"/>
    <dgm:cxn modelId="{B57C7968-24EB-41F1-A0B0-AFF2135CF4EB}" type="presParOf" srcId="{3969F567-49B2-4D6F-8DAE-D5A97233897C}" destId="{364D902B-F78C-449E-AAEA-20C63631FF8B}" srcOrd="8" destOrd="0" presId="urn:microsoft.com/office/officeart/2018/2/layout/IconVerticalSolidList"/>
    <dgm:cxn modelId="{B38FDC41-5274-4E90-AD5B-45EC207C68B6}" type="presParOf" srcId="{364D902B-F78C-449E-AAEA-20C63631FF8B}" destId="{5A13ACC3-BC2F-4F29-8BFF-3F3C65E2C59E}" srcOrd="0" destOrd="0" presId="urn:microsoft.com/office/officeart/2018/2/layout/IconVerticalSolidList"/>
    <dgm:cxn modelId="{A410B11A-5BBB-439C-8C66-D278E76F18B2}" type="presParOf" srcId="{364D902B-F78C-449E-AAEA-20C63631FF8B}" destId="{E927D9E2-C9E6-431F-8333-256BD748424E}" srcOrd="1" destOrd="0" presId="urn:microsoft.com/office/officeart/2018/2/layout/IconVerticalSolidList"/>
    <dgm:cxn modelId="{ABB5C30E-CB43-42A6-9264-35CFF4637FD3}" type="presParOf" srcId="{364D902B-F78C-449E-AAEA-20C63631FF8B}" destId="{F318A4CE-8297-4B45-9162-17817303210C}" srcOrd="2" destOrd="0" presId="urn:microsoft.com/office/officeart/2018/2/layout/IconVerticalSolidList"/>
    <dgm:cxn modelId="{5D440288-E921-478F-9355-D82D75F1368D}" type="presParOf" srcId="{364D902B-F78C-449E-AAEA-20C63631FF8B}" destId="{A48F5B59-4D1B-40A0-A148-B4299985B4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617C0D-33B8-4471-9DAC-C47C6D4854B6}"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9C3D0E2C-719C-417A-BC22-83BF5D1A69B3}">
      <dgm:prSet/>
      <dgm:spPr/>
      <dgm:t>
        <a:bodyPr/>
        <a:lstStyle/>
        <a:p>
          <a:pPr>
            <a:defRPr b="1"/>
          </a:pPr>
          <a:r>
            <a:rPr lang="en-CA" b="1"/>
            <a:t>User</a:t>
          </a:r>
          <a:endParaRPr lang="en-US"/>
        </a:p>
      </dgm:t>
    </dgm:pt>
    <dgm:pt modelId="{870C6815-174B-4D03-821F-63A06BF5B75C}" type="parTrans" cxnId="{A5E24A61-7838-497A-8A4C-E24BFE2DB922}">
      <dgm:prSet/>
      <dgm:spPr/>
      <dgm:t>
        <a:bodyPr/>
        <a:lstStyle/>
        <a:p>
          <a:endParaRPr lang="en-US"/>
        </a:p>
      </dgm:t>
    </dgm:pt>
    <dgm:pt modelId="{4341AE06-DA2E-482A-801C-0BB179BD086C}" type="sibTrans" cxnId="{A5E24A61-7838-497A-8A4C-E24BFE2DB922}">
      <dgm:prSet/>
      <dgm:spPr/>
      <dgm:t>
        <a:bodyPr/>
        <a:lstStyle/>
        <a:p>
          <a:endParaRPr lang="en-US"/>
        </a:p>
      </dgm:t>
    </dgm:pt>
    <dgm:pt modelId="{DBF7F2C1-3F56-46C4-B532-4136E1556215}">
      <dgm:prSet/>
      <dgm:spPr/>
      <dgm:t>
        <a:bodyPr/>
        <a:lstStyle/>
        <a:p>
          <a:r>
            <a:rPr lang="en-CA"/>
            <a:t>They have access to their patient profile</a:t>
          </a:r>
          <a:endParaRPr lang="en-US"/>
        </a:p>
      </dgm:t>
    </dgm:pt>
    <dgm:pt modelId="{6696B295-ECE6-49EF-A4A4-118BF16262F9}" type="parTrans" cxnId="{9F8F8A79-4179-438D-8BB9-73F22C97CF1A}">
      <dgm:prSet/>
      <dgm:spPr/>
      <dgm:t>
        <a:bodyPr/>
        <a:lstStyle/>
        <a:p>
          <a:endParaRPr lang="en-US"/>
        </a:p>
      </dgm:t>
    </dgm:pt>
    <dgm:pt modelId="{72511CAF-A8F1-4AE5-B0A2-4F76FBDE8AA7}" type="sibTrans" cxnId="{9F8F8A79-4179-438D-8BB9-73F22C97CF1A}">
      <dgm:prSet/>
      <dgm:spPr/>
      <dgm:t>
        <a:bodyPr/>
        <a:lstStyle/>
        <a:p>
          <a:endParaRPr lang="en-US"/>
        </a:p>
      </dgm:t>
    </dgm:pt>
    <dgm:pt modelId="{C0DEA68B-D225-4C87-A4B4-943759FC449B}">
      <dgm:prSet/>
      <dgm:spPr/>
      <dgm:t>
        <a:bodyPr/>
        <a:lstStyle/>
        <a:p>
          <a:r>
            <a:rPr lang="en-CA"/>
            <a:t>They can make update to their patient profile whenever they need</a:t>
          </a:r>
          <a:endParaRPr lang="en-US"/>
        </a:p>
      </dgm:t>
    </dgm:pt>
    <dgm:pt modelId="{486EC34A-A410-4045-A986-6CC0248AB8F3}" type="parTrans" cxnId="{E508D5C2-3BD4-444F-A2E9-2FFA2AEAD17F}">
      <dgm:prSet/>
      <dgm:spPr/>
      <dgm:t>
        <a:bodyPr/>
        <a:lstStyle/>
        <a:p>
          <a:endParaRPr lang="en-US"/>
        </a:p>
      </dgm:t>
    </dgm:pt>
    <dgm:pt modelId="{E5FFD28A-F53B-4C48-9786-9127C3C531F2}" type="sibTrans" cxnId="{E508D5C2-3BD4-444F-A2E9-2FFA2AEAD17F}">
      <dgm:prSet/>
      <dgm:spPr/>
      <dgm:t>
        <a:bodyPr/>
        <a:lstStyle/>
        <a:p>
          <a:endParaRPr lang="en-US"/>
        </a:p>
      </dgm:t>
    </dgm:pt>
    <dgm:pt modelId="{32B773A5-898C-4066-B276-25537E89BC50}">
      <dgm:prSet/>
      <dgm:spPr/>
      <dgm:t>
        <a:bodyPr/>
        <a:lstStyle/>
        <a:p>
          <a:pPr>
            <a:defRPr b="1"/>
          </a:pPr>
          <a:r>
            <a:rPr lang="en-CA" b="1"/>
            <a:t>Manager</a:t>
          </a:r>
          <a:endParaRPr lang="en-US"/>
        </a:p>
      </dgm:t>
    </dgm:pt>
    <dgm:pt modelId="{F64B0B27-ACE6-4C14-BFB4-E150B4EBFB87}" type="parTrans" cxnId="{3D62CDB7-6532-490A-9597-309B123FD577}">
      <dgm:prSet/>
      <dgm:spPr/>
      <dgm:t>
        <a:bodyPr/>
        <a:lstStyle/>
        <a:p>
          <a:endParaRPr lang="en-US"/>
        </a:p>
      </dgm:t>
    </dgm:pt>
    <dgm:pt modelId="{A3507F83-82C3-4EE6-9574-A295F8BA33E4}" type="sibTrans" cxnId="{3D62CDB7-6532-490A-9597-309B123FD577}">
      <dgm:prSet/>
      <dgm:spPr/>
      <dgm:t>
        <a:bodyPr/>
        <a:lstStyle/>
        <a:p>
          <a:endParaRPr lang="en-US"/>
        </a:p>
      </dgm:t>
    </dgm:pt>
    <dgm:pt modelId="{DD12D44C-9A99-431A-8782-E1390FF9A565}">
      <dgm:prSet/>
      <dgm:spPr/>
      <dgm:t>
        <a:bodyPr/>
        <a:lstStyle/>
        <a:p>
          <a:r>
            <a:rPr lang="en-CA"/>
            <a:t>Accessible to any information at any given time</a:t>
          </a:r>
          <a:endParaRPr lang="en-US"/>
        </a:p>
      </dgm:t>
    </dgm:pt>
    <dgm:pt modelId="{26705C37-EA96-4F00-B366-FDD98E42E934}" type="parTrans" cxnId="{E471B956-6523-41A5-8560-954FB15ACA18}">
      <dgm:prSet/>
      <dgm:spPr/>
      <dgm:t>
        <a:bodyPr/>
        <a:lstStyle/>
        <a:p>
          <a:endParaRPr lang="en-US"/>
        </a:p>
      </dgm:t>
    </dgm:pt>
    <dgm:pt modelId="{398639B4-09A5-45DA-A138-E9FF7106A393}" type="sibTrans" cxnId="{E471B956-6523-41A5-8560-954FB15ACA18}">
      <dgm:prSet/>
      <dgm:spPr/>
      <dgm:t>
        <a:bodyPr/>
        <a:lstStyle/>
        <a:p>
          <a:endParaRPr lang="en-US"/>
        </a:p>
      </dgm:t>
    </dgm:pt>
    <dgm:pt modelId="{FC44CC84-9991-44D9-8075-B6D047EAC554}">
      <dgm:prSet/>
      <dgm:spPr/>
      <dgm:t>
        <a:bodyPr/>
        <a:lstStyle/>
        <a:p>
          <a:r>
            <a:rPr lang="en-CA"/>
            <a:t>Manages all patient information</a:t>
          </a:r>
          <a:endParaRPr lang="en-US"/>
        </a:p>
      </dgm:t>
    </dgm:pt>
    <dgm:pt modelId="{E6F52139-9C54-4640-B9B2-BEE86C3C5BFC}" type="parTrans" cxnId="{39834863-368B-4C41-9417-903DFF9AD98F}">
      <dgm:prSet/>
      <dgm:spPr/>
      <dgm:t>
        <a:bodyPr/>
        <a:lstStyle/>
        <a:p>
          <a:endParaRPr lang="en-US"/>
        </a:p>
      </dgm:t>
    </dgm:pt>
    <dgm:pt modelId="{4D989582-2757-4C64-94CD-93D3B30012A3}" type="sibTrans" cxnId="{39834863-368B-4C41-9417-903DFF9AD98F}">
      <dgm:prSet/>
      <dgm:spPr/>
      <dgm:t>
        <a:bodyPr/>
        <a:lstStyle/>
        <a:p>
          <a:endParaRPr lang="en-US"/>
        </a:p>
      </dgm:t>
    </dgm:pt>
    <dgm:pt modelId="{37F57D97-74EB-49F4-A264-6FFC77E4F436}">
      <dgm:prSet/>
      <dgm:spPr/>
      <dgm:t>
        <a:bodyPr/>
        <a:lstStyle/>
        <a:p>
          <a:pPr>
            <a:defRPr b="1"/>
          </a:pPr>
          <a:r>
            <a:rPr lang="en-CA" b="1"/>
            <a:t>Admin</a:t>
          </a:r>
          <a:endParaRPr lang="en-US"/>
        </a:p>
      </dgm:t>
    </dgm:pt>
    <dgm:pt modelId="{9F5797C9-355C-47E2-B1F5-6078076D58C3}" type="parTrans" cxnId="{84FD4B5F-196B-48BF-A522-C939883A13FA}">
      <dgm:prSet/>
      <dgm:spPr/>
      <dgm:t>
        <a:bodyPr/>
        <a:lstStyle/>
        <a:p>
          <a:endParaRPr lang="en-US"/>
        </a:p>
      </dgm:t>
    </dgm:pt>
    <dgm:pt modelId="{091D3E95-577A-40A8-B0CA-3AB7E9D81700}" type="sibTrans" cxnId="{84FD4B5F-196B-48BF-A522-C939883A13FA}">
      <dgm:prSet/>
      <dgm:spPr/>
      <dgm:t>
        <a:bodyPr/>
        <a:lstStyle/>
        <a:p>
          <a:endParaRPr lang="en-US"/>
        </a:p>
      </dgm:t>
    </dgm:pt>
    <dgm:pt modelId="{01DADDD5-CEB9-4D69-8D79-5DC71C4DF1C4}">
      <dgm:prSet/>
      <dgm:spPr/>
      <dgm:t>
        <a:bodyPr/>
        <a:lstStyle/>
        <a:p>
          <a:r>
            <a:rPr lang="en-CA"/>
            <a:t>Control over entire system</a:t>
          </a:r>
          <a:endParaRPr lang="en-US"/>
        </a:p>
      </dgm:t>
    </dgm:pt>
    <dgm:pt modelId="{A8FDF53E-ADAF-439D-9197-7DD1FBAC9FD0}" type="parTrans" cxnId="{8108AC5E-2F5B-483A-87CD-D5681ACFB738}">
      <dgm:prSet/>
      <dgm:spPr/>
      <dgm:t>
        <a:bodyPr/>
        <a:lstStyle/>
        <a:p>
          <a:endParaRPr lang="en-US"/>
        </a:p>
      </dgm:t>
    </dgm:pt>
    <dgm:pt modelId="{FFF33BCE-8D6C-48B9-8CEA-F55EA015B8F6}" type="sibTrans" cxnId="{8108AC5E-2F5B-483A-87CD-D5681ACFB738}">
      <dgm:prSet/>
      <dgm:spPr/>
      <dgm:t>
        <a:bodyPr/>
        <a:lstStyle/>
        <a:p>
          <a:endParaRPr lang="en-US"/>
        </a:p>
      </dgm:t>
    </dgm:pt>
    <dgm:pt modelId="{34C150B1-7EA6-4BBB-86F2-242ACF34A1F3}">
      <dgm:prSet/>
      <dgm:spPr/>
      <dgm:t>
        <a:bodyPr/>
        <a:lstStyle/>
        <a:p>
          <a:r>
            <a:rPr lang="en-CA"/>
            <a:t>Manages the entire database</a:t>
          </a:r>
          <a:endParaRPr lang="en-US"/>
        </a:p>
      </dgm:t>
    </dgm:pt>
    <dgm:pt modelId="{31C67645-E855-4ED6-91A2-B2EF2E685204}" type="parTrans" cxnId="{3941E823-3DC7-428D-9C1B-8AED13560401}">
      <dgm:prSet/>
      <dgm:spPr/>
      <dgm:t>
        <a:bodyPr/>
        <a:lstStyle/>
        <a:p>
          <a:endParaRPr lang="en-US"/>
        </a:p>
      </dgm:t>
    </dgm:pt>
    <dgm:pt modelId="{76167394-F88D-47C6-AAFF-D4B193E42475}" type="sibTrans" cxnId="{3941E823-3DC7-428D-9C1B-8AED13560401}">
      <dgm:prSet/>
      <dgm:spPr/>
      <dgm:t>
        <a:bodyPr/>
        <a:lstStyle/>
        <a:p>
          <a:endParaRPr lang="en-US"/>
        </a:p>
      </dgm:t>
    </dgm:pt>
    <dgm:pt modelId="{FEA2899D-1390-4C87-9077-BB59498C49E1}">
      <dgm:prSet/>
      <dgm:spPr/>
      <dgm:t>
        <a:bodyPr/>
        <a:lstStyle/>
        <a:p>
          <a:r>
            <a:rPr lang="en-CA"/>
            <a:t>Access and change information with no restriction</a:t>
          </a:r>
          <a:endParaRPr lang="en-US"/>
        </a:p>
      </dgm:t>
    </dgm:pt>
    <dgm:pt modelId="{42BD556A-B679-4C38-AC4C-718938C854C0}" type="parTrans" cxnId="{B20F5F8D-E493-471D-BDC7-4747FB6324AE}">
      <dgm:prSet/>
      <dgm:spPr/>
      <dgm:t>
        <a:bodyPr/>
        <a:lstStyle/>
        <a:p>
          <a:endParaRPr lang="en-US"/>
        </a:p>
      </dgm:t>
    </dgm:pt>
    <dgm:pt modelId="{84D3B5F7-6CD9-455E-B568-20F97A119CA3}" type="sibTrans" cxnId="{B20F5F8D-E493-471D-BDC7-4747FB6324AE}">
      <dgm:prSet/>
      <dgm:spPr/>
      <dgm:t>
        <a:bodyPr/>
        <a:lstStyle/>
        <a:p>
          <a:endParaRPr lang="en-US"/>
        </a:p>
      </dgm:t>
    </dgm:pt>
    <dgm:pt modelId="{0F6D42AC-97F1-40C1-BF24-134B7A9E1BA9}" type="pres">
      <dgm:prSet presAssocID="{E2617C0D-33B8-4471-9DAC-C47C6D4854B6}" presName="root" presStyleCnt="0">
        <dgm:presLayoutVars>
          <dgm:dir/>
          <dgm:resizeHandles val="exact"/>
        </dgm:presLayoutVars>
      </dgm:prSet>
      <dgm:spPr/>
    </dgm:pt>
    <dgm:pt modelId="{F8E01D68-AD1B-4F90-8DCA-B5591C612238}" type="pres">
      <dgm:prSet presAssocID="{9C3D0E2C-719C-417A-BC22-83BF5D1A69B3}" presName="compNode" presStyleCnt="0"/>
      <dgm:spPr/>
    </dgm:pt>
    <dgm:pt modelId="{BCFE4E62-2B13-411D-B1CE-062E1D7E206B}" type="pres">
      <dgm:prSet presAssocID="{9C3D0E2C-719C-417A-BC22-83BF5D1A69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0CDCB94-E54C-4A60-83B3-0EBD8B8FF270}" type="pres">
      <dgm:prSet presAssocID="{9C3D0E2C-719C-417A-BC22-83BF5D1A69B3}" presName="iconSpace" presStyleCnt="0"/>
      <dgm:spPr/>
    </dgm:pt>
    <dgm:pt modelId="{D1265C2D-0C43-4C69-9522-F6A099462BC0}" type="pres">
      <dgm:prSet presAssocID="{9C3D0E2C-719C-417A-BC22-83BF5D1A69B3}" presName="parTx" presStyleLbl="revTx" presStyleIdx="0" presStyleCnt="6">
        <dgm:presLayoutVars>
          <dgm:chMax val="0"/>
          <dgm:chPref val="0"/>
        </dgm:presLayoutVars>
      </dgm:prSet>
      <dgm:spPr/>
    </dgm:pt>
    <dgm:pt modelId="{32EBE605-1578-4DFC-AB50-240A0C5A5A10}" type="pres">
      <dgm:prSet presAssocID="{9C3D0E2C-719C-417A-BC22-83BF5D1A69B3}" presName="txSpace" presStyleCnt="0"/>
      <dgm:spPr/>
    </dgm:pt>
    <dgm:pt modelId="{7351E879-65CD-48E4-B401-9A7D170D3CAC}" type="pres">
      <dgm:prSet presAssocID="{9C3D0E2C-719C-417A-BC22-83BF5D1A69B3}" presName="desTx" presStyleLbl="revTx" presStyleIdx="1" presStyleCnt="6">
        <dgm:presLayoutVars/>
      </dgm:prSet>
      <dgm:spPr/>
    </dgm:pt>
    <dgm:pt modelId="{481664A1-FA7C-40BC-9A1F-A6D82041D2E4}" type="pres">
      <dgm:prSet presAssocID="{4341AE06-DA2E-482A-801C-0BB179BD086C}" presName="sibTrans" presStyleCnt="0"/>
      <dgm:spPr/>
    </dgm:pt>
    <dgm:pt modelId="{534866F1-5AFD-4EBC-9F2B-1335A0251F73}" type="pres">
      <dgm:prSet presAssocID="{32B773A5-898C-4066-B276-25537E89BC50}" presName="compNode" presStyleCnt="0"/>
      <dgm:spPr/>
    </dgm:pt>
    <dgm:pt modelId="{8D13E435-6D13-4520-87F1-41129ECAF7E7}" type="pres">
      <dgm:prSet presAssocID="{32B773A5-898C-4066-B276-25537E89BC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phone"/>
        </a:ext>
      </dgm:extLst>
    </dgm:pt>
    <dgm:pt modelId="{979F0A7D-9D72-481F-A079-DC645BE8D0AF}" type="pres">
      <dgm:prSet presAssocID="{32B773A5-898C-4066-B276-25537E89BC50}" presName="iconSpace" presStyleCnt="0"/>
      <dgm:spPr/>
    </dgm:pt>
    <dgm:pt modelId="{DAA4ED2F-BA2D-440D-88DF-86E271D9DA59}" type="pres">
      <dgm:prSet presAssocID="{32B773A5-898C-4066-B276-25537E89BC50}" presName="parTx" presStyleLbl="revTx" presStyleIdx="2" presStyleCnt="6">
        <dgm:presLayoutVars>
          <dgm:chMax val="0"/>
          <dgm:chPref val="0"/>
        </dgm:presLayoutVars>
      </dgm:prSet>
      <dgm:spPr/>
    </dgm:pt>
    <dgm:pt modelId="{A7994DF8-B5D9-45F6-98EC-5EBF59D10D5A}" type="pres">
      <dgm:prSet presAssocID="{32B773A5-898C-4066-B276-25537E89BC50}" presName="txSpace" presStyleCnt="0"/>
      <dgm:spPr/>
    </dgm:pt>
    <dgm:pt modelId="{2C620234-065A-43E6-9FE4-7F85060A9D19}" type="pres">
      <dgm:prSet presAssocID="{32B773A5-898C-4066-B276-25537E89BC50}" presName="desTx" presStyleLbl="revTx" presStyleIdx="3" presStyleCnt="6">
        <dgm:presLayoutVars/>
      </dgm:prSet>
      <dgm:spPr/>
    </dgm:pt>
    <dgm:pt modelId="{775BF595-616C-42E2-BC5A-700488B91AC2}" type="pres">
      <dgm:prSet presAssocID="{A3507F83-82C3-4EE6-9574-A295F8BA33E4}" presName="sibTrans" presStyleCnt="0"/>
      <dgm:spPr/>
    </dgm:pt>
    <dgm:pt modelId="{9582F9D1-DC94-46AE-B50E-4124494A255C}" type="pres">
      <dgm:prSet presAssocID="{37F57D97-74EB-49F4-A264-6FFC77E4F436}" presName="compNode" presStyleCnt="0"/>
      <dgm:spPr/>
    </dgm:pt>
    <dgm:pt modelId="{5B503DCC-1333-42EA-93EC-DA69E186B585}" type="pres">
      <dgm:prSet presAssocID="{37F57D97-74EB-49F4-A264-6FFC77E4F4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25D2619-F0B0-4C1B-8C5F-909A5B83D945}" type="pres">
      <dgm:prSet presAssocID="{37F57D97-74EB-49F4-A264-6FFC77E4F436}" presName="iconSpace" presStyleCnt="0"/>
      <dgm:spPr/>
    </dgm:pt>
    <dgm:pt modelId="{3963AE9C-9EC9-4205-9BEB-7F359B62BACD}" type="pres">
      <dgm:prSet presAssocID="{37F57D97-74EB-49F4-A264-6FFC77E4F436}" presName="parTx" presStyleLbl="revTx" presStyleIdx="4" presStyleCnt="6">
        <dgm:presLayoutVars>
          <dgm:chMax val="0"/>
          <dgm:chPref val="0"/>
        </dgm:presLayoutVars>
      </dgm:prSet>
      <dgm:spPr/>
    </dgm:pt>
    <dgm:pt modelId="{50F5200C-47DC-435D-814A-8741D8863F00}" type="pres">
      <dgm:prSet presAssocID="{37F57D97-74EB-49F4-A264-6FFC77E4F436}" presName="txSpace" presStyleCnt="0"/>
      <dgm:spPr/>
    </dgm:pt>
    <dgm:pt modelId="{96F035A9-4F53-4C71-AADF-A21EFB335A9C}" type="pres">
      <dgm:prSet presAssocID="{37F57D97-74EB-49F4-A264-6FFC77E4F436}" presName="desTx" presStyleLbl="revTx" presStyleIdx="5" presStyleCnt="6">
        <dgm:presLayoutVars/>
      </dgm:prSet>
      <dgm:spPr/>
    </dgm:pt>
  </dgm:ptLst>
  <dgm:cxnLst>
    <dgm:cxn modelId="{493D6210-4433-46A2-8593-3DB8FA13E948}" type="presOf" srcId="{34C150B1-7EA6-4BBB-86F2-242ACF34A1F3}" destId="{96F035A9-4F53-4C71-AADF-A21EFB335A9C}" srcOrd="0" destOrd="1" presId="urn:microsoft.com/office/officeart/2018/5/layout/CenteredIconLabelDescriptionList"/>
    <dgm:cxn modelId="{3941E823-3DC7-428D-9C1B-8AED13560401}" srcId="{37F57D97-74EB-49F4-A264-6FFC77E4F436}" destId="{34C150B1-7EA6-4BBB-86F2-242ACF34A1F3}" srcOrd="1" destOrd="0" parTransId="{31C67645-E855-4ED6-91A2-B2EF2E685204}" sibTransId="{76167394-F88D-47C6-AAFF-D4B193E42475}"/>
    <dgm:cxn modelId="{FEC58529-FFBE-4706-A244-BB287F5D9103}" type="presOf" srcId="{FC44CC84-9991-44D9-8075-B6D047EAC554}" destId="{2C620234-065A-43E6-9FE4-7F85060A9D19}" srcOrd="0" destOrd="1" presId="urn:microsoft.com/office/officeart/2018/5/layout/CenteredIconLabelDescriptionList"/>
    <dgm:cxn modelId="{8108AC5E-2F5B-483A-87CD-D5681ACFB738}" srcId="{37F57D97-74EB-49F4-A264-6FFC77E4F436}" destId="{01DADDD5-CEB9-4D69-8D79-5DC71C4DF1C4}" srcOrd="0" destOrd="0" parTransId="{A8FDF53E-ADAF-439D-9197-7DD1FBAC9FD0}" sibTransId="{FFF33BCE-8D6C-48B9-8CEA-F55EA015B8F6}"/>
    <dgm:cxn modelId="{84FD4B5F-196B-48BF-A522-C939883A13FA}" srcId="{E2617C0D-33B8-4471-9DAC-C47C6D4854B6}" destId="{37F57D97-74EB-49F4-A264-6FFC77E4F436}" srcOrd="2" destOrd="0" parTransId="{9F5797C9-355C-47E2-B1F5-6078076D58C3}" sibTransId="{091D3E95-577A-40A8-B0CA-3AB7E9D81700}"/>
    <dgm:cxn modelId="{A5E24A61-7838-497A-8A4C-E24BFE2DB922}" srcId="{E2617C0D-33B8-4471-9DAC-C47C6D4854B6}" destId="{9C3D0E2C-719C-417A-BC22-83BF5D1A69B3}" srcOrd="0" destOrd="0" parTransId="{870C6815-174B-4D03-821F-63A06BF5B75C}" sibTransId="{4341AE06-DA2E-482A-801C-0BB179BD086C}"/>
    <dgm:cxn modelId="{39834863-368B-4C41-9417-903DFF9AD98F}" srcId="{32B773A5-898C-4066-B276-25537E89BC50}" destId="{FC44CC84-9991-44D9-8075-B6D047EAC554}" srcOrd="1" destOrd="0" parTransId="{E6F52139-9C54-4640-B9B2-BEE86C3C5BFC}" sibTransId="{4D989582-2757-4C64-94CD-93D3B30012A3}"/>
    <dgm:cxn modelId="{C5936E45-34AF-45C4-9C3B-252DDF26C802}" type="presOf" srcId="{37F57D97-74EB-49F4-A264-6FFC77E4F436}" destId="{3963AE9C-9EC9-4205-9BEB-7F359B62BACD}" srcOrd="0" destOrd="0" presId="urn:microsoft.com/office/officeart/2018/5/layout/CenteredIconLabelDescriptionList"/>
    <dgm:cxn modelId="{52AC3C4C-E176-49E0-8284-5497B52CF60A}" type="presOf" srcId="{32B773A5-898C-4066-B276-25537E89BC50}" destId="{DAA4ED2F-BA2D-440D-88DF-86E271D9DA59}" srcOrd="0" destOrd="0" presId="urn:microsoft.com/office/officeart/2018/5/layout/CenteredIconLabelDescriptionList"/>
    <dgm:cxn modelId="{E471B956-6523-41A5-8560-954FB15ACA18}" srcId="{32B773A5-898C-4066-B276-25537E89BC50}" destId="{DD12D44C-9A99-431A-8782-E1390FF9A565}" srcOrd="0" destOrd="0" parTransId="{26705C37-EA96-4F00-B366-FDD98E42E934}" sibTransId="{398639B4-09A5-45DA-A138-E9FF7106A393}"/>
    <dgm:cxn modelId="{9F8F8A79-4179-438D-8BB9-73F22C97CF1A}" srcId="{9C3D0E2C-719C-417A-BC22-83BF5D1A69B3}" destId="{DBF7F2C1-3F56-46C4-B532-4136E1556215}" srcOrd="0" destOrd="0" parTransId="{6696B295-ECE6-49EF-A4A4-118BF16262F9}" sibTransId="{72511CAF-A8F1-4AE5-B0A2-4F76FBDE8AA7}"/>
    <dgm:cxn modelId="{B20F5F8D-E493-471D-BDC7-4747FB6324AE}" srcId="{37F57D97-74EB-49F4-A264-6FFC77E4F436}" destId="{FEA2899D-1390-4C87-9077-BB59498C49E1}" srcOrd="2" destOrd="0" parTransId="{42BD556A-B679-4C38-AC4C-718938C854C0}" sibTransId="{84D3B5F7-6CD9-455E-B568-20F97A119CA3}"/>
    <dgm:cxn modelId="{A4BC1995-C539-482C-8150-5B3161F6CE85}" type="presOf" srcId="{FEA2899D-1390-4C87-9077-BB59498C49E1}" destId="{96F035A9-4F53-4C71-AADF-A21EFB335A9C}" srcOrd="0" destOrd="2" presId="urn:microsoft.com/office/officeart/2018/5/layout/CenteredIconLabelDescriptionList"/>
    <dgm:cxn modelId="{4DEBA89F-9352-467C-925C-D71C9E1AB7D6}" type="presOf" srcId="{DBF7F2C1-3F56-46C4-B532-4136E1556215}" destId="{7351E879-65CD-48E4-B401-9A7D170D3CAC}" srcOrd="0" destOrd="0" presId="urn:microsoft.com/office/officeart/2018/5/layout/CenteredIconLabelDescriptionList"/>
    <dgm:cxn modelId="{279B0FB7-84CE-48D0-8A46-82C262225535}" type="presOf" srcId="{E2617C0D-33B8-4471-9DAC-C47C6D4854B6}" destId="{0F6D42AC-97F1-40C1-BF24-134B7A9E1BA9}" srcOrd="0" destOrd="0" presId="urn:microsoft.com/office/officeart/2018/5/layout/CenteredIconLabelDescriptionList"/>
    <dgm:cxn modelId="{3D62CDB7-6532-490A-9597-309B123FD577}" srcId="{E2617C0D-33B8-4471-9DAC-C47C6D4854B6}" destId="{32B773A5-898C-4066-B276-25537E89BC50}" srcOrd="1" destOrd="0" parTransId="{F64B0B27-ACE6-4C14-BFB4-E150B4EBFB87}" sibTransId="{A3507F83-82C3-4EE6-9574-A295F8BA33E4}"/>
    <dgm:cxn modelId="{6B05A3BC-44C0-459F-9E2B-E51B7C43411C}" type="presOf" srcId="{9C3D0E2C-719C-417A-BC22-83BF5D1A69B3}" destId="{D1265C2D-0C43-4C69-9522-F6A099462BC0}" srcOrd="0" destOrd="0" presId="urn:microsoft.com/office/officeart/2018/5/layout/CenteredIconLabelDescriptionList"/>
    <dgm:cxn modelId="{E508D5C2-3BD4-444F-A2E9-2FFA2AEAD17F}" srcId="{9C3D0E2C-719C-417A-BC22-83BF5D1A69B3}" destId="{C0DEA68B-D225-4C87-A4B4-943759FC449B}" srcOrd="1" destOrd="0" parTransId="{486EC34A-A410-4045-A986-6CC0248AB8F3}" sibTransId="{E5FFD28A-F53B-4C48-9786-9127C3C531F2}"/>
    <dgm:cxn modelId="{BEAC18E5-82A0-4602-B08A-7ABB767D2EB6}" type="presOf" srcId="{01DADDD5-CEB9-4D69-8D79-5DC71C4DF1C4}" destId="{96F035A9-4F53-4C71-AADF-A21EFB335A9C}" srcOrd="0" destOrd="0" presId="urn:microsoft.com/office/officeart/2018/5/layout/CenteredIconLabelDescriptionList"/>
    <dgm:cxn modelId="{3EED17ED-03DD-4F58-A234-4B402A47D07F}" type="presOf" srcId="{C0DEA68B-D225-4C87-A4B4-943759FC449B}" destId="{7351E879-65CD-48E4-B401-9A7D170D3CAC}" srcOrd="0" destOrd="1" presId="urn:microsoft.com/office/officeart/2018/5/layout/CenteredIconLabelDescriptionList"/>
    <dgm:cxn modelId="{59BC7DFC-DF13-4B27-865E-66E8D9D9397F}" type="presOf" srcId="{DD12D44C-9A99-431A-8782-E1390FF9A565}" destId="{2C620234-065A-43E6-9FE4-7F85060A9D19}" srcOrd="0" destOrd="0" presId="urn:microsoft.com/office/officeart/2018/5/layout/CenteredIconLabelDescriptionList"/>
    <dgm:cxn modelId="{140C839F-1AE9-4E97-8CB5-CE19F5AF6E2F}" type="presParOf" srcId="{0F6D42AC-97F1-40C1-BF24-134B7A9E1BA9}" destId="{F8E01D68-AD1B-4F90-8DCA-B5591C612238}" srcOrd="0" destOrd="0" presId="urn:microsoft.com/office/officeart/2018/5/layout/CenteredIconLabelDescriptionList"/>
    <dgm:cxn modelId="{BE45A722-D062-4D82-A50D-777D57CF15E0}" type="presParOf" srcId="{F8E01D68-AD1B-4F90-8DCA-B5591C612238}" destId="{BCFE4E62-2B13-411D-B1CE-062E1D7E206B}" srcOrd="0" destOrd="0" presId="urn:microsoft.com/office/officeart/2018/5/layout/CenteredIconLabelDescriptionList"/>
    <dgm:cxn modelId="{FD520C58-A4BB-40B3-9091-CC38D191B1AE}" type="presParOf" srcId="{F8E01D68-AD1B-4F90-8DCA-B5591C612238}" destId="{A0CDCB94-E54C-4A60-83B3-0EBD8B8FF270}" srcOrd="1" destOrd="0" presId="urn:microsoft.com/office/officeart/2018/5/layout/CenteredIconLabelDescriptionList"/>
    <dgm:cxn modelId="{40C93A74-6A0D-46C8-8F25-4D3661C795F9}" type="presParOf" srcId="{F8E01D68-AD1B-4F90-8DCA-B5591C612238}" destId="{D1265C2D-0C43-4C69-9522-F6A099462BC0}" srcOrd="2" destOrd="0" presId="urn:microsoft.com/office/officeart/2018/5/layout/CenteredIconLabelDescriptionList"/>
    <dgm:cxn modelId="{4CFD5B1D-2314-4AF0-9ABD-D9EE2606834F}" type="presParOf" srcId="{F8E01D68-AD1B-4F90-8DCA-B5591C612238}" destId="{32EBE605-1578-4DFC-AB50-240A0C5A5A10}" srcOrd="3" destOrd="0" presId="urn:microsoft.com/office/officeart/2018/5/layout/CenteredIconLabelDescriptionList"/>
    <dgm:cxn modelId="{A03361DD-2194-429D-8E9D-50BE5154136A}" type="presParOf" srcId="{F8E01D68-AD1B-4F90-8DCA-B5591C612238}" destId="{7351E879-65CD-48E4-B401-9A7D170D3CAC}" srcOrd="4" destOrd="0" presId="urn:microsoft.com/office/officeart/2018/5/layout/CenteredIconLabelDescriptionList"/>
    <dgm:cxn modelId="{58A64137-6341-48E1-87F4-A69B075E4438}" type="presParOf" srcId="{0F6D42AC-97F1-40C1-BF24-134B7A9E1BA9}" destId="{481664A1-FA7C-40BC-9A1F-A6D82041D2E4}" srcOrd="1" destOrd="0" presId="urn:microsoft.com/office/officeart/2018/5/layout/CenteredIconLabelDescriptionList"/>
    <dgm:cxn modelId="{A93638B4-9DB5-4EB4-8AF4-61AB91F79878}" type="presParOf" srcId="{0F6D42AC-97F1-40C1-BF24-134B7A9E1BA9}" destId="{534866F1-5AFD-4EBC-9F2B-1335A0251F73}" srcOrd="2" destOrd="0" presId="urn:microsoft.com/office/officeart/2018/5/layout/CenteredIconLabelDescriptionList"/>
    <dgm:cxn modelId="{10FC0B2B-0347-44B4-9228-3F19C0377E76}" type="presParOf" srcId="{534866F1-5AFD-4EBC-9F2B-1335A0251F73}" destId="{8D13E435-6D13-4520-87F1-41129ECAF7E7}" srcOrd="0" destOrd="0" presId="urn:microsoft.com/office/officeart/2018/5/layout/CenteredIconLabelDescriptionList"/>
    <dgm:cxn modelId="{52E40443-5DF8-4516-B066-391AC8EF2733}" type="presParOf" srcId="{534866F1-5AFD-4EBC-9F2B-1335A0251F73}" destId="{979F0A7D-9D72-481F-A079-DC645BE8D0AF}" srcOrd="1" destOrd="0" presId="urn:microsoft.com/office/officeart/2018/5/layout/CenteredIconLabelDescriptionList"/>
    <dgm:cxn modelId="{A119C3BC-C613-46E3-90DF-6A623A517072}" type="presParOf" srcId="{534866F1-5AFD-4EBC-9F2B-1335A0251F73}" destId="{DAA4ED2F-BA2D-440D-88DF-86E271D9DA59}" srcOrd="2" destOrd="0" presId="urn:microsoft.com/office/officeart/2018/5/layout/CenteredIconLabelDescriptionList"/>
    <dgm:cxn modelId="{84491010-92AA-47E6-A63E-B64764535809}" type="presParOf" srcId="{534866F1-5AFD-4EBC-9F2B-1335A0251F73}" destId="{A7994DF8-B5D9-45F6-98EC-5EBF59D10D5A}" srcOrd="3" destOrd="0" presId="urn:microsoft.com/office/officeart/2018/5/layout/CenteredIconLabelDescriptionList"/>
    <dgm:cxn modelId="{385D6BA0-4EAE-43BA-B0CE-0B8DE445F528}" type="presParOf" srcId="{534866F1-5AFD-4EBC-9F2B-1335A0251F73}" destId="{2C620234-065A-43E6-9FE4-7F85060A9D19}" srcOrd="4" destOrd="0" presId="urn:microsoft.com/office/officeart/2018/5/layout/CenteredIconLabelDescriptionList"/>
    <dgm:cxn modelId="{6F4A3F31-441F-443C-A590-110067C09EB4}" type="presParOf" srcId="{0F6D42AC-97F1-40C1-BF24-134B7A9E1BA9}" destId="{775BF595-616C-42E2-BC5A-700488B91AC2}" srcOrd="3" destOrd="0" presId="urn:microsoft.com/office/officeart/2018/5/layout/CenteredIconLabelDescriptionList"/>
    <dgm:cxn modelId="{96296F71-F57A-4AC8-A54D-70D1F19A2520}" type="presParOf" srcId="{0F6D42AC-97F1-40C1-BF24-134B7A9E1BA9}" destId="{9582F9D1-DC94-46AE-B50E-4124494A255C}" srcOrd="4" destOrd="0" presId="urn:microsoft.com/office/officeart/2018/5/layout/CenteredIconLabelDescriptionList"/>
    <dgm:cxn modelId="{7D0A2CCB-6138-4F95-A0BF-43878260AE86}" type="presParOf" srcId="{9582F9D1-DC94-46AE-B50E-4124494A255C}" destId="{5B503DCC-1333-42EA-93EC-DA69E186B585}" srcOrd="0" destOrd="0" presId="urn:microsoft.com/office/officeart/2018/5/layout/CenteredIconLabelDescriptionList"/>
    <dgm:cxn modelId="{4758A521-1E12-44DD-B651-39D8D4BA972A}" type="presParOf" srcId="{9582F9D1-DC94-46AE-B50E-4124494A255C}" destId="{225D2619-F0B0-4C1B-8C5F-909A5B83D945}" srcOrd="1" destOrd="0" presId="urn:microsoft.com/office/officeart/2018/5/layout/CenteredIconLabelDescriptionList"/>
    <dgm:cxn modelId="{DD605A33-7D28-4F88-A3D3-37E0FA4B3563}" type="presParOf" srcId="{9582F9D1-DC94-46AE-B50E-4124494A255C}" destId="{3963AE9C-9EC9-4205-9BEB-7F359B62BACD}" srcOrd="2" destOrd="0" presId="urn:microsoft.com/office/officeart/2018/5/layout/CenteredIconLabelDescriptionList"/>
    <dgm:cxn modelId="{E22DAA81-2B9C-4BB7-8917-2315DACBB0A4}" type="presParOf" srcId="{9582F9D1-DC94-46AE-B50E-4124494A255C}" destId="{50F5200C-47DC-435D-814A-8741D8863F00}" srcOrd="3" destOrd="0" presId="urn:microsoft.com/office/officeart/2018/5/layout/CenteredIconLabelDescriptionList"/>
    <dgm:cxn modelId="{6777408B-0E5A-44ED-A0B0-289594EB2FD2}" type="presParOf" srcId="{9582F9D1-DC94-46AE-B50E-4124494A255C}" destId="{96F035A9-4F53-4C71-AADF-A21EFB335A9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83BA-B9CF-4AB4-9C0D-32184DD4701E}">
      <dsp:nvSpPr>
        <dsp:cNvPr id="0" name=""/>
        <dsp:cNvSpPr/>
      </dsp:nvSpPr>
      <dsp:spPr>
        <a:xfrm>
          <a:off x="374837" y="0"/>
          <a:ext cx="5257614" cy="525761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AB8A1-B01F-4B86-8487-E0046B672E11}">
      <dsp:nvSpPr>
        <dsp:cNvPr id="0" name=""/>
        <dsp:cNvSpPr/>
      </dsp:nvSpPr>
      <dsp:spPr>
        <a:xfrm>
          <a:off x="874311" y="499473"/>
          <a:ext cx="2050469" cy="205046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Parth Chandgadhiya 300986134</a:t>
          </a:r>
        </a:p>
      </dsp:txBody>
      <dsp:txXfrm>
        <a:off x="974407" y="599569"/>
        <a:ext cx="1850277" cy="1850277"/>
      </dsp:txXfrm>
    </dsp:sp>
    <dsp:sp modelId="{AE0FD690-A4ED-4C87-8FA6-E12909D3EA8E}">
      <dsp:nvSpPr>
        <dsp:cNvPr id="0" name=""/>
        <dsp:cNvSpPr/>
      </dsp:nvSpPr>
      <dsp:spPr>
        <a:xfrm>
          <a:off x="3082509" y="499473"/>
          <a:ext cx="2050469" cy="2050469"/>
        </a:xfrm>
        <a:prstGeom prst="roundRect">
          <a:avLst/>
        </a:prstGeom>
        <a:solidFill>
          <a:schemeClr val="accent2">
            <a:hueOff val="1266638"/>
            <a:satOff val="1444"/>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Reneton Jayakumar 300939376</a:t>
          </a:r>
        </a:p>
      </dsp:txBody>
      <dsp:txXfrm>
        <a:off x="3182605" y="599569"/>
        <a:ext cx="1850277" cy="1850277"/>
      </dsp:txXfrm>
    </dsp:sp>
    <dsp:sp modelId="{D50D587E-BC18-4AB2-BD52-5461C5116965}">
      <dsp:nvSpPr>
        <dsp:cNvPr id="0" name=""/>
        <dsp:cNvSpPr/>
      </dsp:nvSpPr>
      <dsp:spPr>
        <a:xfrm>
          <a:off x="874311" y="2707671"/>
          <a:ext cx="2050469" cy="2050469"/>
        </a:xfrm>
        <a:prstGeom prst="roundRect">
          <a:avLst/>
        </a:prstGeom>
        <a:solidFill>
          <a:schemeClr val="accent2">
            <a:hueOff val="2533276"/>
            <a:satOff val="2889"/>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Agapito Feliciano 301033578</a:t>
          </a:r>
        </a:p>
      </dsp:txBody>
      <dsp:txXfrm>
        <a:off x="974407" y="2807767"/>
        <a:ext cx="1850277" cy="1850277"/>
      </dsp:txXfrm>
    </dsp:sp>
    <dsp:sp modelId="{A36719BC-11F5-44A6-B6AA-8160A7742057}">
      <dsp:nvSpPr>
        <dsp:cNvPr id="0" name=""/>
        <dsp:cNvSpPr/>
      </dsp:nvSpPr>
      <dsp:spPr>
        <a:xfrm>
          <a:off x="3082509" y="2707671"/>
          <a:ext cx="2050469" cy="2050469"/>
        </a:xfrm>
        <a:prstGeom prst="roundRect">
          <a:avLst/>
        </a:prstGeom>
        <a:solidFill>
          <a:schemeClr val="accent2">
            <a:hueOff val="3799914"/>
            <a:satOff val="4333"/>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Kien Luong Ly 300925214</a:t>
          </a:r>
        </a:p>
      </dsp:txBody>
      <dsp:txXfrm>
        <a:off x="3182605" y="2807767"/>
        <a:ext cx="1850277" cy="18502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E9E03-26DA-4DE2-850B-B9A651725887}">
      <dsp:nvSpPr>
        <dsp:cNvPr id="0" name=""/>
        <dsp:cNvSpPr/>
      </dsp:nvSpPr>
      <dsp:spPr>
        <a:xfrm>
          <a:off x="0" y="498"/>
          <a:ext cx="10515600" cy="1165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A1AAD-29D9-4B27-A1D0-6FEDFA367258}">
      <dsp:nvSpPr>
        <dsp:cNvPr id="0" name=""/>
        <dsp:cNvSpPr/>
      </dsp:nvSpPr>
      <dsp:spPr>
        <a:xfrm>
          <a:off x="352626" y="262782"/>
          <a:ext cx="641139" cy="641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B5F811-F297-47B3-ABFD-C19C21F83C80}">
      <dsp:nvSpPr>
        <dsp:cNvPr id="0" name=""/>
        <dsp:cNvSpPr/>
      </dsp:nvSpPr>
      <dsp:spPr>
        <a:xfrm>
          <a:off x="1346392" y="498"/>
          <a:ext cx="9169207" cy="116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71" tIns="123371" rIns="123371" bIns="123371" numCol="1" spcCol="1270" anchor="ctr" anchorCtr="0">
          <a:noAutofit/>
        </a:bodyPr>
        <a:lstStyle/>
        <a:p>
          <a:pPr marL="0" lvl="0" indent="0" algn="l" defTabSz="933450">
            <a:lnSpc>
              <a:spcPct val="90000"/>
            </a:lnSpc>
            <a:spcBef>
              <a:spcPct val="0"/>
            </a:spcBef>
            <a:spcAft>
              <a:spcPct val="35000"/>
            </a:spcAft>
            <a:buNone/>
          </a:pPr>
          <a:r>
            <a:rPr lang="en-US" sz="2100" kern="1200"/>
            <a:t>Developed for medical professions.</a:t>
          </a:r>
        </a:p>
      </dsp:txBody>
      <dsp:txXfrm>
        <a:off x="1346392" y="498"/>
        <a:ext cx="9169207" cy="1165707"/>
      </dsp:txXfrm>
    </dsp:sp>
    <dsp:sp modelId="{3A0F97B7-B074-43D1-BA5A-CD21EE0E9174}">
      <dsp:nvSpPr>
        <dsp:cNvPr id="0" name=""/>
        <dsp:cNvSpPr/>
      </dsp:nvSpPr>
      <dsp:spPr>
        <a:xfrm>
          <a:off x="0" y="1457633"/>
          <a:ext cx="10515600" cy="1165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B40989-6CA6-4D54-AC00-87A296FDC505}">
      <dsp:nvSpPr>
        <dsp:cNvPr id="0" name=""/>
        <dsp:cNvSpPr/>
      </dsp:nvSpPr>
      <dsp:spPr>
        <a:xfrm>
          <a:off x="352626" y="1719917"/>
          <a:ext cx="641139" cy="641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C557A-8122-4DBC-9732-73F58231A34B}">
      <dsp:nvSpPr>
        <dsp:cNvPr id="0" name=""/>
        <dsp:cNvSpPr/>
      </dsp:nvSpPr>
      <dsp:spPr>
        <a:xfrm>
          <a:off x="1346392" y="1457633"/>
          <a:ext cx="9169207" cy="116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71" tIns="123371" rIns="123371" bIns="123371" numCol="1" spcCol="1270" anchor="ctr" anchorCtr="0">
          <a:noAutofit/>
        </a:bodyPr>
        <a:lstStyle/>
        <a:p>
          <a:pPr marL="0" lvl="0" indent="0" algn="l" defTabSz="933450">
            <a:lnSpc>
              <a:spcPct val="90000"/>
            </a:lnSpc>
            <a:spcBef>
              <a:spcPct val="0"/>
            </a:spcBef>
            <a:spcAft>
              <a:spcPct val="35000"/>
            </a:spcAft>
            <a:buNone/>
          </a:pPr>
          <a:r>
            <a:rPr lang="en-US" sz="2100" kern="1200"/>
            <a:t>database will have patients’ profile ready at hand for medical professions and medical directors to view their patient general information to what ward, disease, treatment, and the recovery room where patient is located. </a:t>
          </a:r>
        </a:p>
      </dsp:txBody>
      <dsp:txXfrm>
        <a:off x="1346392" y="1457633"/>
        <a:ext cx="9169207" cy="1165707"/>
      </dsp:txXfrm>
    </dsp:sp>
    <dsp:sp modelId="{23875446-A58A-4BA6-AC16-910387DFAE46}">
      <dsp:nvSpPr>
        <dsp:cNvPr id="0" name=""/>
        <dsp:cNvSpPr/>
      </dsp:nvSpPr>
      <dsp:spPr>
        <a:xfrm>
          <a:off x="0" y="2914767"/>
          <a:ext cx="10515600" cy="116570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DDCBB-9497-45DB-A79A-377E7ABC34CA}">
      <dsp:nvSpPr>
        <dsp:cNvPr id="0" name=""/>
        <dsp:cNvSpPr/>
      </dsp:nvSpPr>
      <dsp:spPr>
        <a:xfrm>
          <a:off x="352626" y="3177052"/>
          <a:ext cx="641139" cy="641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C90D8-9453-4EA3-B189-FE3DA0684583}">
      <dsp:nvSpPr>
        <dsp:cNvPr id="0" name=""/>
        <dsp:cNvSpPr/>
      </dsp:nvSpPr>
      <dsp:spPr>
        <a:xfrm>
          <a:off x="1346392" y="2914767"/>
          <a:ext cx="9169207" cy="1165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371" tIns="123371" rIns="123371" bIns="123371" numCol="1" spcCol="1270" anchor="ctr" anchorCtr="0">
          <a:noAutofit/>
        </a:bodyPr>
        <a:lstStyle/>
        <a:p>
          <a:pPr marL="0" lvl="0" indent="0" algn="l" defTabSz="933450">
            <a:lnSpc>
              <a:spcPct val="90000"/>
            </a:lnSpc>
            <a:spcBef>
              <a:spcPct val="0"/>
            </a:spcBef>
            <a:spcAft>
              <a:spcPct val="35000"/>
            </a:spcAft>
            <a:buNone/>
          </a:pPr>
          <a:r>
            <a:rPr lang="en-US" sz="2100" kern="1200"/>
            <a:t>Database will allow all hospital staff to know the patient current health and determine the best course of action when they can see their patient profile that they can pull from the database. </a:t>
          </a:r>
        </a:p>
      </dsp:txBody>
      <dsp:txXfrm>
        <a:off x="1346392" y="2914767"/>
        <a:ext cx="9169207" cy="11657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6983C-36D0-472A-B5B8-9DF02BEA2F27}">
      <dsp:nvSpPr>
        <dsp:cNvPr id="0" name=""/>
        <dsp:cNvSpPr/>
      </dsp:nvSpPr>
      <dsp:spPr>
        <a:xfrm>
          <a:off x="0" y="60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149EC-497E-4897-8CF5-A67670365E4E}">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4ABAFE-FA13-4C04-94CD-727A182456FD}">
      <dsp:nvSpPr>
        <dsp:cNvPr id="0" name=""/>
        <dsp:cNvSpPr/>
      </dsp:nvSpPr>
      <dsp:spPr>
        <a:xfrm>
          <a:off x="1623616" y="60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100000"/>
            </a:lnSpc>
            <a:spcBef>
              <a:spcPct val="0"/>
            </a:spcBef>
            <a:spcAft>
              <a:spcPct val="35000"/>
            </a:spcAft>
            <a:buNone/>
          </a:pPr>
          <a:r>
            <a:rPr lang="en-US" sz="1800" kern="1200"/>
            <a:t>system read, write, and store data from what doctors and medical personal put into the database.</a:t>
          </a:r>
        </a:p>
      </dsp:txBody>
      <dsp:txXfrm>
        <a:off x="1623616" y="600"/>
        <a:ext cx="4018358" cy="1405728"/>
      </dsp:txXfrm>
    </dsp:sp>
    <dsp:sp modelId="{7E60E95B-7822-40CC-8C27-73A5F3EEED43}">
      <dsp:nvSpPr>
        <dsp:cNvPr id="0" name=""/>
        <dsp:cNvSpPr/>
      </dsp:nvSpPr>
      <dsp:spPr>
        <a:xfrm>
          <a:off x="0" y="1757760"/>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78E7F-5FD3-4484-9B12-985BE34EF580}">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1BB6E3-299B-41AA-BE66-BC457BFB7E5E}">
      <dsp:nvSpPr>
        <dsp:cNvPr id="0" name=""/>
        <dsp:cNvSpPr/>
      </dsp:nvSpPr>
      <dsp:spPr>
        <a:xfrm>
          <a:off x="1623616" y="1757760"/>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100000"/>
            </a:lnSpc>
            <a:spcBef>
              <a:spcPct val="0"/>
            </a:spcBef>
            <a:spcAft>
              <a:spcPct val="35000"/>
            </a:spcAft>
            <a:buNone/>
          </a:pPr>
          <a:r>
            <a:rPr lang="en-US" sz="1800" kern="1200" dirty="0"/>
            <a:t>The system should be relevant, reliable, accurate, bug-free, and provide an outstanding user experience. </a:t>
          </a:r>
        </a:p>
      </dsp:txBody>
      <dsp:txXfrm>
        <a:off x="1623616" y="1757760"/>
        <a:ext cx="4018358" cy="1405728"/>
      </dsp:txXfrm>
    </dsp:sp>
    <dsp:sp modelId="{BABD7EBE-3FCB-45DD-A455-484BC57F5D20}">
      <dsp:nvSpPr>
        <dsp:cNvPr id="0" name=""/>
        <dsp:cNvSpPr/>
      </dsp:nvSpPr>
      <dsp:spPr>
        <a:xfrm>
          <a:off x="0" y="3514921"/>
          <a:ext cx="5641974" cy="14057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BD57F6-180A-4115-BAA0-D370F3391FAE}">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4E4F1-63E9-4757-BB2E-A51B167AD59D}">
      <dsp:nvSpPr>
        <dsp:cNvPr id="0" name=""/>
        <dsp:cNvSpPr/>
      </dsp:nvSpPr>
      <dsp:spPr>
        <a:xfrm>
          <a:off x="1623616" y="3514921"/>
          <a:ext cx="4018358"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800100">
            <a:lnSpc>
              <a:spcPct val="100000"/>
            </a:lnSpc>
            <a:spcBef>
              <a:spcPct val="0"/>
            </a:spcBef>
            <a:spcAft>
              <a:spcPct val="35000"/>
            </a:spcAft>
            <a:buNone/>
          </a:pPr>
          <a:r>
            <a:rPr lang="en-US" sz="1800" kern="1200"/>
            <a:t>All medical personal can update any patient profile whenever they need too. System will constantly back up itself, so data will be lost or corrupted. </a:t>
          </a:r>
        </a:p>
      </dsp:txBody>
      <dsp:txXfrm>
        <a:off x="1623616" y="3514921"/>
        <a:ext cx="4018358" cy="14057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6D890-32BB-43C8-A2B6-4B75D611BE8A}">
      <dsp:nvSpPr>
        <dsp:cNvPr id="0" name=""/>
        <dsp:cNvSpPr/>
      </dsp:nvSpPr>
      <dsp:spPr>
        <a:xfrm>
          <a:off x="393" y="48814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B68F91-FD84-4BC6-8BEE-EDADEA2FD28B}">
      <dsp:nvSpPr>
        <dsp:cNvPr id="0" name=""/>
        <dsp:cNvSpPr/>
      </dsp:nvSpPr>
      <dsp:spPr>
        <a:xfrm>
          <a:off x="393" y="17318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b="1" i="1" kern="1200"/>
            <a:t>Appointment number</a:t>
          </a:r>
          <a:r>
            <a:rPr lang="en-US" sz="2700" i="1" kern="1200"/>
            <a:t> </a:t>
          </a:r>
          <a:endParaRPr lang="en-US" sz="2700" kern="1200"/>
        </a:p>
      </dsp:txBody>
      <dsp:txXfrm>
        <a:off x="393" y="1731834"/>
        <a:ext cx="3138750" cy="470812"/>
      </dsp:txXfrm>
    </dsp:sp>
    <dsp:sp modelId="{21F191CB-9B4A-4C45-8E87-9CBA17F7E990}">
      <dsp:nvSpPr>
        <dsp:cNvPr id="0" name=""/>
        <dsp:cNvSpPr/>
      </dsp:nvSpPr>
      <dsp:spPr>
        <a:xfrm>
          <a:off x="393" y="2270147"/>
          <a:ext cx="3138750" cy="1593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The appointment number is generated by the system. It’s 6 digits and it’s always unique with each appointment. Appointments can only be created if a person has a valid Ontario health card.</a:t>
          </a:r>
        </a:p>
      </dsp:txBody>
      <dsp:txXfrm>
        <a:off x="393" y="2270147"/>
        <a:ext cx="3138750" cy="1593045"/>
      </dsp:txXfrm>
    </dsp:sp>
    <dsp:sp modelId="{DE7042F2-2F11-42EE-8BCF-FDE9534BE616}">
      <dsp:nvSpPr>
        <dsp:cNvPr id="0" name=""/>
        <dsp:cNvSpPr/>
      </dsp:nvSpPr>
      <dsp:spPr>
        <a:xfrm>
          <a:off x="3688425" y="48814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4362E-0CF7-4D80-9330-0F3E88580C13}">
      <dsp:nvSpPr>
        <dsp:cNvPr id="0" name=""/>
        <dsp:cNvSpPr/>
      </dsp:nvSpPr>
      <dsp:spPr>
        <a:xfrm>
          <a:off x="3688425" y="17318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b="1" i="1" kern="1200"/>
            <a:t>Administration</a:t>
          </a:r>
          <a:endParaRPr lang="en-US" sz="2700" kern="1200"/>
        </a:p>
      </dsp:txBody>
      <dsp:txXfrm>
        <a:off x="3688425" y="1731834"/>
        <a:ext cx="3138750" cy="470812"/>
      </dsp:txXfrm>
    </dsp:sp>
    <dsp:sp modelId="{A8560815-9241-4E86-A61A-DE1A3DA420D2}">
      <dsp:nvSpPr>
        <dsp:cNvPr id="0" name=""/>
        <dsp:cNvSpPr/>
      </dsp:nvSpPr>
      <dsp:spPr>
        <a:xfrm>
          <a:off x="3688425" y="2270147"/>
          <a:ext cx="3138750" cy="1593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Administrators are people who verify that patients have a valid name, address, telephone, OHIP, and a SIN. Security on this level is a lot tighter and strict.</a:t>
          </a:r>
        </a:p>
      </dsp:txBody>
      <dsp:txXfrm>
        <a:off x="3688425" y="2270147"/>
        <a:ext cx="3138750" cy="1593045"/>
      </dsp:txXfrm>
    </dsp:sp>
    <dsp:sp modelId="{E09E761B-C51C-4BFF-88EC-D9086D85505E}">
      <dsp:nvSpPr>
        <dsp:cNvPr id="0" name=""/>
        <dsp:cNvSpPr/>
      </dsp:nvSpPr>
      <dsp:spPr>
        <a:xfrm>
          <a:off x="7376456" y="48814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C394D0-3397-46F5-8093-F009605ED384}">
      <dsp:nvSpPr>
        <dsp:cNvPr id="0" name=""/>
        <dsp:cNvSpPr/>
      </dsp:nvSpPr>
      <dsp:spPr>
        <a:xfrm>
          <a:off x="7376456" y="173183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b="1" i="1" kern="1200"/>
            <a:t>Patient</a:t>
          </a:r>
          <a:endParaRPr lang="en-US" sz="2700" kern="1200"/>
        </a:p>
      </dsp:txBody>
      <dsp:txXfrm>
        <a:off x="7376456" y="1731834"/>
        <a:ext cx="3138750" cy="470812"/>
      </dsp:txXfrm>
    </dsp:sp>
    <dsp:sp modelId="{9A0EE0B0-8ED1-4609-A6BE-2DE3DDED8246}">
      <dsp:nvSpPr>
        <dsp:cNvPr id="0" name=""/>
        <dsp:cNvSpPr/>
      </dsp:nvSpPr>
      <dsp:spPr>
        <a:xfrm>
          <a:off x="7376456" y="2270147"/>
          <a:ext cx="3138750" cy="1593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Someone receiving treatment from a doctor. A Patient needs a name, address, telephone, OHIP, SIN, and optional have benefits or health insurance</a:t>
          </a:r>
        </a:p>
      </dsp:txBody>
      <dsp:txXfrm>
        <a:off x="7376456" y="2270147"/>
        <a:ext cx="3138750" cy="1593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16006-F0B1-4F73-8C0D-D9BF05DA5A1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069E4-1E9A-4E5C-AC0B-CBF950C3B6B5}">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41AD0-F5F8-43C0-86D2-289CADA95BB3}">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CA" sz="1600" kern="1200"/>
            <a:t>New patients can be registered by the hospital registration system or having an auto fill registry if the patient comes in through an emergency vehicle.</a:t>
          </a:r>
          <a:endParaRPr lang="en-US" sz="1600" kern="1200"/>
        </a:p>
      </dsp:txBody>
      <dsp:txXfrm>
        <a:off x="1131174" y="4597"/>
        <a:ext cx="5382429" cy="979371"/>
      </dsp:txXfrm>
    </dsp:sp>
    <dsp:sp modelId="{F55521FC-0A4D-4472-8458-9C8FF9E994F1}">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B704B-C9F9-4BAB-A3F2-D1DDAB929097}">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EDDE24-2049-4263-AF55-0F65B4E5B85A}">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CA" sz="1600" kern="1200"/>
            <a:t>Doctors and patient should be able to create appointments through a doctor or visiting the hospital.</a:t>
          </a:r>
          <a:endParaRPr lang="en-US" sz="1600" kern="1200"/>
        </a:p>
      </dsp:txBody>
      <dsp:txXfrm>
        <a:off x="1131174" y="1228812"/>
        <a:ext cx="5382429" cy="979371"/>
      </dsp:txXfrm>
    </dsp:sp>
    <dsp:sp modelId="{CEF901BC-0D89-43B1-94F6-3FFAC9045C53}">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23C0A-D657-422B-B82B-B395B135F01A}">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8C73B-6B07-4128-8F57-96E486E2FCBA}">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CA" sz="1600" kern="1200"/>
            <a:t>Medical personal should be able to update their patient information. Patient can also request to have their information changed after proper verification. </a:t>
          </a:r>
          <a:endParaRPr lang="en-US" sz="1600" kern="1200"/>
        </a:p>
      </dsp:txBody>
      <dsp:txXfrm>
        <a:off x="1131174" y="2453027"/>
        <a:ext cx="5382429" cy="979371"/>
      </dsp:txXfrm>
    </dsp:sp>
    <dsp:sp modelId="{4D04522C-BBBE-48E9-BE4D-ABD64D0D73A7}">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3611-4AC6-4358-9EBE-65BE08C719F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859DF-1490-4925-A54B-99DDC9B46FF6}">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CA" sz="1600" kern="1200"/>
            <a:t>OHIP and SIN number always valid and stored in the database. The Ontario Healthcare can not run without these two vital features.</a:t>
          </a:r>
          <a:endParaRPr lang="en-US" sz="1600" kern="1200"/>
        </a:p>
      </dsp:txBody>
      <dsp:txXfrm>
        <a:off x="1131174" y="3677241"/>
        <a:ext cx="5382429" cy="979371"/>
      </dsp:txXfrm>
    </dsp:sp>
    <dsp:sp modelId="{4704B19F-A3BE-45DB-8057-E0C5C4644EC6}">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01C2-F1A0-41F5-96D5-3F19F89E5B9E}">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99D858-BF91-4328-B7C4-AB1F7C83107F}">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711200">
            <a:lnSpc>
              <a:spcPct val="100000"/>
            </a:lnSpc>
            <a:spcBef>
              <a:spcPct val="0"/>
            </a:spcBef>
            <a:spcAft>
              <a:spcPct val="35000"/>
            </a:spcAft>
            <a:buNone/>
          </a:pPr>
          <a:r>
            <a:rPr lang="en-CA" sz="1600" kern="1200"/>
            <a:t>The database is required to make backup of the current database at certain times. The back up data must be able to recover and restore easily. </a:t>
          </a:r>
          <a:endParaRPr lang="en-US" sz="1600" kern="1200"/>
        </a:p>
      </dsp:txBody>
      <dsp:txXfrm>
        <a:off x="1131174" y="4901456"/>
        <a:ext cx="5382429" cy="9793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9787D-CE81-4C71-9AE5-59317E97099F}">
      <dsp:nvSpPr>
        <dsp:cNvPr id="0" name=""/>
        <dsp:cNvSpPr/>
      </dsp:nvSpPr>
      <dsp:spPr>
        <a:xfrm>
          <a:off x="0" y="3262"/>
          <a:ext cx="10576558" cy="69482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76F0F02-67A3-4F71-9855-B193C75DD044}">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7DFF1C4-F371-4E04-BC13-EFF0A7D42A5C}">
      <dsp:nvSpPr>
        <dsp:cNvPr id="0" name=""/>
        <dsp:cNvSpPr/>
      </dsp:nvSpPr>
      <dsp:spPr>
        <a:xfrm>
          <a:off x="802521" y="326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CA" sz="1900" kern="1200"/>
            <a:t>A patient must have valid identification, health card (OHIP), and a SIN number.</a:t>
          </a:r>
          <a:endParaRPr lang="en-US" sz="1900" kern="1200"/>
        </a:p>
      </dsp:txBody>
      <dsp:txXfrm>
        <a:off x="802521" y="3262"/>
        <a:ext cx="9774036" cy="694823"/>
      </dsp:txXfrm>
    </dsp:sp>
    <dsp:sp modelId="{34955B13-26D4-4890-8510-D2FF5FBFFDB6}">
      <dsp:nvSpPr>
        <dsp:cNvPr id="0" name=""/>
        <dsp:cNvSpPr/>
      </dsp:nvSpPr>
      <dsp:spPr>
        <a:xfrm>
          <a:off x="0" y="871792"/>
          <a:ext cx="10576558" cy="69482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5126EAE-0F61-4E5F-A191-FDD337FC4DA9}">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D8183A7-2D77-4D79-B455-7E7A16AC1A2F}">
      <dsp:nvSpPr>
        <dsp:cNvPr id="0" name=""/>
        <dsp:cNvSpPr/>
      </dsp:nvSpPr>
      <dsp:spPr>
        <a:xfrm>
          <a:off x="802521" y="87179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CA" sz="1900" kern="1200"/>
            <a:t>Appointment can only generate if a patient has meet valid requirements to get one </a:t>
          </a:r>
          <a:endParaRPr lang="en-US" sz="1900" kern="1200"/>
        </a:p>
      </dsp:txBody>
      <dsp:txXfrm>
        <a:off x="802521" y="871792"/>
        <a:ext cx="9774036" cy="694823"/>
      </dsp:txXfrm>
    </dsp:sp>
    <dsp:sp modelId="{E541132A-FAE9-4E1F-A322-1833FB4E68E9}">
      <dsp:nvSpPr>
        <dsp:cNvPr id="0" name=""/>
        <dsp:cNvSpPr/>
      </dsp:nvSpPr>
      <dsp:spPr>
        <a:xfrm>
          <a:off x="0" y="1740322"/>
          <a:ext cx="10576558" cy="69482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BB99B7C-2DCA-413F-AC1C-3062A6176226}">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668712-87E2-4140-877C-3718285FD4C2}">
      <dsp:nvSpPr>
        <dsp:cNvPr id="0" name=""/>
        <dsp:cNvSpPr/>
      </dsp:nvSpPr>
      <dsp:spPr>
        <a:xfrm>
          <a:off x="802521" y="1740322"/>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CA" sz="1900" kern="1200"/>
            <a:t>All appointments must have a start date and an end date, and they end date can’t be past the start date</a:t>
          </a:r>
          <a:endParaRPr lang="en-US" sz="1900" kern="1200"/>
        </a:p>
      </dsp:txBody>
      <dsp:txXfrm>
        <a:off x="802521" y="1740322"/>
        <a:ext cx="9774036" cy="694823"/>
      </dsp:txXfrm>
    </dsp:sp>
    <dsp:sp modelId="{536CCFD6-A9B3-4AFA-9FF4-B02B18C6CCE7}">
      <dsp:nvSpPr>
        <dsp:cNvPr id="0" name=""/>
        <dsp:cNvSpPr/>
      </dsp:nvSpPr>
      <dsp:spPr>
        <a:xfrm>
          <a:off x="0" y="2608851"/>
          <a:ext cx="10576558" cy="69482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2D035E0-C08E-4076-B3AF-562B0E656D95}">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4D83214-A998-40AA-8FD4-FA59174CC122}">
      <dsp:nvSpPr>
        <dsp:cNvPr id="0" name=""/>
        <dsp:cNvSpPr/>
      </dsp:nvSpPr>
      <dsp:spPr>
        <a:xfrm>
          <a:off x="802521" y="260885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CA" sz="1900" kern="1200"/>
            <a:t>All tables must be filled in any patient, doctor, hospital, room, and admin. The only exception is insurance since it’s optional</a:t>
          </a:r>
          <a:endParaRPr lang="en-US" sz="1900" kern="1200"/>
        </a:p>
      </dsp:txBody>
      <dsp:txXfrm>
        <a:off x="802521" y="2608851"/>
        <a:ext cx="9774036" cy="694823"/>
      </dsp:txXfrm>
    </dsp:sp>
    <dsp:sp modelId="{5A13ACC3-BC2F-4F29-8BFF-3F3C65E2C59E}">
      <dsp:nvSpPr>
        <dsp:cNvPr id="0" name=""/>
        <dsp:cNvSpPr/>
      </dsp:nvSpPr>
      <dsp:spPr>
        <a:xfrm>
          <a:off x="0" y="3477381"/>
          <a:ext cx="10576558" cy="69482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927D9E2-C9E6-431F-8333-256BD748424E}">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A48F5B59-4D1B-40A0-A148-B4299985B4A2}">
      <dsp:nvSpPr>
        <dsp:cNvPr id="0" name=""/>
        <dsp:cNvSpPr/>
      </dsp:nvSpPr>
      <dsp:spPr>
        <a:xfrm>
          <a:off x="802521" y="3477381"/>
          <a:ext cx="9774036"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CA" sz="1900" kern="1200"/>
            <a:t>All Tables except for appointment table and duty doctor table must have a unique ID</a:t>
          </a:r>
          <a:endParaRPr lang="en-US" sz="1900" kern="1200"/>
        </a:p>
      </dsp:txBody>
      <dsp:txXfrm>
        <a:off x="802521" y="3477381"/>
        <a:ext cx="9774036" cy="6948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E4E62-2B13-411D-B1CE-062E1D7E206B}">
      <dsp:nvSpPr>
        <dsp:cNvPr id="0" name=""/>
        <dsp:cNvSpPr/>
      </dsp:nvSpPr>
      <dsp:spPr>
        <a:xfrm>
          <a:off x="1057540" y="211407"/>
          <a:ext cx="1128467" cy="1128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265C2D-0C43-4C69-9522-F6A099462BC0}">
      <dsp:nvSpPr>
        <dsp:cNvPr id="0" name=""/>
        <dsp:cNvSpPr/>
      </dsp:nvSpPr>
      <dsp:spPr>
        <a:xfrm>
          <a:off x="9678" y="147348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CA" sz="3400" b="1" kern="1200"/>
            <a:t>User</a:t>
          </a:r>
          <a:endParaRPr lang="en-US" sz="3400" kern="1200"/>
        </a:p>
      </dsp:txBody>
      <dsp:txXfrm>
        <a:off x="9678" y="1473486"/>
        <a:ext cx="3224192" cy="483628"/>
      </dsp:txXfrm>
    </dsp:sp>
    <dsp:sp modelId="{7351E879-65CD-48E4-B401-9A7D170D3CAC}">
      <dsp:nvSpPr>
        <dsp:cNvPr id="0" name=""/>
        <dsp:cNvSpPr/>
      </dsp:nvSpPr>
      <dsp:spPr>
        <a:xfrm>
          <a:off x="9678" y="2019259"/>
          <a:ext cx="3224192" cy="129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They have access to their patient profile</a:t>
          </a:r>
          <a:endParaRPr lang="en-US" sz="1700" kern="1200"/>
        </a:p>
        <a:p>
          <a:pPr marL="0" lvl="0" indent="0" algn="ctr" defTabSz="755650">
            <a:lnSpc>
              <a:spcPct val="90000"/>
            </a:lnSpc>
            <a:spcBef>
              <a:spcPct val="0"/>
            </a:spcBef>
            <a:spcAft>
              <a:spcPct val="35000"/>
            </a:spcAft>
            <a:buNone/>
          </a:pPr>
          <a:r>
            <a:rPr lang="en-CA" sz="1700" kern="1200"/>
            <a:t>They can make update to their patient profile whenever they need</a:t>
          </a:r>
          <a:endParaRPr lang="en-US" sz="1700" kern="1200"/>
        </a:p>
      </dsp:txBody>
      <dsp:txXfrm>
        <a:off x="9678" y="2019259"/>
        <a:ext cx="3224192" cy="1299394"/>
      </dsp:txXfrm>
    </dsp:sp>
    <dsp:sp modelId="{8D13E435-6D13-4520-87F1-41129ECAF7E7}">
      <dsp:nvSpPr>
        <dsp:cNvPr id="0" name=""/>
        <dsp:cNvSpPr/>
      </dsp:nvSpPr>
      <dsp:spPr>
        <a:xfrm>
          <a:off x="4845966" y="211407"/>
          <a:ext cx="1128467" cy="1128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A4ED2F-BA2D-440D-88DF-86E271D9DA59}">
      <dsp:nvSpPr>
        <dsp:cNvPr id="0" name=""/>
        <dsp:cNvSpPr/>
      </dsp:nvSpPr>
      <dsp:spPr>
        <a:xfrm>
          <a:off x="3798103" y="147348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CA" sz="3400" b="1" kern="1200"/>
            <a:t>Manager</a:t>
          </a:r>
          <a:endParaRPr lang="en-US" sz="3400" kern="1200"/>
        </a:p>
      </dsp:txBody>
      <dsp:txXfrm>
        <a:off x="3798103" y="1473486"/>
        <a:ext cx="3224192" cy="483628"/>
      </dsp:txXfrm>
    </dsp:sp>
    <dsp:sp modelId="{2C620234-065A-43E6-9FE4-7F85060A9D19}">
      <dsp:nvSpPr>
        <dsp:cNvPr id="0" name=""/>
        <dsp:cNvSpPr/>
      </dsp:nvSpPr>
      <dsp:spPr>
        <a:xfrm>
          <a:off x="3798103" y="2019259"/>
          <a:ext cx="3224192" cy="129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Accessible to any information at any given time</a:t>
          </a:r>
          <a:endParaRPr lang="en-US" sz="1700" kern="1200"/>
        </a:p>
        <a:p>
          <a:pPr marL="0" lvl="0" indent="0" algn="ctr" defTabSz="755650">
            <a:lnSpc>
              <a:spcPct val="90000"/>
            </a:lnSpc>
            <a:spcBef>
              <a:spcPct val="0"/>
            </a:spcBef>
            <a:spcAft>
              <a:spcPct val="35000"/>
            </a:spcAft>
            <a:buNone/>
          </a:pPr>
          <a:r>
            <a:rPr lang="en-CA" sz="1700" kern="1200"/>
            <a:t>Manages all patient information</a:t>
          </a:r>
          <a:endParaRPr lang="en-US" sz="1700" kern="1200"/>
        </a:p>
      </dsp:txBody>
      <dsp:txXfrm>
        <a:off x="3798103" y="2019259"/>
        <a:ext cx="3224192" cy="1299394"/>
      </dsp:txXfrm>
    </dsp:sp>
    <dsp:sp modelId="{5B503DCC-1333-42EA-93EC-DA69E186B585}">
      <dsp:nvSpPr>
        <dsp:cNvPr id="0" name=""/>
        <dsp:cNvSpPr/>
      </dsp:nvSpPr>
      <dsp:spPr>
        <a:xfrm>
          <a:off x="8634392" y="211407"/>
          <a:ext cx="1128467" cy="1128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63AE9C-9EC9-4205-9BEB-7F359B62BACD}">
      <dsp:nvSpPr>
        <dsp:cNvPr id="0" name=""/>
        <dsp:cNvSpPr/>
      </dsp:nvSpPr>
      <dsp:spPr>
        <a:xfrm>
          <a:off x="7586529" y="147348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CA" sz="3400" b="1" kern="1200"/>
            <a:t>Admin</a:t>
          </a:r>
          <a:endParaRPr lang="en-US" sz="3400" kern="1200"/>
        </a:p>
      </dsp:txBody>
      <dsp:txXfrm>
        <a:off x="7586529" y="1473486"/>
        <a:ext cx="3224192" cy="483628"/>
      </dsp:txXfrm>
    </dsp:sp>
    <dsp:sp modelId="{96F035A9-4F53-4C71-AADF-A21EFB335A9C}">
      <dsp:nvSpPr>
        <dsp:cNvPr id="0" name=""/>
        <dsp:cNvSpPr/>
      </dsp:nvSpPr>
      <dsp:spPr>
        <a:xfrm>
          <a:off x="7586529" y="2019259"/>
          <a:ext cx="3224192" cy="129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a:t>Control over entire system</a:t>
          </a:r>
          <a:endParaRPr lang="en-US" sz="1700" kern="1200"/>
        </a:p>
        <a:p>
          <a:pPr marL="0" lvl="0" indent="0" algn="ctr" defTabSz="755650">
            <a:lnSpc>
              <a:spcPct val="90000"/>
            </a:lnSpc>
            <a:spcBef>
              <a:spcPct val="0"/>
            </a:spcBef>
            <a:spcAft>
              <a:spcPct val="35000"/>
            </a:spcAft>
            <a:buNone/>
          </a:pPr>
          <a:r>
            <a:rPr lang="en-CA" sz="1700" kern="1200"/>
            <a:t>Manages the entire database</a:t>
          </a:r>
          <a:endParaRPr lang="en-US" sz="1700" kern="1200"/>
        </a:p>
        <a:p>
          <a:pPr marL="0" lvl="0" indent="0" algn="ctr" defTabSz="755650">
            <a:lnSpc>
              <a:spcPct val="90000"/>
            </a:lnSpc>
            <a:spcBef>
              <a:spcPct val="0"/>
            </a:spcBef>
            <a:spcAft>
              <a:spcPct val="35000"/>
            </a:spcAft>
            <a:buNone/>
          </a:pPr>
          <a:r>
            <a:rPr lang="en-CA" sz="1700" kern="1200"/>
            <a:t>Access and change information with no restriction</a:t>
          </a:r>
          <a:endParaRPr lang="en-US" sz="1700" kern="1200"/>
        </a:p>
      </dsp:txBody>
      <dsp:txXfrm>
        <a:off x="7586529" y="2019259"/>
        <a:ext cx="3224192" cy="129939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93605-0C0C-4258-9724-5F2F9BB3BC90}" type="datetimeFigureOut">
              <a:rPr lang="en-US" smtClean="0"/>
              <a:t>12/5/2018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FFE7F-C917-439A-8026-3D301EB5CC28}" type="slidenum">
              <a:rPr lang="en-US" smtClean="0"/>
              <a:t>‹#›</a:t>
            </a:fld>
            <a:endParaRPr lang="en-US"/>
          </a:p>
        </p:txBody>
      </p:sp>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31B3D-E4E3-4A80-AB70-C5564C267266}"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0B30D-C07A-425B-A90C-BA7BEB191079}" type="slidenum">
              <a:rPr lang="en-US" smtClean="0"/>
              <a:t>‹#›</a:t>
            </a:fld>
            <a:endParaRPr lang="en-US"/>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53992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264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0431-4948-4936-ACEB-1A9EDDADD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404823-20A9-43DC-A711-593308062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7AA974-040A-44B3-8724-875F3FD4EC52}"/>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4B4F07ED-23DA-4C8D-A358-C3B95F81DA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718820-77B0-4E2B-8C16-253438B59268}"/>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40362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04E-8109-4421-B775-8998661447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4BF504-F0AB-4C17-84B7-FDC987B55B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C0FA27-4312-4F24-BA7E-07CA8011F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26FBEA-15FA-4F45-8849-5C1F9F6C6DE9}"/>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a:extLst>
              <a:ext uri="{FF2B5EF4-FFF2-40B4-BE49-F238E27FC236}">
                <a16:creationId xmlns:a16="http://schemas.microsoft.com/office/drawing/2014/main" id="{6B11EE6E-6EBD-4A1F-953C-78A4F8EF1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25F0A-B2DD-4391-85FC-A6F19EA8B5F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2548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8D24-F7F7-4DBD-961D-780DFC748D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AF2C3E-47B4-4860-822E-6B0E521D2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4F5A9-4CBC-4A81-916E-713ED16960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5B7259-1B71-42F4-85FF-DF7B5F871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F66333-4125-400E-9484-799A6364CE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000906-B9F3-494D-A8F7-51FE9BE84B6D}"/>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a:extLst>
              <a:ext uri="{FF2B5EF4-FFF2-40B4-BE49-F238E27FC236}">
                <a16:creationId xmlns:a16="http://schemas.microsoft.com/office/drawing/2014/main" id="{FA6AAD02-A18A-477B-A5AA-A5834A33B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594596-F914-4A12-8B5A-DE310B7CDB8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07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9C21-EFFB-4E6D-967A-2816EA5E1C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7B7BA-6B20-4483-823D-227D6DC3D92E}"/>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a:extLst>
              <a:ext uri="{FF2B5EF4-FFF2-40B4-BE49-F238E27FC236}">
                <a16:creationId xmlns:a16="http://schemas.microsoft.com/office/drawing/2014/main" id="{1213D2FA-C9C7-49FF-914F-40ABD7ADB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54BFC6-77D9-4D4E-A02F-21CC35F08BE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65049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465DF-5701-40A7-A5E4-9E7F23F2F8E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a:extLst>
              <a:ext uri="{FF2B5EF4-FFF2-40B4-BE49-F238E27FC236}">
                <a16:creationId xmlns:a16="http://schemas.microsoft.com/office/drawing/2014/main" id="{D1B3399E-8867-4A52-972F-CECD33620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8FAEF-8AFC-4142-9987-4EA60A2FDAD2}"/>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8758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B43B-718C-41F9-8C82-7EC53C95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91356A-0745-425A-BF56-1B3260FC0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0CC71D-ECD6-48A6-BB39-CB07B732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669AD-2DBA-4366-94F9-E933B35A68A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a:extLst>
              <a:ext uri="{FF2B5EF4-FFF2-40B4-BE49-F238E27FC236}">
                <a16:creationId xmlns:a16="http://schemas.microsoft.com/office/drawing/2014/main" id="{3A904B5F-68B8-48DD-9939-F04E1E3EB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BC7C-ABFF-48EC-9212-33346446769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1978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11E-76E6-4C8E-BBE9-CA967ECA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7D21EE-354A-4EBA-835F-DE4FC92CF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C94BD1-303E-4949-B595-6EDE7EF96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0EC8B-618F-43FE-A32A-C6E2A22A18BF}"/>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a:extLst>
              <a:ext uri="{FF2B5EF4-FFF2-40B4-BE49-F238E27FC236}">
                <a16:creationId xmlns:a16="http://schemas.microsoft.com/office/drawing/2014/main" id="{F6C528D5-648D-4549-98D5-F73C4E1208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DDA1AB-EE77-4A5A-9FF1-C4EEBF92EA47}"/>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909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0FBE-2403-4888-8668-564710731C6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ED36F0C-3372-4000-BC73-BB94755C81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C116DD-B9AC-4C5C-8FE2-AA3210CCB1A7}"/>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E8B2C16C-9465-432B-BC75-AA5B1B3CA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68AED-6EF2-40AE-B909-78C3325E71B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5443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42C2C-084F-4A6E-9897-9E5BD905AD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11DD8E-65B0-4081-B852-8DFB0503C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FCA4AA-9C12-4355-8EF7-5759A7BDB13B}"/>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A2B38D99-286E-4CA0-A249-E593C8424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776E8-A87F-425B-B1E6-E740D53BAE7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0030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CA"/>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1A5BD8D-1867-439D-9082-F5D14015529F}" type="slidenum">
              <a:rPr lang="en-CA" smtClean="0"/>
              <a:t>‹#›</a:t>
            </a:fld>
            <a:endParaRPr lang="en-CA"/>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70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9613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8527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1A5BD8D-1867-439D-9082-F5D14015529F}" type="slidenum">
              <a:rPr lang="en-CA" smtClean="0"/>
              <a:t>‹#›</a:t>
            </a:fld>
            <a:endParaRPr lang="en-CA"/>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700869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5626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2922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506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3614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31375A4-56A4-47D6-9801-1991572033F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960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696">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a:xfrm>
            <a:off x="2103621" y="6375679"/>
            <a:ext cx="3482178" cy="345796"/>
          </a:xfrm>
        </p:spPr>
        <p:txBody>
          <a:bodyPr/>
          <a:lstStyle/>
          <a:p>
            <a:endParaRPr lang="en-CA"/>
          </a:p>
        </p:txBody>
      </p:sp>
      <p:sp>
        <p:nvSpPr>
          <p:cNvPr id="7" name="Slide Number Placeholder 6"/>
          <p:cNvSpPr>
            <a:spLocks noGrp="1"/>
          </p:cNvSpPr>
          <p:nvPr>
            <p:ph type="sldNum" sz="quarter" idx="12"/>
          </p:nvPr>
        </p:nvSpPr>
        <p:spPr>
          <a:xfrm>
            <a:off x="5687568" y="6375679"/>
            <a:ext cx="1234440" cy="345796"/>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82734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2709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719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37405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28899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3245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57589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037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6552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1293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6790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357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51127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97633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90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213122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4225878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15414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214284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7335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2544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3B31-A5AB-479B-AB59-169A81B4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9E64A2-4AE1-40F5-8CD8-DD093C656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904CE3E-25FE-4DB4-A211-3C314F5E84BD}"/>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C69606B4-EFFA-42C6-AF10-AED9DDEE8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512EDC-1EE0-46D9-8DD3-1B1C9B50501D}"/>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69999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450C-9B0C-4B43-8DE4-26C6EF0706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581EFE-9F79-43D8-84D0-80D64AD7BA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62EECC-8138-42A0-A794-A0501FC9D1BC}"/>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a:extLst>
              <a:ext uri="{FF2B5EF4-FFF2-40B4-BE49-F238E27FC236}">
                <a16:creationId xmlns:a16="http://schemas.microsoft.com/office/drawing/2014/main" id="{DD7665C1-5C8F-4AFE-8C41-FC887504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96A19-A955-44A5-B26A-47D0299E38E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7939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0431-4948-4936-ACEB-1A9EDDADD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404823-20A9-43DC-A711-593308062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7AA974-040A-44B3-8724-875F3FD4EC52}"/>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4B4F07ED-23DA-4C8D-A358-C3B95F81DA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718820-77B0-4E2B-8C16-253438B59268}"/>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31674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04E-8109-4421-B775-8998661447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4BF504-F0AB-4C17-84B7-FDC987B55B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C0FA27-4312-4F24-BA7E-07CA8011F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26FBEA-15FA-4F45-8849-5C1F9F6C6DE9}"/>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a:extLst>
              <a:ext uri="{FF2B5EF4-FFF2-40B4-BE49-F238E27FC236}">
                <a16:creationId xmlns:a16="http://schemas.microsoft.com/office/drawing/2014/main" id="{6B11EE6E-6EBD-4A1F-953C-78A4F8EF1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25F0A-B2DD-4391-85FC-A6F19EA8B5F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6396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5803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8D24-F7F7-4DBD-961D-780DFC748D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AF2C3E-47B4-4860-822E-6B0E521D2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4F5A9-4CBC-4A81-916E-713ED16960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5B7259-1B71-42F4-85FF-DF7B5F871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F66333-4125-400E-9484-799A6364CE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000906-B9F3-494D-A8F7-51FE9BE84B6D}"/>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a:extLst>
              <a:ext uri="{FF2B5EF4-FFF2-40B4-BE49-F238E27FC236}">
                <a16:creationId xmlns:a16="http://schemas.microsoft.com/office/drawing/2014/main" id="{FA6AAD02-A18A-477B-A5AA-A5834A33B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594596-F914-4A12-8B5A-DE310B7CDB8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9503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9C21-EFFB-4E6D-967A-2816EA5E1C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7B7BA-6B20-4483-823D-227D6DC3D92E}"/>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a:extLst>
              <a:ext uri="{FF2B5EF4-FFF2-40B4-BE49-F238E27FC236}">
                <a16:creationId xmlns:a16="http://schemas.microsoft.com/office/drawing/2014/main" id="{1213D2FA-C9C7-49FF-914F-40ABD7ADB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54BFC6-77D9-4D4E-A02F-21CC35F08BE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880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465DF-5701-40A7-A5E4-9E7F23F2F8E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a:extLst>
              <a:ext uri="{FF2B5EF4-FFF2-40B4-BE49-F238E27FC236}">
                <a16:creationId xmlns:a16="http://schemas.microsoft.com/office/drawing/2014/main" id="{D1B3399E-8867-4A52-972F-CECD33620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8FAEF-8AFC-4142-9987-4EA60A2FDAD2}"/>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160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B43B-718C-41F9-8C82-7EC53C95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91356A-0745-425A-BF56-1B3260FC0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0CC71D-ECD6-48A6-BB39-CB07B732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669AD-2DBA-4366-94F9-E933B35A68A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a:extLst>
              <a:ext uri="{FF2B5EF4-FFF2-40B4-BE49-F238E27FC236}">
                <a16:creationId xmlns:a16="http://schemas.microsoft.com/office/drawing/2014/main" id="{3A904B5F-68B8-48DD-9939-F04E1E3EB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BC7C-ABFF-48EC-9212-33346446769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6651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11E-76E6-4C8E-BBE9-CA967ECA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7D21EE-354A-4EBA-835F-DE4FC92CF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C94BD1-303E-4949-B595-6EDE7EF96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0EC8B-618F-43FE-A32A-C6E2A22A18BF}"/>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a:extLst>
              <a:ext uri="{FF2B5EF4-FFF2-40B4-BE49-F238E27FC236}">
                <a16:creationId xmlns:a16="http://schemas.microsoft.com/office/drawing/2014/main" id="{F6C528D5-648D-4549-98D5-F73C4E1208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DDA1AB-EE77-4A5A-9FF1-C4EEBF92EA47}"/>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01308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0FBE-2403-4888-8668-564710731C6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ED36F0C-3372-4000-BC73-BB94755C81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C116DD-B9AC-4C5C-8FE2-AA3210CCB1A7}"/>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E8B2C16C-9465-432B-BC75-AA5B1B3CA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68AED-6EF2-40AE-B909-78C3325E71B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1917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42C2C-084F-4A6E-9897-9E5BD905AD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11DD8E-65B0-4081-B852-8DFB0503C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FCA4AA-9C12-4355-8EF7-5759A7BDB13B}"/>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A2B38D99-286E-4CA0-A249-E593C8424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776E8-A87F-425B-B1E6-E740D53BAE7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0690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32772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25937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36485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5916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3185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9106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3002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5596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7444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5943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27039025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39327091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471080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33939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5018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79013688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58502122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4725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7646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05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2364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71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6749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850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0643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7284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8539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384232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33384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052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98666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1A5BD8D-1867-439D-9082-F5D14015529F}"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38266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5765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1A5BD8D-1867-439D-9082-F5D14015529F}"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2712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6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0565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04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63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4203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31375A4-56A4-47D6-9801-1991572033F7}"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912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1A5BD8D-1867-439D-9082-F5D14015529F}"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960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5373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8784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3B31-A5AB-479B-AB59-169A81B4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9E64A2-4AE1-40F5-8CD8-DD093C656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904CE3E-25FE-4DB4-A211-3C314F5E84BD}"/>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C69606B4-EFFA-42C6-AF10-AED9DDEE8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512EDC-1EE0-46D9-8DD3-1B1C9B50501D}"/>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0826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450C-9B0C-4B43-8DE4-26C6EF0706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581EFE-9F79-43D8-84D0-80D64AD7BA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62EECC-8138-42A0-A794-A0501FC9D1BC}"/>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a:extLst>
              <a:ext uri="{FF2B5EF4-FFF2-40B4-BE49-F238E27FC236}">
                <a16:creationId xmlns:a16="http://schemas.microsoft.com/office/drawing/2014/main" id="{DD7665C1-5C8F-4AFE-8C41-FC887504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96A19-A955-44A5-B26A-47D0299E38E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6698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0431-4948-4936-ACEB-1A9EDDADD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404823-20A9-43DC-A711-593308062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7AA974-040A-44B3-8724-875F3FD4EC52}"/>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4B4F07ED-23DA-4C8D-A358-C3B95F81DA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718820-77B0-4E2B-8C16-253438B59268}"/>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77046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04E-8109-4421-B775-8998661447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4BF504-F0AB-4C17-84B7-FDC987B55B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C0FA27-4312-4F24-BA7E-07CA8011F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26FBEA-15FA-4F45-8849-5C1F9F6C6DE9}"/>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a:extLst>
              <a:ext uri="{FF2B5EF4-FFF2-40B4-BE49-F238E27FC236}">
                <a16:creationId xmlns:a16="http://schemas.microsoft.com/office/drawing/2014/main" id="{6B11EE6E-6EBD-4A1F-953C-78A4F8EF1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25F0A-B2DD-4391-85FC-A6F19EA8B5F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0886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32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8D24-F7F7-4DBD-961D-780DFC748D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AF2C3E-47B4-4860-822E-6B0E521D2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4F5A9-4CBC-4A81-916E-713ED16960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5B7259-1B71-42F4-85FF-DF7B5F871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F66333-4125-400E-9484-799A6364CE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000906-B9F3-494D-A8F7-51FE9BE84B6D}"/>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a:extLst>
              <a:ext uri="{FF2B5EF4-FFF2-40B4-BE49-F238E27FC236}">
                <a16:creationId xmlns:a16="http://schemas.microsoft.com/office/drawing/2014/main" id="{FA6AAD02-A18A-477B-A5AA-A5834A33B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594596-F914-4A12-8B5A-DE310B7CDB8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1953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9C21-EFFB-4E6D-967A-2816EA5E1C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7B7BA-6B20-4483-823D-227D6DC3D92E}"/>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a:extLst>
              <a:ext uri="{FF2B5EF4-FFF2-40B4-BE49-F238E27FC236}">
                <a16:creationId xmlns:a16="http://schemas.microsoft.com/office/drawing/2014/main" id="{1213D2FA-C9C7-49FF-914F-40ABD7ADB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54BFC6-77D9-4D4E-A02F-21CC35F08BE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8085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465DF-5701-40A7-A5E4-9E7F23F2F8E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a:extLst>
              <a:ext uri="{FF2B5EF4-FFF2-40B4-BE49-F238E27FC236}">
                <a16:creationId xmlns:a16="http://schemas.microsoft.com/office/drawing/2014/main" id="{D1B3399E-8867-4A52-972F-CECD33620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8FAEF-8AFC-4142-9987-4EA60A2FDAD2}"/>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71159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B43B-718C-41F9-8C82-7EC53C95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91356A-0745-425A-BF56-1B3260FC0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0CC71D-ECD6-48A6-BB39-CB07B732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669AD-2DBA-4366-94F9-E933B35A68A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a:extLst>
              <a:ext uri="{FF2B5EF4-FFF2-40B4-BE49-F238E27FC236}">
                <a16:creationId xmlns:a16="http://schemas.microsoft.com/office/drawing/2014/main" id="{3A904B5F-68B8-48DD-9939-F04E1E3EB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BC7C-ABFF-48EC-9212-33346446769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66024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11E-76E6-4C8E-BBE9-CA967ECA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7D21EE-354A-4EBA-835F-DE4FC92CF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C94BD1-303E-4949-B595-6EDE7EF96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0EC8B-618F-43FE-A32A-C6E2A22A18BF}"/>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a:extLst>
              <a:ext uri="{FF2B5EF4-FFF2-40B4-BE49-F238E27FC236}">
                <a16:creationId xmlns:a16="http://schemas.microsoft.com/office/drawing/2014/main" id="{F6C528D5-648D-4549-98D5-F73C4E1208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DDA1AB-EE77-4A5A-9FF1-C4EEBF92EA47}"/>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12506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0FBE-2403-4888-8668-564710731C6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ED36F0C-3372-4000-BC73-BB94755C81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C116DD-B9AC-4C5C-8FE2-AA3210CCB1A7}"/>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E8B2C16C-9465-432B-BC75-AA5B1B3CA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68AED-6EF2-40AE-B909-78C3325E71B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8793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42C2C-084F-4A6E-9897-9E5BD905AD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11DD8E-65B0-4081-B852-8DFB0503C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FCA4AA-9C12-4355-8EF7-5759A7BDB13B}"/>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A2B38D99-286E-4CA0-A249-E593C8424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776E8-A87F-425B-B1E6-E740D53BAE7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6950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63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9098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30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7418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85719828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1170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3692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549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8510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4053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67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8578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59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66958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3305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0462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0224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17026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5185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7145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9207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7CC0096-1860-4642-9CD2-0079EA5E7CD1}"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6436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C3BA321-7922-4DD4-B946-BFFE7F3D0A58}" type="datetimeFigureOut">
              <a:rPr lang="en-CA" smtClean="0"/>
              <a:t>2018-12-05</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45457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1638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6527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679313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784546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329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5660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76399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165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44687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0360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390491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5761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6916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106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3467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38288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13614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86391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315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6865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1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0748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9277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0872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5887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4244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743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6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3989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50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3B31-A5AB-479B-AB59-169A81B4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9E64A2-4AE1-40F5-8CD8-DD093C656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904CE3E-25FE-4DB4-A211-3C314F5E84BD}"/>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C69606B4-EFFA-42C6-AF10-AED9DDEE8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512EDC-1EE0-46D9-8DD3-1B1C9B50501D}"/>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57047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450C-9B0C-4B43-8DE4-26C6EF0706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581EFE-9F79-43D8-84D0-80D64AD7BA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62EECC-8138-42A0-A794-A0501FC9D1BC}"/>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a:extLst>
              <a:ext uri="{FF2B5EF4-FFF2-40B4-BE49-F238E27FC236}">
                <a16:creationId xmlns:a16="http://schemas.microsoft.com/office/drawing/2014/main" id="{DD7665C1-5C8F-4AFE-8C41-FC887504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96A19-A955-44A5-B26A-47D0299E38E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4479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6949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0431-4948-4936-ACEB-1A9EDDADD1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C8404823-20A9-43DC-A711-593308062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77AA974-040A-44B3-8724-875F3FD4EC52}"/>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4B4F07ED-23DA-4C8D-A358-C3B95F81DA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1718820-77B0-4E2B-8C16-253438B59268}"/>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61626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304E-8109-4421-B775-8998661447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84BF504-F0AB-4C17-84B7-FDC987B55B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9C0FA27-4312-4F24-BA7E-07CA8011F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26FBEA-15FA-4F45-8849-5C1F9F6C6DE9}"/>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a:extLst>
              <a:ext uri="{FF2B5EF4-FFF2-40B4-BE49-F238E27FC236}">
                <a16:creationId xmlns:a16="http://schemas.microsoft.com/office/drawing/2014/main" id="{6B11EE6E-6EBD-4A1F-953C-78A4F8EF17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25F0A-B2DD-4391-85FC-A6F19EA8B5F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1860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8D24-F7F7-4DBD-961D-780DFC748DD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EAF2C3E-47B4-4860-822E-6B0E521D25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44F5A9-4CBC-4A81-916E-713ED16960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B5B7259-1B71-42F4-85FF-DF7B5F871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F66333-4125-400E-9484-799A6364CEB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4000906-B9F3-494D-A8F7-51FE9BE84B6D}"/>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a:extLst>
              <a:ext uri="{FF2B5EF4-FFF2-40B4-BE49-F238E27FC236}">
                <a16:creationId xmlns:a16="http://schemas.microsoft.com/office/drawing/2014/main" id="{FA6AAD02-A18A-477B-A5AA-A5834A33B2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594596-F914-4A12-8B5A-DE310B7CDB8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06097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9C21-EFFB-4E6D-967A-2816EA5E1CC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D37B7BA-6B20-4483-823D-227D6DC3D92E}"/>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a:extLst>
              <a:ext uri="{FF2B5EF4-FFF2-40B4-BE49-F238E27FC236}">
                <a16:creationId xmlns:a16="http://schemas.microsoft.com/office/drawing/2014/main" id="{1213D2FA-C9C7-49FF-914F-40ABD7ADB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54BFC6-77D9-4D4E-A02F-21CC35F08BEE}"/>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0625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D465DF-5701-40A7-A5E4-9E7F23F2F8E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a:extLst>
              <a:ext uri="{FF2B5EF4-FFF2-40B4-BE49-F238E27FC236}">
                <a16:creationId xmlns:a16="http://schemas.microsoft.com/office/drawing/2014/main" id="{D1B3399E-8867-4A52-972F-CECD33620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E8FAEF-8AFC-4142-9987-4EA60A2FDAD2}"/>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1801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B43B-718C-41F9-8C82-7EC53C950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791356A-0745-425A-BF56-1B3260FC0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80CC71D-ECD6-48A6-BB39-CB07B732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A669AD-2DBA-4366-94F9-E933B35A68A9}"/>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a:extLst>
              <a:ext uri="{FF2B5EF4-FFF2-40B4-BE49-F238E27FC236}">
                <a16:creationId xmlns:a16="http://schemas.microsoft.com/office/drawing/2014/main" id="{3A904B5F-68B8-48DD-9939-F04E1E3EB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BC7C-ABFF-48EC-9212-333464467697}"/>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9884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A11E-76E6-4C8E-BBE9-CA967ECA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7D21EE-354A-4EBA-835F-DE4FC92CF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2C94BD1-303E-4949-B595-6EDE7EF96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10EC8B-618F-43FE-A32A-C6E2A22A18BF}"/>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a:extLst>
              <a:ext uri="{FF2B5EF4-FFF2-40B4-BE49-F238E27FC236}">
                <a16:creationId xmlns:a16="http://schemas.microsoft.com/office/drawing/2014/main" id="{F6C528D5-648D-4549-98D5-F73C4E1208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DDA1AB-EE77-4A5A-9FF1-C4EEBF92EA47}"/>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7216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0FBE-2403-4888-8668-564710731C6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ED36F0C-3372-4000-BC73-BB94755C81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C116DD-B9AC-4C5C-8FE2-AA3210CCB1A7}"/>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E8B2C16C-9465-432B-BC75-AA5B1B3CA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68AED-6EF2-40AE-B909-78C3325E71B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79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742C2C-084F-4A6E-9897-9E5BD905AD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911DD8E-65B0-4081-B852-8DFB0503CB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FCA4AA-9C12-4355-8EF7-5759A7BDB13B}"/>
              </a:ext>
            </a:extLst>
          </p:cNvPr>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a:extLst>
              <a:ext uri="{FF2B5EF4-FFF2-40B4-BE49-F238E27FC236}">
                <a16:creationId xmlns:a16="http://schemas.microsoft.com/office/drawing/2014/main" id="{A2B38D99-286E-4CA0-A249-E593C8424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776E8-A87F-425B-B1E6-E740D53BAE7C}"/>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3693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8745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10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5876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59382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8079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9180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318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8817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1374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45716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3697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21632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0768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0269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07065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A"/>
          </a:p>
        </p:txBody>
      </p:sp>
      <p:sp>
        <p:nvSpPr>
          <p:cNvPr id="6" name="Slide Number Placeholder 5"/>
          <p:cNvSpPr>
            <a:spLocks noGrp="1"/>
          </p:cNvSpPr>
          <p:nvPr>
            <p:ph type="sldNum" sz="quarter" idx="12"/>
          </p:nvPr>
        </p:nvSpPr>
        <p:spPr>
          <a:xfrm>
            <a:off x="10469880"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252999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73940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6009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5989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4206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8625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a:xfrm>
            <a:off x="804672" y="6227064"/>
            <a:ext cx="5942203" cy="320040"/>
          </a:xfrm>
        </p:spPr>
        <p:txBody>
          <a:bodyPr/>
          <a:lstStyle/>
          <a:p>
            <a:endParaRPr lang="en-CA"/>
          </a:p>
        </p:txBody>
      </p:sp>
      <p:sp>
        <p:nvSpPr>
          <p:cNvPr id="7" name="Slide Number Placeholder 6"/>
          <p:cNvSpPr>
            <a:spLocks noGrp="1"/>
          </p:cNvSpPr>
          <p:nvPr>
            <p:ph type="sldNum" sz="quarter" idx="12"/>
          </p:nvPr>
        </p:nvSpPr>
        <p:spPr>
          <a:xfrm>
            <a:off x="5828377"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79768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4657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66087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6175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1371600" y="4323845"/>
            <a:ext cx="6400800" cy="365125"/>
          </a:xfrm>
        </p:spPr>
        <p:txBody>
          <a:bodyPr/>
          <a:lstStyle/>
          <a:p>
            <a:endParaRPr lang="en-CA"/>
          </a:p>
        </p:txBody>
      </p:sp>
      <p:sp>
        <p:nvSpPr>
          <p:cNvPr id="6" name="Slide Number Placeholder 5"/>
          <p:cNvSpPr>
            <a:spLocks noGrp="1"/>
          </p:cNvSpPr>
          <p:nvPr>
            <p:ph type="sldNum" sz="quarter" idx="12"/>
          </p:nvPr>
        </p:nvSpPr>
        <p:spPr>
          <a:xfrm>
            <a:off x="8077200" y="1430866"/>
            <a:ext cx="2743200" cy="365125"/>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81323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2801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C3BA321-7922-4DD4-B946-BFFE7F3D0A58}" type="datetimeFigureOut">
              <a:rPr lang="en-CA" smtClean="0"/>
              <a:t>2018-12-05</a:t>
            </a:fld>
            <a:endParaRPr lang="en-CA"/>
          </a:p>
        </p:txBody>
      </p:sp>
      <p:sp>
        <p:nvSpPr>
          <p:cNvPr id="5" name="Footer Placeholder 4"/>
          <p:cNvSpPr>
            <a:spLocks noGrp="1"/>
          </p:cNvSpPr>
          <p:nvPr>
            <p:ph type="ftr" sz="quarter" idx="11"/>
          </p:nvPr>
        </p:nvSpPr>
        <p:spPr>
          <a:xfrm>
            <a:off x="685800" y="381001"/>
            <a:ext cx="6991492" cy="364065"/>
          </a:xfrm>
        </p:spPr>
        <p:txBody>
          <a:bodyPr/>
          <a:lstStyle/>
          <a:p>
            <a:endParaRPr lang="en-CA"/>
          </a:p>
        </p:txBody>
      </p:sp>
      <p:sp>
        <p:nvSpPr>
          <p:cNvPr id="6" name="Slide Number Placeholder 5"/>
          <p:cNvSpPr>
            <a:spLocks noGrp="1"/>
          </p:cNvSpPr>
          <p:nvPr>
            <p:ph type="sldNum" sz="quarter" idx="12"/>
          </p:nvPr>
        </p:nvSpPr>
        <p:spPr>
          <a:xfrm>
            <a:off x="10862452" y="381000"/>
            <a:ext cx="643748" cy="365125"/>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112998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9841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927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53705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0775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78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5361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FC3BA321-7922-4DD4-B946-BFFE7F3D0A58}" type="datetimeFigureOut">
              <a:rPr lang="en-CA" smtClean="0"/>
              <a:t>2018-12-05</a:t>
            </a:fld>
            <a:endParaRPr lang="en-CA"/>
          </a:p>
        </p:txBody>
      </p:sp>
      <p:sp>
        <p:nvSpPr>
          <p:cNvPr id="6" name="Footer Placeholder 5"/>
          <p:cNvSpPr>
            <a:spLocks noGrp="1"/>
          </p:cNvSpPr>
          <p:nvPr>
            <p:ph type="ftr" sz="quarter" idx="11"/>
          </p:nvPr>
        </p:nvSpPr>
        <p:spPr>
          <a:xfrm>
            <a:off x="804672" y="6227064"/>
            <a:ext cx="5942203" cy="320040"/>
          </a:xfrm>
        </p:spPr>
        <p:txBody>
          <a:bodyPr/>
          <a:lstStyle/>
          <a:p>
            <a:endParaRPr lang="en-CA"/>
          </a:p>
        </p:txBody>
      </p:sp>
      <p:sp>
        <p:nvSpPr>
          <p:cNvPr id="7" name="Slide Number Placeholder 6"/>
          <p:cNvSpPr>
            <a:spLocks noGrp="1"/>
          </p:cNvSpPr>
          <p:nvPr>
            <p:ph type="sldNum" sz="quarter" idx="12"/>
          </p:nvPr>
        </p:nvSpPr>
        <p:spPr>
          <a:xfrm>
            <a:off x="5828377" y="320040"/>
            <a:ext cx="914400" cy="320040"/>
          </a:xfrm>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96446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9196796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2912858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377980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7CC0096-1860-4642-9CD2-0079EA5E7CD1}" type="datetimeFigureOut">
              <a:rPr lang="en-US" smtClean="0"/>
              <a:pPr/>
              <a:t>12/5/2018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2121148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59341717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749880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6654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7CC0096-1860-4642-9CD2-0079EA5E7CD1}" type="datetimeFigureOut">
              <a:rPr lang="en-US" smtClean="0"/>
              <a:t>12/5/2018</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326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23B31-A5AB-479B-AB59-169A81B452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9E64A2-4AE1-40F5-8CD8-DD093C656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904CE3E-25FE-4DB4-A211-3C314F5E84BD}"/>
              </a:ext>
            </a:extLst>
          </p:cNvPr>
          <p:cNvSpPr>
            <a:spLocks noGrp="1"/>
          </p:cNvSpPr>
          <p:nvPr>
            <p:ph type="dt" sz="half" idx="10"/>
          </p:nvPr>
        </p:nvSpPr>
        <p:spPr/>
        <p:txBody>
          <a:bodyPr/>
          <a:lstStyle/>
          <a:p>
            <a:fld id="{FC3BA321-7922-4DD4-B946-BFFE7F3D0A58}" type="datetimeFigureOut">
              <a:rPr lang="en-CA" smtClean="0"/>
              <a:t>2018-12-05</a:t>
            </a:fld>
            <a:endParaRPr lang="en-CA"/>
          </a:p>
        </p:txBody>
      </p:sp>
      <p:sp>
        <p:nvSpPr>
          <p:cNvPr id="5" name="Footer Placeholder 4">
            <a:extLst>
              <a:ext uri="{FF2B5EF4-FFF2-40B4-BE49-F238E27FC236}">
                <a16:creationId xmlns:a16="http://schemas.microsoft.com/office/drawing/2014/main" id="{C69606B4-EFFA-42C6-AF10-AED9DDEE8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E512EDC-1EE0-46D9-8DD3-1B1C9B50501D}"/>
              </a:ext>
            </a:extLst>
          </p:cNvPr>
          <p:cNvSpPr>
            <a:spLocks noGrp="1"/>
          </p:cNvSpPr>
          <p:nvPr>
            <p:ph type="sldNum" sz="quarter" idx="12"/>
          </p:nvPr>
        </p:nvSpPr>
        <p:spPr/>
        <p:txBody>
          <a:bodyPr/>
          <a:lstStyle/>
          <a:p>
            <a:fld id="{A1A5BD8D-1867-439D-9082-F5D14015529F}" type="slidenum">
              <a:rPr lang="en-CA" smtClean="0"/>
              <a:t>‹#›</a:t>
            </a:fld>
            <a:endParaRPr lang="en-CA"/>
          </a:p>
        </p:txBody>
      </p:sp>
    </p:spTree>
    <p:extLst>
      <p:ext uri="{BB962C8B-B14F-4D97-AF65-F5344CB8AC3E}">
        <p14:creationId xmlns:p14="http://schemas.microsoft.com/office/powerpoint/2010/main" val="228049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450C-9B0C-4B43-8DE4-26C6EF0706F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581EFE-9F79-43D8-84D0-80D64AD7BA8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62EECC-8138-42A0-A794-A0501FC9D1BC}"/>
              </a:ext>
            </a:extLst>
          </p:cNvPr>
          <p:cNvSpPr>
            <a:spLocks noGrp="1"/>
          </p:cNvSpPr>
          <p:nvPr>
            <p:ph type="dt" sz="half" idx="10"/>
          </p:nvPr>
        </p:nvSpPr>
        <p:spPr/>
        <p:txBody>
          <a:bodyPr/>
          <a:lstStyle/>
          <a:p>
            <a:fld id="{37CC0096-1860-4642-9CD2-0079EA5E7CD1}" type="datetimeFigureOut">
              <a:rPr lang="en-US" smtClean="0"/>
              <a:t>12/5/2018</a:t>
            </a:fld>
            <a:endParaRPr lang="en-US" dirty="0"/>
          </a:p>
        </p:txBody>
      </p:sp>
      <p:sp>
        <p:nvSpPr>
          <p:cNvPr id="5" name="Footer Placeholder 4">
            <a:extLst>
              <a:ext uri="{FF2B5EF4-FFF2-40B4-BE49-F238E27FC236}">
                <a16:creationId xmlns:a16="http://schemas.microsoft.com/office/drawing/2014/main" id="{DD7665C1-5C8F-4AFE-8C41-FC887504D7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396A19-A955-44A5-B26A-47D0299E38E3}"/>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636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slideLayout" Target="../slideLayouts/slideLayout132.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17" Type="http://schemas.openxmlformats.org/officeDocument/2006/relationships/theme" Target="../theme/theme11.xml"/><Relationship Id="rId2" Type="http://schemas.openxmlformats.org/officeDocument/2006/relationships/slideLayout" Target="../slideLayouts/slideLayout121.xml"/><Relationship Id="rId16" Type="http://schemas.openxmlformats.org/officeDocument/2006/relationships/slideLayout" Target="../slideLayouts/slideLayout135.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5" Type="http://schemas.openxmlformats.org/officeDocument/2006/relationships/slideLayout" Target="../slideLayouts/slideLayout13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4" Type="http://schemas.openxmlformats.org/officeDocument/2006/relationships/slideLayout" Target="../slideLayouts/slideLayout13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2.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slideLayout" Target="../slideLayouts/slideLayout159.xml"/><Relationship Id="rId18" Type="http://schemas.openxmlformats.org/officeDocument/2006/relationships/theme" Target="../theme/theme13.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slideLayout" Target="../slideLayouts/slideLayout158.xml"/><Relationship Id="rId17" Type="http://schemas.openxmlformats.org/officeDocument/2006/relationships/slideLayout" Target="../slideLayouts/slideLayout163.xml"/><Relationship Id="rId2" Type="http://schemas.openxmlformats.org/officeDocument/2006/relationships/slideLayout" Target="../slideLayouts/slideLayout148.xml"/><Relationship Id="rId16" Type="http://schemas.openxmlformats.org/officeDocument/2006/relationships/slideLayout" Target="../slideLayouts/slideLayout162.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5" Type="http://schemas.openxmlformats.org/officeDocument/2006/relationships/slideLayout" Target="../slideLayouts/slideLayout161.xml"/><Relationship Id="rId10" Type="http://schemas.openxmlformats.org/officeDocument/2006/relationships/slideLayout" Target="../slideLayouts/slideLayout156.xml"/><Relationship Id="rId19" Type="http://schemas.openxmlformats.org/officeDocument/2006/relationships/image" Target="../media/image6.png"/><Relationship Id="rId4" Type="http://schemas.openxmlformats.org/officeDocument/2006/relationships/slideLayout" Target="../slideLayouts/slideLayout150.xml"/><Relationship Id="rId9" Type="http://schemas.openxmlformats.org/officeDocument/2006/relationships/slideLayout" Target="../slideLayouts/slideLayout155.xml"/><Relationship Id="rId14" Type="http://schemas.openxmlformats.org/officeDocument/2006/relationships/slideLayout" Target="../slideLayouts/slideLayout16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1.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theme" Target="../theme/theme14.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slideLayout" Target="../slideLayouts/slideLayout177.xml"/><Relationship Id="rId7" Type="http://schemas.openxmlformats.org/officeDocument/2006/relationships/slideLayout" Target="../slideLayouts/slideLayout181.xml"/><Relationship Id="rId12" Type="http://schemas.openxmlformats.org/officeDocument/2006/relationships/theme" Target="../theme/theme15.xml"/><Relationship Id="rId2" Type="http://schemas.openxmlformats.org/officeDocument/2006/relationships/slideLayout" Target="../slideLayouts/slideLayout176.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5" Type="http://schemas.openxmlformats.org/officeDocument/2006/relationships/slideLayout" Target="../slideLayouts/slideLayout179.xml"/><Relationship Id="rId10" Type="http://schemas.openxmlformats.org/officeDocument/2006/relationships/slideLayout" Target="../slideLayouts/slideLayout184.xml"/><Relationship Id="rId4" Type="http://schemas.openxmlformats.org/officeDocument/2006/relationships/slideLayout" Target="../slideLayouts/slideLayout178.xml"/><Relationship Id="rId9" Type="http://schemas.openxmlformats.org/officeDocument/2006/relationships/slideLayout" Target="../slideLayouts/slideLayout18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3.xml"/><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theme" Target="../theme/theme16.xml"/><Relationship Id="rId2" Type="http://schemas.openxmlformats.org/officeDocument/2006/relationships/slideLayout" Target="../slideLayouts/slideLayout187.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0" Type="http://schemas.openxmlformats.org/officeDocument/2006/relationships/slideLayout" Target="../slideLayouts/slideLayout195.xml"/><Relationship Id="rId4" Type="http://schemas.openxmlformats.org/officeDocument/2006/relationships/slideLayout" Target="../slideLayouts/slideLayout189.xml"/><Relationship Id="rId9" Type="http://schemas.openxmlformats.org/officeDocument/2006/relationships/slideLayout" Target="../slideLayouts/slideLayout19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theme" Target="../theme/theme17.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5.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theme" Target="../theme/theme18.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theme" Target="../theme/theme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image" Target="../media/image3.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1909656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31375A4-56A4-47D6-9801-1991572033F7}"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8448842"/>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549891429"/>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D62E7-E7A4-4097-B00A-E350BD3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CA1AEE-BBAC-4187-BDB2-38D254439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08D2D-E66B-4E80-B67D-5D675ED59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a:extLst>
              <a:ext uri="{FF2B5EF4-FFF2-40B4-BE49-F238E27FC236}">
                <a16:creationId xmlns:a16="http://schemas.microsoft.com/office/drawing/2014/main" id="{8E1C818B-E35A-4FC6-9310-5DB8BDD6B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E3A25A-CB0C-44ED-AC2F-567745A2E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89673574"/>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244689047"/>
      </p:ext>
    </p:extLst>
  </p:cSld>
  <p:clrMap bg1="dk1" tx1="lt1" bg2="dk2"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375A4-56A4-47D6-9801-1991572033F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789617"/>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31375A4-56A4-47D6-9801-1991572033F7}"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6828130"/>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D62E7-E7A4-4097-B00A-E350BD3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CA1AEE-BBAC-4187-BDB2-38D254439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08D2D-E66B-4E80-B67D-5D675ED59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a:extLst>
              <a:ext uri="{FF2B5EF4-FFF2-40B4-BE49-F238E27FC236}">
                <a16:creationId xmlns:a16="http://schemas.microsoft.com/office/drawing/2014/main" id="{8E1C818B-E35A-4FC6-9310-5DB8BDD6B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E3A25A-CB0C-44ED-AC2F-567745A2E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818212818"/>
      </p:ext>
    </p:extLst>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1375A4-56A4-47D6-9801-1991572033F7}"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546022"/>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86814428"/>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7CC0096-1860-4642-9CD2-0079EA5E7CD1}" type="datetimeFigureOut">
              <a:rPr lang="en-US" smtClean="0"/>
              <a:pPr/>
              <a:t>12/5/2018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015200005"/>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341623039"/>
      </p:ext>
    </p:extLst>
  </p:cSld>
  <p:clrMap bg1="dk1" tx1="lt1" bg2="dk2" tx2="lt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31375A4-56A4-47D6-9801-1991572033F7}"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93226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D62E7-E7A4-4097-B00A-E350BD3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CA1AEE-BBAC-4187-BDB2-38D254439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08D2D-E66B-4E80-B67D-5D675ED59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a:extLst>
              <a:ext uri="{FF2B5EF4-FFF2-40B4-BE49-F238E27FC236}">
                <a16:creationId xmlns:a16="http://schemas.microsoft.com/office/drawing/2014/main" id="{8E1C818B-E35A-4FC6-9310-5DB8BDD6B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E3A25A-CB0C-44ED-AC2F-567745A2E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569120148"/>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294206303"/>
      </p:ext>
    </p:extLst>
  </p:cSld>
  <p:clrMap bg1="dk1" tx1="lt1" bg2="dk2"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112358350"/>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092164435"/>
      </p:ext>
    </p:extLst>
  </p:cSld>
  <p:clrMap bg1="dk1" tx1="lt1" bg2="dk2" tx2="lt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D62E7-E7A4-4097-B00A-E350BD3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CA1AEE-BBAC-4187-BDB2-38D254439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08D2D-E66B-4E80-B67D-5D675ED59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12/5/2018</a:t>
            </a:fld>
            <a:endParaRPr lang="en-US" dirty="0"/>
          </a:p>
        </p:txBody>
      </p:sp>
      <p:sp>
        <p:nvSpPr>
          <p:cNvPr id="5" name="Footer Placeholder 4">
            <a:extLst>
              <a:ext uri="{FF2B5EF4-FFF2-40B4-BE49-F238E27FC236}">
                <a16:creationId xmlns:a16="http://schemas.microsoft.com/office/drawing/2014/main" id="{8E1C818B-E35A-4FC6-9310-5DB8BDD6BD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0E3A25A-CB0C-44ED-AC2F-567745A2E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6187731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0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3.xml"/></Relationships>
</file>

<file path=ppt/slides/_rels/slide1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slideLayout" Target="../slideLayouts/slideLayout170.xml"/><Relationship Id="rId1" Type="http://schemas.openxmlformats.org/officeDocument/2006/relationships/vmlDrawing" Target="../drawings/vmlDrawing1.vml"/><Relationship Id="rId6" Type="http://schemas.openxmlformats.org/officeDocument/2006/relationships/image" Target="../media/image56.wmf"/><Relationship Id="rId5" Type="http://schemas.openxmlformats.org/officeDocument/2006/relationships/oleObject" Target="file:///C:\Users\parth\Desktop\Spring%20Field\Parth.pdf" TargetMode="Externa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7.xml"/></Relationships>
</file>

<file path=ppt/slides/_rels/slide1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7.xml"/></Relationships>
</file>

<file path=ppt/slides/_rels/slide2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99.xml"/></Relationships>
</file>

<file path=ppt/slides/_rels/slide2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1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4.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9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7">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0559" y="1286935"/>
            <a:ext cx="9638153" cy="2668377"/>
          </a:xfrm>
          <a:effectLst/>
        </p:spPr>
        <p:txBody>
          <a:bodyPr>
            <a:normAutofit/>
          </a:bodyPr>
          <a:lstStyle/>
          <a:p>
            <a:pPr algn="ctr"/>
            <a:r>
              <a:rPr lang="en-US">
                <a:solidFill>
                  <a:schemeClr val="tx1"/>
                </a:solidFill>
              </a:rPr>
              <a:t>Spring Field Hospital</a:t>
            </a:r>
          </a:p>
        </p:txBody>
      </p:sp>
      <p:sp>
        <p:nvSpPr>
          <p:cNvPr id="3" name="Subtitle 2"/>
          <p:cNvSpPr>
            <a:spLocks noGrp="1"/>
          </p:cNvSpPr>
          <p:nvPr>
            <p:ph type="subTitle" idx="1"/>
          </p:nvPr>
        </p:nvSpPr>
        <p:spPr>
          <a:xfrm>
            <a:off x="1280559" y="4116179"/>
            <a:ext cx="9638153" cy="1599642"/>
          </a:xfrm>
          <a:effectLst/>
        </p:spPr>
        <p:txBody>
          <a:bodyPr>
            <a:normAutofit/>
          </a:bodyPr>
          <a:lstStyle/>
          <a:p>
            <a:pPr algn="ctr"/>
            <a:r>
              <a:rPr lang="en-US"/>
              <a:t>An Advance Database Project…</a:t>
            </a:r>
          </a:p>
        </p:txBody>
      </p:sp>
      <p:sp>
        <p:nvSpPr>
          <p:cNvPr id="55" name="Freeform: Shape 9">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011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F7017-E3E9-4A62-B9C1-981BF8D67B12}"/>
              </a:ext>
            </a:extLst>
          </p:cNvPr>
          <p:cNvSpPr>
            <a:spLocks noGrp="1"/>
          </p:cNvSpPr>
          <p:nvPr>
            <p:ph type="title"/>
          </p:nvPr>
        </p:nvSpPr>
        <p:spPr>
          <a:xfrm>
            <a:off x="252919" y="1123837"/>
            <a:ext cx="2947482" cy="4601183"/>
          </a:xfrm>
        </p:spPr>
        <p:txBody>
          <a:bodyPr>
            <a:normAutofit/>
          </a:bodyPr>
          <a:lstStyle/>
          <a:p>
            <a:r>
              <a:rPr lang="en-CA"/>
              <a:t>Tabels</a:t>
            </a:r>
          </a:p>
        </p:txBody>
      </p:sp>
      <p:sp>
        <p:nvSpPr>
          <p:cNvPr id="3" name="Content Placeholder 2">
            <a:extLst>
              <a:ext uri="{FF2B5EF4-FFF2-40B4-BE49-F238E27FC236}">
                <a16:creationId xmlns:a16="http://schemas.microsoft.com/office/drawing/2014/main" id="{C9D0EF82-70C3-48F3-BAD0-F61707EE8EBF}"/>
              </a:ext>
            </a:extLst>
          </p:cNvPr>
          <p:cNvSpPr>
            <a:spLocks noGrp="1"/>
          </p:cNvSpPr>
          <p:nvPr>
            <p:ph idx="1"/>
          </p:nvPr>
        </p:nvSpPr>
        <p:spPr>
          <a:xfrm>
            <a:off x="3869267" y="864108"/>
            <a:ext cx="3585891" cy="5120640"/>
          </a:xfrm>
        </p:spPr>
        <p:txBody>
          <a:bodyPr>
            <a:normAutofit/>
          </a:bodyPr>
          <a:lstStyle/>
          <a:p>
            <a:pPr>
              <a:buFont typeface="Wingdings" panose="05000000000000000000" pitchFamily="2" charset="2"/>
              <a:buChar char="v"/>
            </a:pPr>
            <a:r>
              <a:rPr lang="en-US" sz="1700"/>
              <a:t>There are 14 Tables that we used:</a:t>
            </a:r>
          </a:p>
          <a:p>
            <a:pPr marL="914400" lvl="1" indent="-457200">
              <a:buFont typeface="+mj-lt"/>
              <a:buAutoNum type="arabicPeriod"/>
            </a:pPr>
            <a:r>
              <a:rPr lang="en-US" sz="1700"/>
              <a:t>AdminAppointment</a:t>
            </a:r>
          </a:p>
          <a:p>
            <a:pPr marL="914400" lvl="1" indent="-457200">
              <a:buFont typeface="+mj-lt"/>
              <a:buAutoNum type="arabicPeriod"/>
            </a:pPr>
            <a:r>
              <a:rPr lang="en-US" sz="1700"/>
              <a:t>Appointment</a:t>
            </a:r>
          </a:p>
          <a:p>
            <a:pPr marL="914400" lvl="1" indent="-457200">
              <a:buFont typeface="+mj-lt"/>
              <a:buAutoNum type="arabicPeriod"/>
            </a:pPr>
            <a:r>
              <a:rPr lang="en-US" sz="1700"/>
              <a:t>Administration</a:t>
            </a:r>
          </a:p>
          <a:p>
            <a:pPr marL="914400" lvl="1" indent="-457200">
              <a:buFont typeface="+mj-lt"/>
              <a:buAutoNum type="arabicPeriod"/>
            </a:pPr>
            <a:r>
              <a:rPr lang="en-US" sz="1700"/>
              <a:t>Hospital</a:t>
            </a:r>
          </a:p>
          <a:p>
            <a:pPr marL="914400" lvl="1" indent="-457200">
              <a:buFont typeface="+mj-lt"/>
              <a:buAutoNum type="arabicPeriod"/>
            </a:pPr>
            <a:r>
              <a:rPr lang="en-US" sz="1700"/>
              <a:t>Doctor</a:t>
            </a:r>
          </a:p>
          <a:p>
            <a:pPr marL="914400" lvl="1" indent="-457200">
              <a:buFont typeface="+mj-lt"/>
              <a:buAutoNum type="arabicPeriod"/>
            </a:pPr>
            <a:r>
              <a:rPr lang="en-US" sz="1700"/>
              <a:t>DutyDoctor</a:t>
            </a:r>
          </a:p>
          <a:p>
            <a:pPr marL="914400" lvl="1" indent="-457200">
              <a:buFont typeface="+mj-lt"/>
              <a:buAutoNum type="arabicPeriod"/>
            </a:pPr>
            <a:r>
              <a:rPr lang="en-US" sz="1700"/>
              <a:t>Duty</a:t>
            </a:r>
          </a:p>
          <a:p>
            <a:pPr marL="914400" lvl="1" indent="-457200">
              <a:buFont typeface="+mj-lt"/>
              <a:buAutoNum type="arabicPeriod"/>
            </a:pPr>
            <a:r>
              <a:rPr lang="en-US" sz="1700"/>
              <a:t>Files</a:t>
            </a:r>
          </a:p>
          <a:p>
            <a:pPr marL="914400" lvl="1" indent="-457200">
              <a:buFont typeface="+mj-lt"/>
              <a:buAutoNum type="arabicPeriod"/>
            </a:pPr>
            <a:r>
              <a:rPr lang="en-US" sz="1700"/>
              <a:t>Diseases</a:t>
            </a:r>
          </a:p>
          <a:p>
            <a:pPr marL="914400" lvl="1" indent="-457200">
              <a:buFont typeface="+mj-lt"/>
              <a:buAutoNum type="arabicPeriod"/>
            </a:pPr>
            <a:r>
              <a:rPr lang="en-US" sz="1700"/>
              <a:t>Result</a:t>
            </a:r>
          </a:p>
          <a:p>
            <a:pPr marL="914400" lvl="1" indent="-457200">
              <a:buFont typeface="+mj-lt"/>
              <a:buAutoNum type="arabicPeriod"/>
            </a:pPr>
            <a:r>
              <a:rPr lang="en-US" sz="1700"/>
              <a:t>Admission</a:t>
            </a:r>
          </a:p>
          <a:p>
            <a:pPr marL="914400" lvl="1" indent="-457200">
              <a:buFont typeface="+mj-lt"/>
              <a:buAutoNum type="arabicPeriod"/>
            </a:pPr>
            <a:r>
              <a:rPr lang="en-US" sz="1700"/>
              <a:t>Room</a:t>
            </a:r>
          </a:p>
          <a:p>
            <a:pPr marL="914400" lvl="1" indent="-457200">
              <a:buFont typeface="+mj-lt"/>
              <a:buAutoNum type="arabicPeriod"/>
            </a:pPr>
            <a:r>
              <a:rPr lang="en-US" sz="1700"/>
              <a:t>Patient</a:t>
            </a:r>
          </a:p>
          <a:p>
            <a:pPr marL="914400" lvl="1" indent="-457200">
              <a:buFont typeface="+mj-lt"/>
              <a:buAutoNum type="arabicPeriod"/>
            </a:pPr>
            <a:r>
              <a:rPr lang="en-US" sz="1700"/>
              <a:t>Sanitary</a:t>
            </a:r>
          </a:p>
        </p:txBody>
      </p:sp>
      <p:pic>
        <p:nvPicPr>
          <p:cNvPr id="16" name="Graphic 15" descr="Heartbeat">
            <a:extLst>
              <a:ext uri="{FF2B5EF4-FFF2-40B4-BE49-F238E27FC236}">
                <a16:creationId xmlns:a16="http://schemas.microsoft.com/office/drawing/2014/main" id="{C50C2E8C-3BED-472A-A04E-028CA1E7E3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18120" y="1691640"/>
            <a:ext cx="3474720" cy="3474720"/>
          </a:xfrm>
          <a:prstGeom prst="rect">
            <a:avLst/>
          </a:prstGeom>
        </p:spPr>
      </p:pic>
    </p:spTree>
    <p:extLst>
      <p:ext uri="{BB962C8B-B14F-4D97-AF65-F5344CB8AC3E}">
        <p14:creationId xmlns:p14="http://schemas.microsoft.com/office/powerpoint/2010/main" val="129748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p:nvSpPr>
          <p:cNvPr id="65" name="Rectangle 64">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alpha val="60000"/>
            </a:schemeClr>
          </a:solidFill>
          <a:effectLst/>
        </p:grpSpPr>
        <p:sp>
          <p:nvSpPr>
            <p:cNvPr id="68"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9"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9"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123"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C665AC-468D-496B-BD39-00E4011EB67D}"/>
              </a:ext>
            </a:extLst>
          </p:cNvPr>
          <p:cNvSpPr txBox="1"/>
          <p:nvPr/>
        </p:nvSpPr>
        <p:spPr>
          <a:xfrm>
            <a:off x="4654296" y="963613"/>
            <a:ext cx="6013703" cy="414972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6000" b="1" cap="all">
                <a:latin typeface="+mj-lt"/>
                <a:ea typeface="+mj-ea"/>
                <a:cs typeface="+mj-cs"/>
              </a:rPr>
              <a:t>ERD</a:t>
            </a:r>
            <a:endParaRPr lang="en-US" sz="6000" cap="all">
              <a:latin typeface="+mj-lt"/>
              <a:ea typeface="+mj-ea"/>
              <a:cs typeface="+mj-cs"/>
            </a:endParaRPr>
          </a:p>
        </p:txBody>
      </p:sp>
    </p:spTree>
    <p:extLst>
      <p:ext uri="{BB962C8B-B14F-4D97-AF65-F5344CB8AC3E}">
        <p14:creationId xmlns:p14="http://schemas.microsoft.com/office/powerpoint/2010/main" val="140208071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FF40-FABE-41A1-AF55-1308FE70BA38}"/>
              </a:ext>
            </a:extLst>
          </p:cNvPr>
          <p:cNvSpPr>
            <a:spLocks noGrp="1"/>
          </p:cNvSpPr>
          <p:nvPr>
            <p:ph type="title" idx="4294967295"/>
          </p:nvPr>
        </p:nvSpPr>
        <p:spPr>
          <a:xfrm>
            <a:off x="0" y="609600"/>
            <a:ext cx="8596313" cy="598488"/>
          </a:xfrm>
        </p:spPr>
        <p:txBody>
          <a:bodyPr>
            <a:normAutofit fontScale="90000"/>
          </a:bodyPr>
          <a:lstStyle/>
          <a:p>
            <a:pPr algn="ctr"/>
            <a:br>
              <a:rPr lang="en-CA" b="1"/>
            </a:br>
            <a:endParaRPr lang="en-CA" dirty="0"/>
          </a:p>
        </p:txBody>
      </p:sp>
      <p:pic>
        <p:nvPicPr>
          <p:cNvPr id="4" name="Content Placeholder 3">
            <a:extLst>
              <a:ext uri="{FF2B5EF4-FFF2-40B4-BE49-F238E27FC236}">
                <a16:creationId xmlns:a16="http://schemas.microsoft.com/office/drawing/2014/main" id="{1997EB03-1817-4433-AA9C-84F5EAB0C9E5}"/>
              </a:ext>
            </a:extLst>
          </p:cNvPr>
          <p:cNvPicPr>
            <a:picLocks noGrp="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Object 2">
            <a:extLst>
              <a:ext uri="{FF2B5EF4-FFF2-40B4-BE49-F238E27FC236}">
                <a16:creationId xmlns:a16="http://schemas.microsoft.com/office/drawing/2014/main" id="{55B53D68-D6D7-40F5-863E-5A4C5F498B74}"/>
              </a:ext>
            </a:extLst>
          </p:cNvPr>
          <p:cNvGraphicFramePr>
            <a:graphicFrameLocks noChangeAspect="1"/>
          </p:cNvGraphicFramePr>
          <p:nvPr>
            <p:extLst>
              <p:ext uri="{D42A27DB-BD31-4B8C-83A1-F6EECF244321}">
                <p14:modId xmlns:p14="http://schemas.microsoft.com/office/powerpoint/2010/main" val="2258838243"/>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1034" name="PDF" r:id="rId4" imgW="0" imgH="0" progId="FoxitReader.Document">
                  <p:embed/>
                </p:oleObj>
              </mc:Choice>
              <mc:Fallback>
                <p:oleObj name="PDF" r:id="rId4" imgW="0" imgH="0" progId="FoxitReader.Document">
                  <p:embed/>
                  <p:pic>
                    <p:nvPicPr>
                      <p:cNvPr id="0" name=""/>
                      <p:cNvPicPr/>
                      <p:nvPr/>
                    </p:nvPicPr>
                    <p:blipFill/>
                    <p:spPr>
                      <a:xfrm>
                        <a:off x="2032000" y="719138"/>
                        <a:ext cx="8128000" cy="54181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F383D2E-3EE2-4B9D-8A7D-C54C80B602E5}"/>
              </a:ext>
            </a:extLst>
          </p:cNvPr>
          <p:cNvGraphicFramePr>
            <a:graphicFrameLocks noChangeAspect="1"/>
          </p:cNvGraphicFramePr>
          <p:nvPr>
            <p:extLst>
              <p:ext uri="{D42A27DB-BD31-4B8C-83A1-F6EECF244321}">
                <p14:modId xmlns:p14="http://schemas.microsoft.com/office/powerpoint/2010/main" val="59086240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1035" name="PDF" showAsIcon="1" r:id="rId5" imgW="914400" imgH="771480" progId="FoxitReader.Document">
                  <p:link updateAutomatic="1"/>
                </p:oleObj>
              </mc:Choice>
              <mc:Fallback>
                <p:oleObj name="PDF" showAsIcon="1" r:id="rId5" imgW="914400" imgH="771480" progId="FoxitReader.Document">
                  <p:link updateAutomatic="1"/>
                  <p:pic>
                    <p:nvPicPr>
                      <p:cNvPr id="0" name=""/>
                      <p:cNvPicPr/>
                      <p:nvPr/>
                    </p:nvPicPr>
                    <p:blipFill>
                      <a:blip r:embed="rId6"/>
                      <a:stretch>
                        <a:fillRect/>
                      </a:stretch>
                    </p:blipFill>
                    <p:spPr>
                      <a:xfrm>
                        <a:off x="5638800" y="30416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075937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9" name="Rectangle 8">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8AACE35A-DD26-4C0E-81A5-8C18F7390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B9E871BE-68DD-43BE-B3DB-E11D2B540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08051" y="1262092"/>
            <a:ext cx="4369702" cy="4364402"/>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extBox 1">
            <a:extLst>
              <a:ext uri="{FF2B5EF4-FFF2-40B4-BE49-F238E27FC236}">
                <a16:creationId xmlns:a16="http://schemas.microsoft.com/office/drawing/2014/main" id="{31C665AC-468D-496B-BD39-00E4011EB67D}"/>
              </a:ext>
            </a:extLst>
          </p:cNvPr>
          <p:cNvSpPr txBox="1"/>
          <p:nvPr/>
        </p:nvSpPr>
        <p:spPr>
          <a:xfrm>
            <a:off x="761996" y="1231506"/>
            <a:ext cx="6461812" cy="439498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800" b="1" cap="all" spc="800">
                <a:solidFill>
                  <a:schemeClr val="tx2"/>
                </a:solidFill>
                <a:latin typeface="+mj-lt"/>
                <a:ea typeface="+mj-ea"/>
                <a:cs typeface="+mj-cs"/>
              </a:rPr>
              <a:t>Queries</a:t>
            </a:r>
            <a:endParaRPr lang="en-US" sz="4800" cap="all" spc="800">
              <a:solidFill>
                <a:schemeClr val="tx2"/>
              </a:solidFill>
              <a:latin typeface="+mj-lt"/>
              <a:ea typeface="+mj-ea"/>
              <a:cs typeface="+mj-cs"/>
            </a:endParaRPr>
          </a:p>
        </p:txBody>
      </p:sp>
      <p:sp>
        <p:nvSpPr>
          <p:cNvPr id="15" name="Freeform: Shape 14">
            <a:extLst>
              <a:ext uri="{FF2B5EF4-FFF2-40B4-BE49-F238E27FC236}">
                <a16:creationId xmlns:a16="http://schemas.microsoft.com/office/drawing/2014/main" id="{19C71155-FE2E-4DAD-A34B-04706245E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02742" y="3407199"/>
            <a:ext cx="2032000" cy="43602"/>
          </a:xfrm>
          <a:custGeom>
            <a:avLst/>
            <a:gdLst>
              <a:gd name="connsiteX0" fmla="*/ 103232 w 2032000"/>
              <a:gd name="connsiteY0" fmla="*/ 0 h 43602"/>
              <a:gd name="connsiteX1" fmla="*/ 114609 w 2032000"/>
              <a:gd name="connsiteY1" fmla="*/ 529 h 43602"/>
              <a:gd name="connsiteX2" fmla="*/ 124663 w 2032000"/>
              <a:gd name="connsiteY2" fmla="*/ 1588 h 43602"/>
              <a:gd name="connsiteX3" fmla="*/ 133394 w 2032000"/>
              <a:gd name="connsiteY3" fmla="*/ 3440 h 43602"/>
              <a:gd name="connsiteX4" fmla="*/ 141067 w 2032000"/>
              <a:gd name="connsiteY4" fmla="*/ 6085 h 43602"/>
              <a:gd name="connsiteX5" fmla="*/ 147946 w 2032000"/>
              <a:gd name="connsiteY5" fmla="*/ 8731 h 43602"/>
              <a:gd name="connsiteX6" fmla="*/ 154032 w 2032000"/>
              <a:gd name="connsiteY6" fmla="*/ 11377 h 43602"/>
              <a:gd name="connsiteX7" fmla="*/ 160382 w 2032000"/>
              <a:gd name="connsiteY7" fmla="*/ 14552 h 43602"/>
              <a:gd name="connsiteX8" fmla="*/ 166732 w 2032000"/>
              <a:gd name="connsiteY8" fmla="*/ 17727 h 43602"/>
              <a:gd name="connsiteX9" fmla="*/ 172817 w 2032000"/>
              <a:gd name="connsiteY9" fmla="*/ 20902 h 43602"/>
              <a:gd name="connsiteX10" fmla="*/ 179696 w 2032000"/>
              <a:gd name="connsiteY10" fmla="*/ 23548 h 43602"/>
              <a:gd name="connsiteX11" fmla="*/ 187369 w 2032000"/>
              <a:gd name="connsiteY11" fmla="*/ 25929 h 43602"/>
              <a:gd name="connsiteX12" fmla="*/ 196100 w 2032000"/>
              <a:gd name="connsiteY12" fmla="*/ 27781 h 43602"/>
              <a:gd name="connsiteX13" fmla="*/ 206155 w 2032000"/>
              <a:gd name="connsiteY13" fmla="*/ 29104 h 43602"/>
              <a:gd name="connsiteX14" fmla="*/ 217532 w 2032000"/>
              <a:gd name="connsiteY14" fmla="*/ 29369 h 43602"/>
              <a:gd name="connsiteX15" fmla="*/ 228909 w 2032000"/>
              <a:gd name="connsiteY15" fmla="*/ 29104 h 43602"/>
              <a:gd name="connsiteX16" fmla="*/ 238963 w 2032000"/>
              <a:gd name="connsiteY16" fmla="*/ 27781 h 43602"/>
              <a:gd name="connsiteX17" fmla="*/ 247694 w 2032000"/>
              <a:gd name="connsiteY17" fmla="*/ 25929 h 43602"/>
              <a:gd name="connsiteX18" fmla="*/ 255367 w 2032000"/>
              <a:gd name="connsiteY18" fmla="*/ 23548 h 43602"/>
              <a:gd name="connsiteX19" fmla="*/ 262246 w 2032000"/>
              <a:gd name="connsiteY19" fmla="*/ 20902 h 43602"/>
              <a:gd name="connsiteX20" fmla="*/ 268332 w 2032000"/>
              <a:gd name="connsiteY20" fmla="*/ 17727 h 43602"/>
              <a:gd name="connsiteX21" fmla="*/ 274682 w 2032000"/>
              <a:gd name="connsiteY21" fmla="*/ 14552 h 43602"/>
              <a:gd name="connsiteX22" fmla="*/ 281032 w 2032000"/>
              <a:gd name="connsiteY22" fmla="*/ 11377 h 43602"/>
              <a:gd name="connsiteX23" fmla="*/ 287117 w 2032000"/>
              <a:gd name="connsiteY23" fmla="*/ 8731 h 43602"/>
              <a:gd name="connsiteX24" fmla="*/ 293996 w 2032000"/>
              <a:gd name="connsiteY24" fmla="*/ 6085 h 43602"/>
              <a:gd name="connsiteX25" fmla="*/ 301669 w 2032000"/>
              <a:gd name="connsiteY25" fmla="*/ 3440 h 43602"/>
              <a:gd name="connsiteX26" fmla="*/ 310400 w 2032000"/>
              <a:gd name="connsiteY26" fmla="*/ 1588 h 43602"/>
              <a:gd name="connsiteX27" fmla="*/ 320455 w 2032000"/>
              <a:gd name="connsiteY27" fmla="*/ 529 h 43602"/>
              <a:gd name="connsiteX28" fmla="*/ 331832 w 2032000"/>
              <a:gd name="connsiteY28" fmla="*/ 0 h 43602"/>
              <a:gd name="connsiteX29" fmla="*/ 343209 w 2032000"/>
              <a:gd name="connsiteY29" fmla="*/ 529 h 43602"/>
              <a:gd name="connsiteX30" fmla="*/ 353263 w 2032000"/>
              <a:gd name="connsiteY30" fmla="*/ 1588 h 43602"/>
              <a:gd name="connsiteX31" fmla="*/ 361994 w 2032000"/>
              <a:gd name="connsiteY31" fmla="*/ 3440 h 43602"/>
              <a:gd name="connsiteX32" fmla="*/ 369667 w 2032000"/>
              <a:gd name="connsiteY32" fmla="*/ 6085 h 43602"/>
              <a:gd name="connsiteX33" fmla="*/ 376546 w 2032000"/>
              <a:gd name="connsiteY33" fmla="*/ 8731 h 43602"/>
              <a:gd name="connsiteX34" fmla="*/ 382632 w 2032000"/>
              <a:gd name="connsiteY34" fmla="*/ 11377 h 43602"/>
              <a:gd name="connsiteX35" fmla="*/ 388982 w 2032000"/>
              <a:gd name="connsiteY35" fmla="*/ 14552 h 43602"/>
              <a:gd name="connsiteX36" fmla="*/ 395332 w 2032000"/>
              <a:gd name="connsiteY36" fmla="*/ 17727 h 43602"/>
              <a:gd name="connsiteX37" fmla="*/ 401417 w 2032000"/>
              <a:gd name="connsiteY37" fmla="*/ 20902 h 43602"/>
              <a:gd name="connsiteX38" fmla="*/ 408296 w 2032000"/>
              <a:gd name="connsiteY38" fmla="*/ 23548 h 43602"/>
              <a:gd name="connsiteX39" fmla="*/ 415969 w 2032000"/>
              <a:gd name="connsiteY39" fmla="*/ 25929 h 43602"/>
              <a:gd name="connsiteX40" fmla="*/ 424700 w 2032000"/>
              <a:gd name="connsiteY40" fmla="*/ 27781 h 43602"/>
              <a:gd name="connsiteX41" fmla="*/ 434755 w 2032000"/>
              <a:gd name="connsiteY41" fmla="*/ 29104 h 43602"/>
              <a:gd name="connsiteX42" fmla="*/ 446132 w 2032000"/>
              <a:gd name="connsiteY42" fmla="*/ 29369 h 43602"/>
              <a:gd name="connsiteX43" fmla="*/ 457509 w 2032000"/>
              <a:gd name="connsiteY43" fmla="*/ 29104 h 43602"/>
              <a:gd name="connsiteX44" fmla="*/ 467563 w 2032000"/>
              <a:gd name="connsiteY44" fmla="*/ 27781 h 43602"/>
              <a:gd name="connsiteX45" fmla="*/ 476294 w 2032000"/>
              <a:gd name="connsiteY45" fmla="*/ 25929 h 43602"/>
              <a:gd name="connsiteX46" fmla="*/ 483967 w 2032000"/>
              <a:gd name="connsiteY46" fmla="*/ 23548 h 43602"/>
              <a:gd name="connsiteX47" fmla="*/ 490846 w 2032000"/>
              <a:gd name="connsiteY47" fmla="*/ 20902 h 43602"/>
              <a:gd name="connsiteX48" fmla="*/ 496932 w 2032000"/>
              <a:gd name="connsiteY48" fmla="*/ 17727 h 43602"/>
              <a:gd name="connsiteX49" fmla="*/ 503282 w 2032000"/>
              <a:gd name="connsiteY49" fmla="*/ 14552 h 43602"/>
              <a:gd name="connsiteX50" fmla="*/ 509632 w 2032000"/>
              <a:gd name="connsiteY50" fmla="*/ 11377 h 43602"/>
              <a:gd name="connsiteX51" fmla="*/ 515717 w 2032000"/>
              <a:gd name="connsiteY51" fmla="*/ 8731 h 43602"/>
              <a:gd name="connsiteX52" fmla="*/ 522596 w 2032000"/>
              <a:gd name="connsiteY52" fmla="*/ 6085 h 43602"/>
              <a:gd name="connsiteX53" fmla="*/ 530269 w 2032000"/>
              <a:gd name="connsiteY53" fmla="*/ 3440 h 43602"/>
              <a:gd name="connsiteX54" fmla="*/ 539000 w 2032000"/>
              <a:gd name="connsiteY54" fmla="*/ 1588 h 43602"/>
              <a:gd name="connsiteX55" fmla="*/ 549055 w 2032000"/>
              <a:gd name="connsiteY55" fmla="*/ 529 h 43602"/>
              <a:gd name="connsiteX56" fmla="*/ 560167 w 2032000"/>
              <a:gd name="connsiteY56" fmla="*/ 0 h 43602"/>
              <a:gd name="connsiteX57" fmla="*/ 571809 w 2032000"/>
              <a:gd name="connsiteY57" fmla="*/ 529 h 43602"/>
              <a:gd name="connsiteX58" fmla="*/ 581863 w 2032000"/>
              <a:gd name="connsiteY58" fmla="*/ 1588 h 43602"/>
              <a:gd name="connsiteX59" fmla="*/ 590594 w 2032000"/>
              <a:gd name="connsiteY59" fmla="*/ 3440 h 43602"/>
              <a:gd name="connsiteX60" fmla="*/ 598267 w 2032000"/>
              <a:gd name="connsiteY60" fmla="*/ 6085 h 43602"/>
              <a:gd name="connsiteX61" fmla="*/ 605146 w 2032000"/>
              <a:gd name="connsiteY61" fmla="*/ 8731 h 43602"/>
              <a:gd name="connsiteX62" fmla="*/ 611232 w 2032000"/>
              <a:gd name="connsiteY62" fmla="*/ 11377 h 43602"/>
              <a:gd name="connsiteX63" fmla="*/ 617582 w 2032000"/>
              <a:gd name="connsiteY63" fmla="*/ 14552 h 43602"/>
              <a:gd name="connsiteX64" fmla="*/ 623932 w 2032000"/>
              <a:gd name="connsiteY64" fmla="*/ 17727 h 43602"/>
              <a:gd name="connsiteX65" fmla="*/ 630017 w 2032000"/>
              <a:gd name="connsiteY65" fmla="*/ 20902 h 43602"/>
              <a:gd name="connsiteX66" fmla="*/ 636896 w 2032000"/>
              <a:gd name="connsiteY66" fmla="*/ 23548 h 43602"/>
              <a:gd name="connsiteX67" fmla="*/ 644569 w 2032000"/>
              <a:gd name="connsiteY67" fmla="*/ 25929 h 43602"/>
              <a:gd name="connsiteX68" fmla="*/ 653300 w 2032000"/>
              <a:gd name="connsiteY68" fmla="*/ 27781 h 43602"/>
              <a:gd name="connsiteX69" fmla="*/ 663355 w 2032000"/>
              <a:gd name="connsiteY69" fmla="*/ 29104 h 43602"/>
              <a:gd name="connsiteX70" fmla="*/ 674732 w 2032000"/>
              <a:gd name="connsiteY70" fmla="*/ 29369 h 43602"/>
              <a:gd name="connsiteX71" fmla="*/ 686109 w 2032000"/>
              <a:gd name="connsiteY71" fmla="*/ 29104 h 43602"/>
              <a:gd name="connsiteX72" fmla="*/ 696163 w 2032000"/>
              <a:gd name="connsiteY72" fmla="*/ 27781 h 43602"/>
              <a:gd name="connsiteX73" fmla="*/ 704894 w 2032000"/>
              <a:gd name="connsiteY73" fmla="*/ 25929 h 43602"/>
              <a:gd name="connsiteX74" fmla="*/ 712567 w 2032000"/>
              <a:gd name="connsiteY74" fmla="*/ 23548 h 43602"/>
              <a:gd name="connsiteX75" fmla="*/ 719446 w 2032000"/>
              <a:gd name="connsiteY75" fmla="*/ 20902 h 43602"/>
              <a:gd name="connsiteX76" fmla="*/ 725532 w 2032000"/>
              <a:gd name="connsiteY76" fmla="*/ 17727 h 43602"/>
              <a:gd name="connsiteX77" fmla="*/ 738232 w 2032000"/>
              <a:gd name="connsiteY77" fmla="*/ 11377 h 43602"/>
              <a:gd name="connsiteX78" fmla="*/ 744317 w 2032000"/>
              <a:gd name="connsiteY78" fmla="*/ 8731 h 43602"/>
              <a:gd name="connsiteX79" fmla="*/ 751196 w 2032000"/>
              <a:gd name="connsiteY79" fmla="*/ 6085 h 43602"/>
              <a:gd name="connsiteX80" fmla="*/ 758869 w 2032000"/>
              <a:gd name="connsiteY80" fmla="*/ 3440 h 43602"/>
              <a:gd name="connsiteX81" fmla="*/ 767600 w 2032000"/>
              <a:gd name="connsiteY81" fmla="*/ 1588 h 43602"/>
              <a:gd name="connsiteX82" fmla="*/ 777655 w 2032000"/>
              <a:gd name="connsiteY82" fmla="*/ 529 h 43602"/>
              <a:gd name="connsiteX83" fmla="*/ 789032 w 2032000"/>
              <a:gd name="connsiteY83" fmla="*/ 0 h 43602"/>
              <a:gd name="connsiteX84" fmla="*/ 800409 w 2032000"/>
              <a:gd name="connsiteY84" fmla="*/ 529 h 43602"/>
              <a:gd name="connsiteX85" fmla="*/ 810463 w 2032000"/>
              <a:gd name="connsiteY85" fmla="*/ 1588 h 43602"/>
              <a:gd name="connsiteX86" fmla="*/ 819194 w 2032000"/>
              <a:gd name="connsiteY86" fmla="*/ 3440 h 43602"/>
              <a:gd name="connsiteX87" fmla="*/ 826867 w 2032000"/>
              <a:gd name="connsiteY87" fmla="*/ 6085 h 43602"/>
              <a:gd name="connsiteX88" fmla="*/ 833746 w 2032000"/>
              <a:gd name="connsiteY88" fmla="*/ 8731 h 43602"/>
              <a:gd name="connsiteX89" fmla="*/ 839832 w 2032000"/>
              <a:gd name="connsiteY89" fmla="*/ 11377 h 43602"/>
              <a:gd name="connsiteX90" fmla="*/ 846182 w 2032000"/>
              <a:gd name="connsiteY90" fmla="*/ 14552 h 43602"/>
              <a:gd name="connsiteX91" fmla="*/ 852532 w 2032000"/>
              <a:gd name="connsiteY91" fmla="*/ 17727 h 43602"/>
              <a:gd name="connsiteX92" fmla="*/ 858617 w 2032000"/>
              <a:gd name="connsiteY92" fmla="*/ 20902 h 43602"/>
              <a:gd name="connsiteX93" fmla="*/ 865496 w 2032000"/>
              <a:gd name="connsiteY93" fmla="*/ 23548 h 43602"/>
              <a:gd name="connsiteX94" fmla="*/ 873169 w 2032000"/>
              <a:gd name="connsiteY94" fmla="*/ 25929 h 43602"/>
              <a:gd name="connsiteX95" fmla="*/ 881900 w 2032000"/>
              <a:gd name="connsiteY95" fmla="*/ 27781 h 43602"/>
              <a:gd name="connsiteX96" fmla="*/ 891955 w 2032000"/>
              <a:gd name="connsiteY96" fmla="*/ 29104 h 43602"/>
              <a:gd name="connsiteX97" fmla="*/ 901700 w 2032000"/>
              <a:gd name="connsiteY97" fmla="*/ 29331 h 43602"/>
              <a:gd name="connsiteX98" fmla="*/ 911445 w 2032000"/>
              <a:gd name="connsiteY98" fmla="*/ 29104 h 43602"/>
              <a:gd name="connsiteX99" fmla="*/ 921499 w 2032000"/>
              <a:gd name="connsiteY99" fmla="*/ 27781 h 43602"/>
              <a:gd name="connsiteX100" fmla="*/ 930231 w 2032000"/>
              <a:gd name="connsiteY100" fmla="*/ 25929 h 43602"/>
              <a:gd name="connsiteX101" fmla="*/ 937904 w 2032000"/>
              <a:gd name="connsiteY101" fmla="*/ 23548 h 43602"/>
              <a:gd name="connsiteX102" fmla="*/ 944783 w 2032000"/>
              <a:gd name="connsiteY102" fmla="*/ 20902 h 43602"/>
              <a:gd name="connsiteX103" fmla="*/ 950868 w 2032000"/>
              <a:gd name="connsiteY103" fmla="*/ 17727 h 43602"/>
              <a:gd name="connsiteX104" fmla="*/ 957218 w 2032000"/>
              <a:gd name="connsiteY104" fmla="*/ 14552 h 43602"/>
              <a:gd name="connsiteX105" fmla="*/ 963568 w 2032000"/>
              <a:gd name="connsiteY105" fmla="*/ 11377 h 43602"/>
              <a:gd name="connsiteX106" fmla="*/ 969654 w 2032000"/>
              <a:gd name="connsiteY106" fmla="*/ 8731 h 43602"/>
              <a:gd name="connsiteX107" fmla="*/ 976533 w 2032000"/>
              <a:gd name="connsiteY107" fmla="*/ 6085 h 43602"/>
              <a:gd name="connsiteX108" fmla="*/ 984206 w 2032000"/>
              <a:gd name="connsiteY108" fmla="*/ 3440 h 43602"/>
              <a:gd name="connsiteX109" fmla="*/ 992937 w 2032000"/>
              <a:gd name="connsiteY109" fmla="*/ 1588 h 43602"/>
              <a:gd name="connsiteX110" fmla="*/ 1002991 w 2032000"/>
              <a:gd name="connsiteY110" fmla="*/ 529 h 43602"/>
              <a:gd name="connsiteX111" fmla="*/ 1014368 w 2032000"/>
              <a:gd name="connsiteY111" fmla="*/ 0 h 43602"/>
              <a:gd name="connsiteX112" fmla="*/ 1016000 w 2032000"/>
              <a:gd name="connsiteY112" fmla="*/ 76 h 43602"/>
              <a:gd name="connsiteX113" fmla="*/ 1017632 w 2032000"/>
              <a:gd name="connsiteY113" fmla="*/ 0 h 43602"/>
              <a:gd name="connsiteX114" fmla="*/ 1029009 w 2032000"/>
              <a:gd name="connsiteY114" fmla="*/ 529 h 43602"/>
              <a:gd name="connsiteX115" fmla="*/ 1039063 w 2032000"/>
              <a:gd name="connsiteY115" fmla="*/ 1588 h 43602"/>
              <a:gd name="connsiteX116" fmla="*/ 1047794 w 2032000"/>
              <a:gd name="connsiteY116" fmla="*/ 3440 h 43602"/>
              <a:gd name="connsiteX117" fmla="*/ 1055467 w 2032000"/>
              <a:gd name="connsiteY117" fmla="*/ 6085 h 43602"/>
              <a:gd name="connsiteX118" fmla="*/ 1062346 w 2032000"/>
              <a:gd name="connsiteY118" fmla="*/ 8731 h 43602"/>
              <a:gd name="connsiteX119" fmla="*/ 1068432 w 2032000"/>
              <a:gd name="connsiteY119" fmla="*/ 11377 h 43602"/>
              <a:gd name="connsiteX120" fmla="*/ 1074782 w 2032000"/>
              <a:gd name="connsiteY120" fmla="*/ 14552 h 43602"/>
              <a:gd name="connsiteX121" fmla="*/ 1081132 w 2032000"/>
              <a:gd name="connsiteY121" fmla="*/ 17727 h 43602"/>
              <a:gd name="connsiteX122" fmla="*/ 1087217 w 2032000"/>
              <a:gd name="connsiteY122" fmla="*/ 20902 h 43602"/>
              <a:gd name="connsiteX123" fmla="*/ 1094096 w 2032000"/>
              <a:gd name="connsiteY123" fmla="*/ 23548 h 43602"/>
              <a:gd name="connsiteX124" fmla="*/ 1101769 w 2032000"/>
              <a:gd name="connsiteY124" fmla="*/ 25929 h 43602"/>
              <a:gd name="connsiteX125" fmla="*/ 1110501 w 2032000"/>
              <a:gd name="connsiteY125" fmla="*/ 27781 h 43602"/>
              <a:gd name="connsiteX126" fmla="*/ 1120555 w 2032000"/>
              <a:gd name="connsiteY126" fmla="*/ 29104 h 43602"/>
              <a:gd name="connsiteX127" fmla="*/ 1130300 w 2032000"/>
              <a:gd name="connsiteY127" fmla="*/ 29331 h 43602"/>
              <a:gd name="connsiteX128" fmla="*/ 1140045 w 2032000"/>
              <a:gd name="connsiteY128" fmla="*/ 29104 h 43602"/>
              <a:gd name="connsiteX129" fmla="*/ 1150100 w 2032000"/>
              <a:gd name="connsiteY129" fmla="*/ 27781 h 43602"/>
              <a:gd name="connsiteX130" fmla="*/ 1158831 w 2032000"/>
              <a:gd name="connsiteY130" fmla="*/ 25929 h 43602"/>
              <a:gd name="connsiteX131" fmla="*/ 1166504 w 2032000"/>
              <a:gd name="connsiteY131" fmla="*/ 23548 h 43602"/>
              <a:gd name="connsiteX132" fmla="*/ 1173383 w 2032000"/>
              <a:gd name="connsiteY132" fmla="*/ 20902 h 43602"/>
              <a:gd name="connsiteX133" fmla="*/ 1179468 w 2032000"/>
              <a:gd name="connsiteY133" fmla="*/ 17727 h 43602"/>
              <a:gd name="connsiteX134" fmla="*/ 1185818 w 2032000"/>
              <a:gd name="connsiteY134" fmla="*/ 14552 h 43602"/>
              <a:gd name="connsiteX135" fmla="*/ 1192168 w 2032000"/>
              <a:gd name="connsiteY135" fmla="*/ 11377 h 43602"/>
              <a:gd name="connsiteX136" fmla="*/ 1198254 w 2032000"/>
              <a:gd name="connsiteY136" fmla="*/ 8731 h 43602"/>
              <a:gd name="connsiteX137" fmla="*/ 1205133 w 2032000"/>
              <a:gd name="connsiteY137" fmla="*/ 6085 h 43602"/>
              <a:gd name="connsiteX138" fmla="*/ 1212806 w 2032000"/>
              <a:gd name="connsiteY138" fmla="*/ 3440 h 43602"/>
              <a:gd name="connsiteX139" fmla="*/ 1221537 w 2032000"/>
              <a:gd name="connsiteY139" fmla="*/ 1588 h 43602"/>
              <a:gd name="connsiteX140" fmla="*/ 1231591 w 2032000"/>
              <a:gd name="connsiteY140" fmla="*/ 529 h 43602"/>
              <a:gd name="connsiteX141" fmla="*/ 1242968 w 2032000"/>
              <a:gd name="connsiteY141" fmla="*/ 0 h 43602"/>
              <a:gd name="connsiteX142" fmla="*/ 1254345 w 2032000"/>
              <a:gd name="connsiteY142" fmla="*/ 529 h 43602"/>
              <a:gd name="connsiteX143" fmla="*/ 1264400 w 2032000"/>
              <a:gd name="connsiteY143" fmla="*/ 1588 h 43602"/>
              <a:gd name="connsiteX144" fmla="*/ 1273131 w 2032000"/>
              <a:gd name="connsiteY144" fmla="*/ 3440 h 43602"/>
              <a:gd name="connsiteX145" fmla="*/ 1280804 w 2032000"/>
              <a:gd name="connsiteY145" fmla="*/ 6085 h 43602"/>
              <a:gd name="connsiteX146" fmla="*/ 1287683 w 2032000"/>
              <a:gd name="connsiteY146" fmla="*/ 8731 h 43602"/>
              <a:gd name="connsiteX147" fmla="*/ 1293768 w 2032000"/>
              <a:gd name="connsiteY147" fmla="*/ 11377 h 43602"/>
              <a:gd name="connsiteX148" fmla="*/ 1300118 w 2032000"/>
              <a:gd name="connsiteY148" fmla="*/ 14552 h 43602"/>
              <a:gd name="connsiteX149" fmla="*/ 1306468 w 2032000"/>
              <a:gd name="connsiteY149" fmla="*/ 17727 h 43602"/>
              <a:gd name="connsiteX150" fmla="*/ 1312554 w 2032000"/>
              <a:gd name="connsiteY150" fmla="*/ 20902 h 43602"/>
              <a:gd name="connsiteX151" fmla="*/ 1319433 w 2032000"/>
              <a:gd name="connsiteY151" fmla="*/ 23548 h 43602"/>
              <a:gd name="connsiteX152" fmla="*/ 1327106 w 2032000"/>
              <a:gd name="connsiteY152" fmla="*/ 25929 h 43602"/>
              <a:gd name="connsiteX153" fmla="*/ 1335837 w 2032000"/>
              <a:gd name="connsiteY153" fmla="*/ 27781 h 43602"/>
              <a:gd name="connsiteX154" fmla="*/ 1345891 w 2032000"/>
              <a:gd name="connsiteY154" fmla="*/ 29104 h 43602"/>
              <a:gd name="connsiteX155" fmla="*/ 1357268 w 2032000"/>
              <a:gd name="connsiteY155" fmla="*/ 29369 h 43602"/>
              <a:gd name="connsiteX156" fmla="*/ 1368645 w 2032000"/>
              <a:gd name="connsiteY156" fmla="*/ 29104 h 43602"/>
              <a:gd name="connsiteX157" fmla="*/ 1378700 w 2032000"/>
              <a:gd name="connsiteY157" fmla="*/ 27781 h 43602"/>
              <a:gd name="connsiteX158" fmla="*/ 1387431 w 2032000"/>
              <a:gd name="connsiteY158" fmla="*/ 25929 h 43602"/>
              <a:gd name="connsiteX159" fmla="*/ 1395104 w 2032000"/>
              <a:gd name="connsiteY159" fmla="*/ 23548 h 43602"/>
              <a:gd name="connsiteX160" fmla="*/ 1401983 w 2032000"/>
              <a:gd name="connsiteY160" fmla="*/ 20902 h 43602"/>
              <a:gd name="connsiteX161" fmla="*/ 1408068 w 2032000"/>
              <a:gd name="connsiteY161" fmla="*/ 17727 h 43602"/>
              <a:gd name="connsiteX162" fmla="*/ 1414418 w 2032000"/>
              <a:gd name="connsiteY162" fmla="*/ 14552 h 43602"/>
              <a:gd name="connsiteX163" fmla="*/ 1420768 w 2032000"/>
              <a:gd name="connsiteY163" fmla="*/ 11377 h 43602"/>
              <a:gd name="connsiteX164" fmla="*/ 1426854 w 2032000"/>
              <a:gd name="connsiteY164" fmla="*/ 8731 h 43602"/>
              <a:gd name="connsiteX165" fmla="*/ 1433733 w 2032000"/>
              <a:gd name="connsiteY165" fmla="*/ 6085 h 43602"/>
              <a:gd name="connsiteX166" fmla="*/ 1441406 w 2032000"/>
              <a:gd name="connsiteY166" fmla="*/ 3440 h 43602"/>
              <a:gd name="connsiteX167" fmla="*/ 1450137 w 2032000"/>
              <a:gd name="connsiteY167" fmla="*/ 1588 h 43602"/>
              <a:gd name="connsiteX168" fmla="*/ 1460191 w 2032000"/>
              <a:gd name="connsiteY168" fmla="*/ 529 h 43602"/>
              <a:gd name="connsiteX169" fmla="*/ 1471304 w 2032000"/>
              <a:gd name="connsiteY169" fmla="*/ 0 h 43602"/>
              <a:gd name="connsiteX170" fmla="*/ 1482945 w 2032000"/>
              <a:gd name="connsiteY170" fmla="*/ 529 h 43602"/>
              <a:gd name="connsiteX171" fmla="*/ 1493000 w 2032000"/>
              <a:gd name="connsiteY171" fmla="*/ 1588 h 43602"/>
              <a:gd name="connsiteX172" fmla="*/ 1501731 w 2032000"/>
              <a:gd name="connsiteY172" fmla="*/ 3440 h 43602"/>
              <a:gd name="connsiteX173" fmla="*/ 1509404 w 2032000"/>
              <a:gd name="connsiteY173" fmla="*/ 6085 h 43602"/>
              <a:gd name="connsiteX174" fmla="*/ 1516283 w 2032000"/>
              <a:gd name="connsiteY174" fmla="*/ 8731 h 43602"/>
              <a:gd name="connsiteX175" fmla="*/ 1522368 w 2032000"/>
              <a:gd name="connsiteY175" fmla="*/ 11377 h 43602"/>
              <a:gd name="connsiteX176" fmla="*/ 1528718 w 2032000"/>
              <a:gd name="connsiteY176" fmla="*/ 14552 h 43602"/>
              <a:gd name="connsiteX177" fmla="*/ 1535068 w 2032000"/>
              <a:gd name="connsiteY177" fmla="*/ 17727 h 43602"/>
              <a:gd name="connsiteX178" fmla="*/ 1541154 w 2032000"/>
              <a:gd name="connsiteY178" fmla="*/ 20902 h 43602"/>
              <a:gd name="connsiteX179" fmla="*/ 1548033 w 2032000"/>
              <a:gd name="connsiteY179" fmla="*/ 23548 h 43602"/>
              <a:gd name="connsiteX180" fmla="*/ 1555706 w 2032000"/>
              <a:gd name="connsiteY180" fmla="*/ 25929 h 43602"/>
              <a:gd name="connsiteX181" fmla="*/ 1564437 w 2032000"/>
              <a:gd name="connsiteY181" fmla="*/ 27781 h 43602"/>
              <a:gd name="connsiteX182" fmla="*/ 1574491 w 2032000"/>
              <a:gd name="connsiteY182" fmla="*/ 29104 h 43602"/>
              <a:gd name="connsiteX183" fmla="*/ 1585868 w 2032000"/>
              <a:gd name="connsiteY183" fmla="*/ 29369 h 43602"/>
              <a:gd name="connsiteX184" fmla="*/ 1597245 w 2032000"/>
              <a:gd name="connsiteY184" fmla="*/ 29104 h 43602"/>
              <a:gd name="connsiteX185" fmla="*/ 1607300 w 2032000"/>
              <a:gd name="connsiteY185" fmla="*/ 27781 h 43602"/>
              <a:gd name="connsiteX186" fmla="*/ 1616031 w 2032000"/>
              <a:gd name="connsiteY186" fmla="*/ 25929 h 43602"/>
              <a:gd name="connsiteX187" fmla="*/ 1623704 w 2032000"/>
              <a:gd name="connsiteY187" fmla="*/ 23548 h 43602"/>
              <a:gd name="connsiteX188" fmla="*/ 1630583 w 2032000"/>
              <a:gd name="connsiteY188" fmla="*/ 20902 h 43602"/>
              <a:gd name="connsiteX189" fmla="*/ 1636668 w 2032000"/>
              <a:gd name="connsiteY189" fmla="*/ 17727 h 43602"/>
              <a:gd name="connsiteX190" fmla="*/ 1649368 w 2032000"/>
              <a:gd name="connsiteY190" fmla="*/ 11377 h 43602"/>
              <a:gd name="connsiteX191" fmla="*/ 1655454 w 2032000"/>
              <a:gd name="connsiteY191" fmla="*/ 8731 h 43602"/>
              <a:gd name="connsiteX192" fmla="*/ 1662333 w 2032000"/>
              <a:gd name="connsiteY192" fmla="*/ 6085 h 43602"/>
              <a:gd name="connsiteX193" fmla="*/ 1670006 w 2032000"/>
              <a:gd name="connsiteY193" fmla="*/ 3440 h 43602"/>
              <a:gd name="connsiteX194" fmla="*/ 1678737 w 2032000"/>
              <a:gd name="connsiteY194" fmla="*/ 1588 h 43602"/>
              <a:gd name="connsiteX195" fmla="*/ 1688791 w 2032000"/>
              <a:gd name="connsiteY195" fmla="*/ 529 h 43602"/>
              <a:gd name="connsiteX196" fmla="*/ 1700168 w 2032000"/>
              <a:gd name="connsiteY196" fmla="*/ 0 h 43602"/>
              <a:gd name="connsiteX197" fmla="*/ 1711545 w 2032000"/>
              <a:gd name="connsiteY197" fmla="*/ 529 h 43602"/>
              <a:gd name="connsiteX198" fmla="*/ 1721600 w 2032000"/>
              <a:gd name="connsiteY198" fmla="*/ 1588 h 43602"/>
              <a:gd name="connsiteX199" fmla="*/ 1730331 w 2032000"/>
              <a:gd name="connsiteY199" fmla="*/ 3440 h 43602"/>
              <a:gd name="connsiteX200" fmla="*/ 1738004 w 2032000"/>
              <a:gd name="connsiteY200" fmla="*/ 6085 h 43602"/>
              <a:gd name="connsiteX201" fmla="*/ 1744883 w 2032000"/>
              <a:gd name="connsiteY201" fmla="*/ 8731 h 43602"/>
              <a:gd name="connsiteX202" fmla="*/ 1750968 w 2032000"/>
              <a:gd name="connsiteY202" fmla="*/ 11377 h 43602"/>
              <a:gd name="connsiteX203" fmla="*/ 1757318 w 2032000"/>
              <a:gd name="connsiteY203" fmla="*/ 14552 h 43602"/>
              <a:gd name="connsiteX204" fmla="*/ 1763668 w 2032000"/>
              <a:gd name="connsiteY204" fmla="*/ 17727 h 43602"/>
              <a:gd name="connsiteX205" fmla="*/ 1769754 w 2032000"/>
              <a:gd name="connsiteY205" fmla="*/ 20902 h 43602"/>
              <a:gd name="connsiteX206" fmla="*/ 1776633 w 2032000"/>
              <a:gd name="connsiteY206" fmla="*/ 23548 h 43602"/>
              <a:gd name="connsiteX207" fmla="*/ 1784306 w 2032000"/>
              <a:gd name="connsiteY207" fmla="*/ 25929 h 43602"/>
              <a:gd name="connsiteX208" fmla="*/ 1793037 w 2032000"/>
              <a:gd name="connsiteY208" fmla="*/ 27781 h 43602"/>
              <a:gd name="connsiteX209" fmla="*/ 1803091 w 2032000"/>
              <a:gd name="connsiteY209" fmla="*/ 29104 h 43602"/>
              <a:gd name="connsiteX210" fmla="*/ 1814468 w 2032000"/>
              <a:gd name="connsiteY210" fmla="*/ 29369 h 43602"/>
              <a:gd name="connsiteX211" fmla="*/ 1825845 w 2032000"/>
              <a:gd name="connsiteY211" fmla="*/ 29104 h 43602"/>
              <a:gd name="connsiteX212" fmla="*/ 1835900 w 2032000"/>
              <a:gd name="connsiteY212" fmla="*/ 27781 h 43602"/>
              <a:gd name="connsiteX213" fmla="*/ 1844631 w 2032000"/>
              <a:gd name="connsiteY213" fmla="*/ 25929 h 43602"/>
              <a:gd name="connsiteX214" fmla="*/ 1852304 w 2032000"/>
              <a:gd name="connsiteY214" fmla="*/ 23548 h 43602"/>
              <a:gd name="connsiteX215" fmla="*/ 1859183 w 2032000"/>
              <a:gd name="connsiteY215" fmla="*/ 20902 h 43602"/>
              <a:gd name="connsiteX216" fmla="*/ 1865268 w 2032000"/>
              <a:gd name="connsiteY216" fmla="*/ 17727 h 43602"/>
              <a:gd name="connsiteX217" fmla="*/ 1871618 w 2032000"/>
              <a:gd name="connsiteY217" fmla="*/ 14552 h 43602"/>
              <a:gd name="connsiteX218" fmla="*/ 1877968 w 2032000"/>
              <a:gd name="connsiteY218" fmla="*/ 11377 h 43602"/>
              <a:gd name="connsiteX219" fmla="*/ 1884054 w 2032000"/>
              <a:gd name="connsiteY219" fmla="*/ 8731 h 43602"/>
              <a:gd name="connsiteX220" fmla="*/ 1890933 w 2032000"/>
              <a:gd name="connsiteY220" fmla="*/ 6085 h 43602"/>
              <a:gd name="connsiteX221" fmla="*/ 1898606 w 2032000"/>
              <a:gd name="connsiteY221" fmla="*/ 3440 h 43602"/>
              <a:gd name="connsiteX222" fmla="*/ 1907337 w 2032000"/>
              <a:gd name="connsiteY222" fmla="*/ 1588 h 43602"/>
              <a:gd name="connsiteX223" fmla="*/ 1917391 w 2032000"/>
              <a:gd name="connsiteY223" fmla="*/ 529 h 43602"/>
              <a:gd name="connsiteX224" fmla="*/ 1928768 w 2032000"/>
              <a:gd name="connsiteY224" fmla="*/ 0 h 43602"/>
              <a:gd name="connsiteX225" fmla="*/ 1940145 w 2032000"/>
              <a:gd name="connsiteY225" fmla="*/ 529 h 43602"/>
              <a:gd name="connsiteX226" fmla="*/ 1950200 w 2032000"/>
              <a:gd name="connsiteY226" fmla="*/ 1588 h 43602"/>
              <a:gd name="connsiteX227" fmla="*/ 1958931 w 2032000"/>
              <a:gd name="connsiteY227" fmla="*/ 3440 h 43602"/>
              <a:gd name="connsiteX228" fmla="*/ 1966604 w 2032000"/>
              <a:gd name="connsiteY228" fmla="*/ 6085 h 43602"/>
              <a:gd name="connsiteX229" fmla="*/ 1973483 w 2032000"/>
              <a:gd name="connsiteY229" fmla="*/ 8731 h 43602"/>
              <a:gd name="connsiteX230" fmla="*/ 1979568 w 2032000"/>
              <a:gd name="connsiteY230" fmla="*/ 11377 h 43602"/>
              <a:gd name="connsiteX231" fmla="*/ 1985918 w 2032000"/>
              <a:gd name="connsiteY231" fmla="*/ 14552 h 43602"/>
              <a:gd name="connsiteX232" fmla="*/ 1992268 w 2032000"/>
              <a:gd name="connsiteY232" fmla="*/ 17727 h 43602"/>
              <a:gd name="connsiteX233" fmla="*/ 1998354 w 2032000"/>
              <a:gd name="connsiteY233" fmla="*/ 20902 h 43602"/>
              <a:gd name="connsiteX234" fmla="*/ 2005233 w 2032000"/>
              <a:gd name="connsiteY234" fmla="*/ 23548 h 43602"/>
              <a:gd name="connsiteX235" fmla="*/ 2012906 w 2032000"/>
              <a:gd name="connsiteY235" fmla="*/ 25929 h 43602"/>
              <a:gd name="connsiteX236" fmla="*/ 2021637 w 2032000"/>
              <a:gd name="connsiteY236" fmla="*/ 27781 h 43602"/>
              <a:gd name="connsiteX237" fmla="*/ 2031691 w 2032000"/>
              <a:gd name="connsiteY237" fmla="*/ 29104 h 43602"/>
              <a:gd name="connsiteX238" fmla="*/ 2032000 w 2032000"/>
              <a:gd name="connsiteY238" fmla="*/ 29111 h 43602"/>
              <a:gd name="connsiteX239" fmla="*/ 2032000 w 2032000"/>
              <a:gd name="connsiteY239" fmla="*/ 43344 h 43602"/>
              <a:gd name="connsiteX240" fmla="*/ 2031691 w 2032000"/>
              <a:gd name="connsiteY240" fmla="*/ 43337 h 43602"/>
              <a:gd name="connsiteX241" fmla="*/ 2021637 w 2032000"/>
              <a:gd name="connsiteY241" fmla="*/ 42014 h 43602"/>
              <a:gd name="connsiteX242" fmla="*/ 2012906 w 2032000"/>
              <a:gd name="connsiteY242" fmla="*/ 40162 h 43602"/>
              <a:gd name="connsiteX243" fmla="*/ 2005233 w 2032000"/>
              <a:gd name="connsiteY243" fmla="*/ 37781 h 43602"/>
              <a:gd name="connsiteX244" fmla="*/ 1998354 w 2032000"/>
              <a:gd name="connsiteY244" fmla="*/ 35135 h 43602"/>
              <a:gd name="connsiteX245" fmla="*/ 1992268 w 2032000"/>
              <a:gd name="connsiteY245" fmla="*/ 31960 h 43602"/>
              <a:gd name="connsiteX246" fmla="*/ 1985918 w 2032000"/>
              <a:gd name="connsiteY246" fmla="*/ 28785 h 43602"/>
              <a:gd name="connsiteX247" fmla="*/ 1979568 w 2032000"/>
              <a:gd name="connsiteY247" fmla="*/ 25610 h 43602"/>
              <a:gd name="connsiteX248" fmla="*/ 1973483 w 2032000"/>
              <a:gd name="connsiteY248" fmla="*/ 22964 h 43602"/>
              <a:gd name="connsiteX249" fmla="*/ 1966604 w 2032000"/>
              <a:gd name="connsiteY249" fmla="*/ 20318 h 43602"/>
              <a:gd name="connsiteX250" fmla="*/ 1958931 w 2032000"/>
              <a:gd name="connsiteY250" fmla="*/ 17673 h 43602"/>
              <a:gd name="connsiteX251" fmla="*/ 1950200 w 2032000"/>
              <a:gd name="connsiteY251" fmla="*/ 15821 h 43602"/>
              <a:gd name="connsiteX252" fmla="*/ 1940145 w 2032000"/>
              <a:gd name="connsiteY252" fmla="*/ 14762 h 43602"/>
              <a:gd name="connsiteX253" fmla="*/ 1928768 w 2032000"/>
              <a:gd name="connsiteY253" fmla="*/ 14233 h 43602"/>
              <a:gd name="connsiteX254" fmla="*/ 1917391 w 2032000"/>
              <a:gd name="connsiteY254" fmla="*/ 14762 h 43602"/>
              <a:gd name="connsiteX255" fmla="*/ 1907337 w 2032000"/>
              <a:gd name="connsiteY255" fmla="*/ 15821 h 43602"/>
              <a:gd name="connsiteX256" fmla="*/ 1898606 w 2032000"/>
              <a:gd name="connsiteY256" fmla="*/ 17673 h 43602"/>
              <a:gd name="connsiteX257" fmla="*/ 1890933 w 2032000"/>
              <a:gd name="connsiteY257" fmla="*/ 20318 h 43602"/>
              <a:gd name="connsiteX258" fmla="*/ 1884054 w 2032000"/>
              <a:gd name="connsiteY258" fmla="*/ 22964 h 43602"/>
              <a:gd name="connsiteX259" fmla="*/ 1877968 w 2032000"/>
              <a:gd name="connsiteY259" fmla="*/ 25610 h 43602"/>
              <a:gd name="connsiteX260" fmla="*/ 1871618 w 2032000"/>
              <a:gd name="connsiteY260" fmla="*/ 28785 h 43602"/>
              <a:gd name="connsiteX261" fmla="*/ 1865268 w 2032000"/>
              <a:gd name="connsiteY261" fmla="*/ 31960 h 43602"/>
              <a:gd name="connsiteX262" fmla="*/ 1859183 w 2032000"/>
              <a:gd name="connsiteY262" fmla="*/ 35135 h 43602"/>
              <a:gd name="connsiteX263" fmla="*/ 1852304 w 2032000"/>
              <a:gd name="connsiteY263" fmla="*/ 37781 h 43602"/>
              <a:gd name="connsiteX264" fmla="*/ 1844631 w 2032000"/>
              <a:gd name="connsiteY264" fmla="*/ 40162 h 43602"/>
              <a:gd name="connsiteX265" fmla="*/ 1835900 w 2032000"/>
              <a:gd name="connsiteY265" fmla="*/ 42014 h 43602"/>
              <a:gd name="connsiteX266" fmla="*/ 1825845 w 2032000"/>
              <a:gd name="connsiteY266" fmla="*/ 43337 h 43602"/>
              <a:gd name="connsiteX267" fmla="*/ 1814468 w 2032000"/>
              <a:gd name="connsiteY267" fmla="*/ 43602 h 43602"/>
              <a:gd name="connsiteX268" fmla="*/ 1803091 w 2032000"/>
              <a:gd name="connsiteY268" fmla="*/ 43337 h 43602"/>
              <a:gd name="connsiteX269" fmla="*/ 1793037 w 2032000"/>
              <a:gd name="connsiteY269" fmla="*/ 42014 h 43602"/>
              <a:gd name="connsiteX270" fmla="*/ 1784306 w 2032000"/>
              <a:gd name="connsiteY270" fmla="*/ 40162 h 43602"/>
              <a:gd name="connsiteX271" fmla="*/ 1776633 w 2032000"/>
              <a:gd name="connsiteY271" fmla="*/ 37781 h 43602"/>
              <a:gd name="connsiteX272" fmla="*/ 1769754 w 2032000"/>
              <a:gd name="connsiteY272" fmla="*/ 35135 h 43602"/>
              <a:gd name="connsiteX273" fmla="*/ 1763668 w 2032000"/>
              <a:gd name="connsiteY273" fmla="*/ 31960 h 43602"/>
              <a:gd name="connsiteX274" fmla="*/ 1757318 w 2032000"/>
              <a:gd name="connsiteY274" fmla="*/ 28785 h 43602"/>
              <a:gd name="connsiteX275" fmla="*/ 1750968 w 2032000"/>
              <a:gd name="connsiteY275" fmla="*/ 25610 h 43602"/>
              <a:gd name="connsiteX276" fmla="*/ 1744883 w 2032000"/>
              <a:gd name="connsiteY276" fmla="*/ 22964 h 43602"/>
              <a:gd name="connsiteX277" fmla="*/ 1738004 w 2032000"/>
              <a:gd name="connsiteY277" fmla="*/ 20318 h 43602"/>
              <a:gd name="connsiteX278" fmla="*/ 1730331 w 2032000"/>
              <a:gd name="connsiteY278" fmla="*/ 17673 h 43602"/>
              <a:gd name="connsiteX279" fmla="*/ 1721600 w 2032000"/>
              <a:gd name="connsiteY279" fmla="*/ 15821 h 43602"/>
              <a:gd name="connsiteX280" fmla="*/ 1711545 w 2032000"/>
              <a:gd name="connsiteY280" fmla="*/ 14762 h 43602"/>
              <a:gd name="connsiteX281" fmla="*/ 1700168 w 2032000"/>
              <a:gd name="connsiteY281" fmla="*/ 14233 h 43602"/>
              <a:gd name="connsiteX282" fmla="*/ 1688791 w 2032000"/>
              <a:gd name="connsiteY282" fmla="*/ 14762 h 43602"/>
              <a:gd name="connsiteX283" fmla="*/ 1678737 w 2032000"/>
              <a:gd name="connsiteY283" fmla="*/ 15821 h 43602"/>
              <a:gd name="connsiteX284" fmla="*/ 1670006 w 2032000"/>
              <a:gd name="connsiteY284" fmla="*/ 17673 h 43602"/>
              <a:gd name="connsiteX285" fmla="*/ 1662333 w 2032000"/>
              <a:gd name="connsiteY285" fmla="*/ 20318 h 43602"/>
              <a:gd name="connsiteX286" fmla="*/ 1655454 w 2032000"/>
              <a:gd name="connsiteY286" fmla="*/ 22964 h 43602"/>
              <a:gd name="connsiteX287" fmla="*/ 1649368 w 2032000"/>
              <a:gd name="connsiteY287" fmla="*/ 25610 h 43602"/>
              <a:gd name="connsiteX288" fmla="*/ 1636668 w 2032000"/>
              <a:gd name="connsiteY288" fmla="*/ 31960 h 43602"/>
              <a:gd name="connsiteX289" fmla="*/ 1630583 w 2032000"/>
              <a:gd name="connsiteY289" fmla="*/ 35135 h 43602"/>
              <a:gd name="connsiteX290" fmla="*/ 1623704 w 2032000"/>
              <a:gd name="connsiteY290" fmla="*/ 37781 h 43602"/>
              <a:gd name="connsiteX291" fmla="*/ 1616031 w 2032000"/>
              <a:gd name="connsiteY291" fmla="*/ 40162 h 43602"/>
              <a:gd name="connsiteX292" fmla="*/ 1607300 w 2032000"/>
              <a:gd name="connsiteY292" fmla="*/ 42014 h 43602"/>
              <a:gd name="connsiteX293" fmla="*/ 1597245 w 2032000"/>
              <a:gd name="connsiteY293" fmla="*/ 43337 h 43602"/>
              <a:gd name="connsiteX294" fmla="*/ 1585868 w 2032000"/>
              <a:gd name="connsiteY294" fmla="*/ 43602 h 43602"/>
              <a:gd name="connsiteX295" fmla="*/ 1574491 w 2032000"/>
              <a:gd name="connsiteY295" fmla="*/ 43337 h 43602"/>
              <a:gd name="connsiteX296" fmla="*/ 1564437 w 2032000"/>
              <a:gd name="connsiteY296" fmla="*/ 42014 h 43602"/>
              <a:gd name="connsiteX297" fmla="*/ 1555706 w 2032000"/>
              <a:gd name="connsiteY297" fmla="*/ 40162 h 43602"/>
              <a:gd name="connsiteX298" fmla="*/ 1548033 w 2032000"/>
              <a:gd name="connsiteY298" fmla="*/ 37781 h 43602"/>
              <a:gd name="connsiteX299" fmla="*/ 1541154 w 2032000"/>
              <a:gd name="connsiteY299" fmla="*/ 35135 h 43602"/>
              <a:gd name="connsiteX300" fmla="*/ 1535068 w 2032000"/>
              <a:gd name="connsiteY300" fmla="*/ 31960 h 43602"/>
              <a:gd name="connsiteX301" fmla="*/ 1528718 w 2032000"/>
              <a:gd name="connsiteY301" fmla="*/ 28785 h 43602"/>
              <a:gd name="connsiteX302" fmla="*/ 1522368 w 2032000"/>
              <a:gd name="connsiteY302" fmla="*/ 25610 h 43602"/>
              <a:gd name="connsiteX303" fmla="*/ 1516283 w 2032000"/>
              <a:gd name="connsiteY303" fmla="*/ 22964 h 43602"/>
              <a:gd name="connsiteX304" fmla="*/ 1509404 w 2032000"/>
              <a:gd name="connsiteY304" fmla="*/ 20318 h 43602"/>
              <a:gd name="connsiteX305" fmla="*/ 1501731 w 2032000"/>
              <a:gd name="connsiteY305" fmla="*/ 17673 h 43602"/>
              <a:gd name="connsiteX306" fmla="*/ 1493000 w 2032000"/>
              <a:gd name="connsiteY306" fmla="*/ 15821 h 43602"/>
              <a:gd name="connsiteX307" fmla="*/ 1482945 w 2032000"/>
              <a:gd name="connsiteY307" fmla="*/ 14762 h 43602"/>
              <a:gd name="connsiteX308" fmla="*/ 1471304 w 2032000"/>
              <a:gd name="connsiteY308" fmla="*/ 14233 h 43602"/>
              <a:gd name="connsiteX309" fmla="*/ 1460191 w 2032000"/>
              <a:gd name="connsiteY309" fmla="*/ 14762 h 43602"/>
              <a:gd name="connsiteX310" fmla="*/ 1450137 w 2032000"/>
              <a:gd name="connsiteY310" fmla="*/ 15821 h 43602"/>
              <a:gd name="connsiteX311" fmla="*/ 1441406 w 2032000"/>
              <a:gd name="connsiteY311" fmla="*/ 17673 h 43602"/>
              <a:gd name="connsiteX312" fmla="*/ 1433733 w 2032000"/>
              <a:gd name="connsiteY312" fmla="*/ 20318 h 43602"/>
              <a:gd name="connsiteX313" fmla="*/ 1426854 w 2032000"/>
              <a:gd name="connsiteY313" fmla="*/ 22964 h 43602"/>
              <a:gd name="connsiteX314" fmla="*/ 1420768 w 2032000"/>
              <a:gd name="connsiteY314" fmla="*/ 25610 h 43602"/>
              <a:gd name="connsiteX315" fmla="*/ 1414418 w 2032000"/>
              <a:gd name="connsiteY315" fmla="*/ 28785 h 43602"/>
              <a:gd name="connsiteX316" fmla="*/ 1408068 w 2032000"/>
              <a:gd name="connsiteY316" fmla="*/ 31960 h 43602"/>
              <a:gd name="connsiteX317" fmla="*/ 1401983 w 2032000"/>
              <a:gd name="connsiteY317" fmla="*/ 35135 h 43602"/>
              <a:gd name="connsiteX318" fmla="*/ 1395104 w 2032000"/>
              <a:gd name="connsiteY318" fmla="*/ 37781 h 43602"/>
              <a:gd name="connsiteX319" fmla="*/ 1387431 w 2032000"/>
              <a:gd name="connsiteY319" fmla="*/ 40162 h 43602"/>
              <a:gd name="connsiteX320" fmla="*/ 1378700 w 2032000"/>
              <a:gd name="connsiteY320" fmla="*/ 42014 h 43602"/>
              <a:gd name="connsiteX321" fmla="*/ 1368645 w 2032000"/>
              <a:gd name="connsiteY321" fmla="*/ 43337 h 43602"/>
              <a:gd name="connsiteX322" fmla="*/ 1357268 w 2032000"/>
              <a:gd name="connsiteY322" fmla="*/ 43602 h 43602"/>
              <a:gd name="connsiteX323" fmla="*/ 1345891 w 2032000"/>
              <a:gd name="connsiteY323" fmla="*/ 43337 h 43602"/>
              <a:gd name="connsiteX324" fmla="*/ 1335837 w 2032000"/>
              <a:gd name="connsiteY324" fmla="*/ 42014 h 43602"/>
              <a:gd name="connsiteX325" fmla="*/ 1327106 w 2032000"/>
              <a:gd name="connsiteY325" fmla="*/ 40162 h 43602"/>
              <a:gd name="connsiteX326" fmla="*/ 1319433 w 2032000"/>
              <a:gd name="connsiteY326" fmla="*/ 37781 h 43602"/>
              <a:gd name="connsiteX327" fmla="*/ 1312554 w 2032000"/>
              <a:gd name="connsiteY327" fmla="*/ 35135 h 43602"/>
              <a:gd name="connsiteX328" fmla="*/ 1306468 w 2032000"/>
              <a:gd name="connsiteY328" fmla="*/ 31960 h 43602"/>
              <a:gd name="connsiteX329" fmla="*/ 1300118 w 2032000"/>
              <a:gd name="connsiteY329" fmla="*/ 28785 h 43602"/>
              <a:gd name="connsiteX330" fmla="*/ 1293768 w 2032000"/>
              <a:gd name="connsiteY330" fmla="*/ 25610 h 43602"/>
              <a:gd name="connsiteX331" fmla="*/ 1287683 w 2032000"/>
              <a:gd name="connsiteY331" fmla="*/ 22964 h 43602"/>
              <a:gd name="connsiteX332" fmla="*/ 1280804 w 2032000"/>
              <a:gd name="connsiteY332" fmla="*/ 20318 h 43602"/>
              <a:gd name="connsiteX333" fmla="*/ 1273131 w 2032000"/>
              <a:gd name="connsiteY333" fmla="*/ 17673 h 43602"/>
              <a:gd name="connsiteX334" fmla="*/ 1264400 w 2032000"/>
              <a:gd name="connsiteY334" fmla="*/ 15821 h 43602"/>
              <a:gd name="connsiteX335" fmla="*/ 1254345 w 2032000"/>
              <a:gd name="connsiteY335" fmla="*/ 14762 h 43602"/>
              <a:gd name="connsiteX336" fmla="*/ 1242968 w 2032000"/>
              <a:gd name="connsiteY336" fmla="*/ 14233 h 43602"/>
              <a:gd name="connsiteX337" fmla="*/ 1231591 w 2032000"/>
              <a:gd name="connsiteY337" fmla="*/ 14762 h 43602"/>
              <a:gd name="connsiteX338" fmla="*/ 1221537 w 2032000"/>
              <a:gd name="connsiteY338" fmla="*/ 15821 h 43602"/>
              <a:gd name="connsiteX339" fmla="*/ 1212806 w 2032000"/>
              <a:gd name="connsiteY339" fmla="*/ 17673 h 43602"/>
              <a:gd name="connsiteX340" fmla="*/ 1205133 w 2032000"/>
              <a:gd name="connsiteY340" fmla="*/ 20318 h 43602"/>
              <a:gd name="connsiteX341" fmla="*/ 1198254 w 2032000"/>
              <a:gd name="connsiteY341" fmla="*/ 22964 h 43602"/>
              <a:gd name="connsiteX342" fmla="*/ 1192168 w 2032000"/>
              <a:gd name="connsiteY342" fmla="*/ 25610 h 43602"/>
              <a:gd name="connsiteX343" fmla="*/ 1185818 w 2032000"/>
              <a:gd name="connsiteY343" fmla="*/ 28785 h 43602"/>
              <a:gd name="connsiteX344" fmla="*/ 1179468 w 2032000"/>
              <a:gd name="connsiteY344" fmla="*/ 31960 h 43602"/>
              <a:gd name="connsiteX345" fmla="*/ 1173383 w 2032000"/>
              <a:gd name="connsiteY345" fmla="*/ 35135 h 43602"/>
              <a:gd name="connsiteX346" fmla="*/ 1166504 w 2032000"/>
              <a:gd name="connsiteY346" fmla="*/ 37781 h 43602"/>
              <a:gd name="connsiteX347" fmla="*/ 1158831 w 2032000"/>
              <a:gd name="connsiteY347" fmla="*/ 40162 h 43602"/>
              <a:gd name="connsiteX348" fmla="*/ 1150100 w 2032000"/>
              <a:gd name="connsiteY348" fmla="*/ 42014 h 43602"/>
              <a:gd name="connsiteX349" fmla="*/ 1140045 w 2032000"/>
              <a:gd name="connsiteY349" fmla="*/ 43337 h 43602"/>
              <a:gd name="connsiteX350" fmla="*/ 1130300 w 2032000"/>
              <a:gd name="connsiteY350" fmla="*/ 43564 h 43602"/>
              <a:gd name="connsiteX351" fmla="*/ 1120555 w 2032000"/>
              <a:gd name="connsiteY351" fmla="*/ 43337 h 43602"/>
              <a:gd name="connsiteX352" fmla="*/ 1110501 w 2032000"/>
              <a:gd name="connsiteY352" fmla="*/ 42014 h 43602"/>
              <a:gd name="connsiteX353" fmla="*/ 1101769 w 2032000"/>
              <a:gd name="connsiteY353" fmla="*/ 40162 h 43602"/>
              <a:gd name="connsiteX354" fmla="*/ 1094096 w 2032000"/>
              <a:gd name="connsiteY354" fmla="*/ 37781 h 43602"/>
              <a:gd name="connsiteX355" fmla="*/ 1087217 w 2032000"/>
              <a:gd name="connsiteY355" fmla="*/ 35135 h 43602"/>
              <a:gd name="connsiteX356" fmla="*/ 1081132 w 2032000"/>
              <a:gd name="connsiteY356" fmla="*/ 31960 h 43602"/>
              <a:gd name="connsiteX357" fmla="*/ 1074782 w 2032000"/>
              <a:gd name="connsiteY357" fmla="*/ 28785 h 43602"/>
              <a:gd name="connsiteX358" fmla="*/ 1068432 w 2032000"/>
              <a:gd name="connsiteY358" fmla="*/ 25610 h 43602"/>
              <a:gd name="connsiteX359" fmla="*/ 1062346 w 2032000"/>
              <a:gd name="connsiteY359" fmla="*/ 22964 h 43602"/>
              <a:gd name="connsiteX360" fmla="*/ 1055467 w 2032000"/>
              <a:gd name="connsiteY360" fmla="*/ 20318 h 43602"/>
              <a:gd name="connsiteX361" fmla="*/ 1047794 w 2032000"/>
              <a:gd name="connsiteY361" fmla="*/ 17673 h 43602"/>
              <a:gd name="connsiteX362" fmla="*/ 1039063 w 2032000"/>
              <a:gd name="connsiteY362" fmla="*/ 15821 h 43602"/>
              <a:gd name="connsiteX363" fmla="*/ 1029009 w 2032000"/>
              <a:gd name="connsiteY363" fmla="*/ 14762 h 43602"/>
              <a:gd name="connsiteX364" fmla="*/ 1017632 w 2032000"/>
              <a:gd name="connsiteY364" fmla="*/ 14233 h 43602"/>
              <a:gd name="connsiteX365" fmla="*/ 1016000 w 2032000"/>
              <a:gd name="connsiteY365" fmla="*/ 14309 h 43602"/>
              <a:gd name="connsiteX366" fmla="*/ 1014368 w 2032000"/>
              <a:gd name="connsiteY366" fmla="*/ 14233 h 43602"/>
              <a:gd name="connsiteX367" fmla="*/ 1002991 w 2032000"/>
              <a:gd name="connsiteY367" fmla="*/ 14762 h 43602"/>
              <a:gd name="connsiteX368" fmla="*/ 992937 w 2032000"/>
              <a:gd name="connsiteY368" fmla="*/ 15821 h 43602"/>
              <a:gd name="connsiteX369" fmla="*/ 984206 w 2032000"/>
              <a:gd name="connsiteY369" fmla="*/ 17673 h 43602"/>
              <a:gd name="connsiteX370" fmla="*/ 976533 w 2032000"/>
              <a:gd name="connsiteY370" fmla="*/ 20318 h 43602"/>
              <a:gd name="connsiteX371" fmla="*/ 969654 w 2032000"/>
              <a:gd name="connsiteY371" fmla="*/ 22964 h 43602"/>
              <a:gd name="connsiteX372" fmla="*/ 963568 w 2032000"/>
              <a:gd name="connsiteY372" fmla="*/ 25610 h 43602"/>
              <a:gd name="connsiteX373" fmla="*/ 957218 w 2032000"/>
              <a:gd name="connsiteY373" fmla="*/ 28785 h 43602"/>
              <a:gd name="connsiteX374" fmla="*/ 950868 w 2032000"/>
              <a:gd name="connsiteY374" fmla="*/ 31960 h 43602"/>
              <a:gd name="connsiteX375" fmla="*/ 944783 w 2032000"/>
              <a:gd name="connsiteY375" fmla="*/ 35135 h 43602"/>
              <a:gd name="connsiteX376" fmla="*/ 937904 w 2032000"/>
              <a:gd name="connsiteY376" fmla="*/ 37781 h 43602"/>
              <a:gd name="connsiteX377" fmla="*/ 930231 w 2032000"/>
              <a:gd name="connsiteY377" fmla="*/ 40162 h 43602"/>
              <a:gd name="connsiteX378" fmla="*/ 921499 w 2032000"/>
              <a:gd name="connsiteY378" fmla="*/ 42014 h 43602"/>
              <a:gd name="connsiteX379" fmla="*/ 911445 w 2032000"/>
              <a:gd name="connsiteY379" fmla="*/ 43337 h 43602"/>
              <a:gd name="connsiteX380" fmla="*/ 901700 w 2032000"/>
              <a:gd name="connsiteY380" fmla="*/ 43564 h 43602"/>
              <a:gd name="connsiteX381" fmla="*/ 891955 w 2032000"/>
              <a:gd name="connsiteY381" fmla="*/ 43337 h 43602"/>
              <a:gd name="connsiteX382" fmla="*/ 881900 w 2032000"/>
              <a:gd name="connsiteY382" fmla="*/ 42014 h 43602"/>
              <a:gd name="connsiteX383" fmla="*/ 873169 w 2032000"/>
              <a:gd name="connsiteY383" fmla="*/ 40162 h 43602"/>
              <a:gd name="connsiteX384" fmla="*/ 865496 w 2032000"/>
              <a:gd name="connsiteY384" fmla="*/ 37781 h 43602"/>
              <a:gd name="connsiteX385" fmla="*/ 858617 w 2032000"/>
              <a:gd name="connsiteY385" fmla="*/ 35135 h 43602"/>
              <a:gd name="connsiteX386" fmla="*/ 852532 w 2032000"/>
              <a:gd name="connsiteY386" fmla="*/ 31960 h 43602"/>
              <a:gd name="connsiteX387" fmla="*/ 846182 w 2032000"/>
              <a:gd name="connsiteY387" fmla="*/ 28785 h 43602"/>
              <a:gd name="connsiteX388" fmla="*/ 839832 w 2032000"/>
              <a:gd name="connsiteY388" fmla="*/ 25610 h 43602"/>
              <a:gd name="connsiteX389" fmla="*/ 833746 w 2032000"/>
              <a:gd name="connsiteY389" fmla="*/ 22964 h 43602"/>
              <a:gd name="connsiteX390" fmla="*/ 826867 w 2032000"/>
              <a:gd name="connsiteY390" fmla="*/ 20318 h 43602"/>
              <a:gd name="connsiteX391" fmla="*/ 819194 w 2032000"/>
              <a:gd name="connsiteY391" fmla="*/ 17673 h 43602"/>
              <a:gd name="connsiteX392" fmla="*/ 810463 w 2032000"/>
              <a:gd name="connsiteY392" fmla="*/ 15821 h 43602"/>
              <a:gd name="connsiteX393" fmla="*/ 800409 w 2032000"/>
              <a:gd name="connsiteY393" fmla="*/ 14762 h 43602"/>
              <a:gd name="connsiteX394" fmla="*/ 789032 w 2032000"/>
              <a:gd name="connsiteY394" fmla="*/ 14233 h 43602"/>
              <a:gd name="connsiteX395" fmla="*/ 777655 w 2032000"/>
              <a:gd name="connsiteY395" fmla="*/ 14762 h 43602"/>
              <a:gd name="connsiteX396" fmla="*/ 767600 w 2032000"/>
              <a:gd name="connsiteY396" fmla="*/ 15821 h 43602"/>
              <a:gd name="connsiteX397" fmla="*/ 758869 w 2032000"/>
              <a:gd name="connsiteY397" fmla="*/ 17673 h 43602"/>
              <a:gd name="connsiteX398" fmla="*/ 751196 w 2032000"/>
              <a:gd name="connsiteY398" fmla="*/ 20318 h 43602"/>
              <a:gd name="connsiteX399" fmla="*/ 744317 w 2032000"/>
              <a:gd name="connsiteY399" fmla="*/ 22964 h 43602"/>
              <a:gd name="connsiteX400" fmla="*/ 738232 w 2032000"/>
              <a:gd name="connsiteY400" fmla="*/ 25610 h 43602"/>
              <a:gd name="connsiteX401" fmla="*/ 725532 w 2032000"/>
              <a:gd name="connsiteY401" fmla="*/ 31960 h 43602"/>
              <a:gd name="connsiteX402" fmla="*/ 719446 w 2032000"/>
              <a:gd name="connsiteY402" fmla="*/ 35135 h 43602"/>
              <a:gd name="connsiteX403" fmla="*/ 712567 w 2032000"/>
              <a:gd name="connsiteY403" fmla="*/ 37781 h 43602"/>
              <a:gd name="connsiteX404" fmla="*/ 704894 w 2032000"/>
              <a:gd name="connsiteY404" fmla="*/ 40162 h 43602"/>
              <a:gd name="connsiteX405" fmla="*/ 696163 w 2032000"/>
              <a:gd name="connsiteY405" fmla="*/ 42014 h 43602"/>
              <a:gd name="connsiteX406" fmla="*/ 686109 w 2032000"/>
              <a:gd name="connsiteY406" fmla="*/ 43337 h 43602"/>
              <a:gd name="connsiteX407" fmla="*/ 674732 w 2032000"/>
              <a:gd name="connsiteY407" fmla="*/ 43602 h 43602"/>
              <a:gd name="connsiteX408" fmla="*/ 663355 w 2032000"/>
              <a:gd name="connsiteY408" fmla="*/ 43337 h 43602"/>
              <a:gd name="connsiteX409" fmla="*/ 653300 w 2032000"/>
              <a:gd name="connsiteY409" fmla="*/ 42014 h 43602"/>
              <a:gd name="connsiteX410" fmla="*/ 644569 w 2032000"/>
              <a:gd name="connsiteY410" fmla="*/ 40162 h 43602"/>
              <a:gd name="connsiteX411" fmla="*/ 636896 w 2032000"/>
              <a:gd name="connsiteY411" fmla="*/ 37781 h 43602"/>
              <a:gd name="connsiteX412" fmla="*/ 630017 w 2032000"/>
              <a:gd name="connsiteY412" fmla="*/ 35135 h 43602"/>
              <a:gd name="connsiteX413" fmla="*/ 623932 w 2032000"/>
              <a:gd name="connsiteY413" fmla="*/ 31960 h 43602"/>
              <a:gd name="connsiteX414" fmla="*/ 617582 w 2032000"/>
              <a:gd name="connsiteY414" fmla="*/ 28785 h 43602"/>
              <a:gd name="connsiteX415" fmla="*/ 611232 w 2032000"/>
              <a:gd name="connsiteY415" fmla="*/ 25610 h 43602"/>
              <a:gd name="connsiteX416" fmla="*/ 605146 w 2032000"/>
              <a:gd name="connsiteY416" fmla="*/ 22964 h 43602"/>
              <a:gd name="connsiteX417" fmla="*/ 598267 w 2032000"/>
              <a:gd name="connsiteY417" fmla="*/ 20318 h 43602"/>
              <a:gd name="connsiteX418" fmla="*/ 590594 w 2032000"/>
              <a:gd name="connsiteY418" fmla="*/ 17673 h 43602"/>
              <a:gd name="connsiteX419" fmla="*/ 581863 w 2032000"/>
              <a:gd name="connsiteY419" fmla="*/ 15821 h 43602"/>
              <a:gd name="connsiteX420" fmla="*/ 571809 w 2032000"/>
              <a:gd name="connsiteY420" fmla="*/ 14762 h 43602"/>
              <a:gd name="connsiteX421" fmla="*/ 560167 w 2032000"/>
              <a:gd name="connsiteY421" fmla="*/ 14233 h 43602"/>
              <a:gd name="connsiteX422" fmla="*/ 549055 w 2032000"/>
              <a:gd name="connsiteY422" fmla="*/ 14762 h 43602"/>
              <a:gd name="connsiteX423" fmla="*/ 539000 w 2032000"/>
              <a:gd name="connsiteY423" fmla="*/ 15821 h 43602"/>
              <a:gd name="connsiteX424" fmla="*/ 530269 w 2032000"/>
              <a:gd name="connsiteY424" fmla="*/ 17673 h 43602"/>
              <a:gd name="connsiteX425" fmla="*/ 522596 w 2032000"/>
              <a:gd name="connsiteY425" fmla="*/ 20318 h 43602"/>
              <a:gd name="connsiteX426" fmla="*/ 515717 w 2032000"/>
              <a:gd name="connsiteY426" fmla="*/ 22964 h 43602"/>
              <a:gd name="connsiteX427" fmla="*/ 509632 w 2032000"/>
              <a:gd name="connsiteY427" fmla="*/ 25610 h 43602"/>
              <a:gd name="connsiteX428" fmla="*/ 503282 w 2032000"/>
              <a:gd name="connsiteY428" fmla="*/ 28785 h 43602"/>
              <a:gd name="connsiteX429" fmla="*/ 496932 w 2032000"/>
              <a:gd name="connsiteY429" fmla="*/ 31960 h 43602"/>
              <a:gd name="connsiteX430" fmla="*/ 490846 w 2032000"/>
              <a:gd name="connsiteY430" fmla="*/ 35135 h 43602"/>
              <a:gd name="connsiteX431" fmla="*/ 483967 w 2032000"/>
              <a:gd name="connsiteY431" fmla="*/ 37781 h 43602"/>
              <a:gd name="connsiteX432" fmla="*/ 476294 w 2032000"/>
              <a:gd name="connsiteY432" fmla="*/ 40162 h 43602"/>
              <a:gd name="connsiteX433" fmla="*/ 467563 w 2032000"/>
              <a:gd name="connsiteY433" fmla="*/ 42014 h 43602"/>
              <a:gd name="connsiteX434" fmla="*/ 457509 w 2032000"/>
              <a:gd name="connsiteY434" fmla="*/ 43337 h 43602"/>
              <a:gd name="connsiteX435" fmla="*/ 446132 w 2032000"/>
              <a:gd name="connsiteY435" fmla="*/ 43602 h 43602"/>
              <a:gd name="connsiteX436" fmla="*/ 434755 w 2032000"/>
              <a:gd name="connsiteY436" fmla="*/ 43337 h 43602"/>
              <a:gd name="connsiteX437" fmla="*/ 424700 w 2032000"/>
              <a:gd name="connsiteY437" fmla="*/ 42014 h 43602"/>
              <a:gd name="connsiteX438" fmla="*/ 415969 w 2032000"/>
              <a:gd name="connsiteY438" fmla="*/ 40162 h 43602"/>
              <a:gd name="connsiteX439" fmla="*/ 408296 w 2032000"/>
              <a:gd name="connsiteY439" fmla="*/ 37781 h 43602"/>
              <a:gd name="connsiteX440" fmla="*/ 401417 w 2032000"/>
              <a:gd name="connsiteY440" fmla="*/ 35135 h 43602"/>
              <a:gd name="connsiteX441" fmla="*/ 395332 w 2032000"/>
              <a:gd name="connsiteY441" fmla="*/ 31960 h 43602"/>
              <a:gd name="connsiteX442" fmla="*/ 388982 w 2032000"/>
              <a:gd name="connsiteY442" fmla="*/ 28785 h 43602"/>
              <a:gd name="connsiteX443" fmla="*/ 382632 w 2032000"/>
              <a:gd name="connsiteY443" fmla="*/ 25610 h 43602"/>
              <a:gd name="connsiteX444" fmla="*/ 376546 w 2032000"/>
              <a:gd name="connsiteY444" fmla="*/ 22964 h 43602"/>
              <a:gd name="connsiteX445" fmla="*/ 369667 w 2032000"/>
              <a:gd name="connsiteY445" fmla="*/ 20318 h 43602"/>
              <a:gd name="connsiteX446" fmla="*/ 361994 w 2032000"/>
              <a:gd name="connsiteY446" fmla="*/ 17673 h 43602"/>
              <a:gd name="connsiteX447" fmla="*/ 353263 w 2032000"/>
              <a:gd name="connsiteY447" fmla="*/ 15821 h 43602"/>
              <a:gd name="connsiteX448" fmla="*/ 343209 w 2032000"/>
              <a:gd name="connsiteY448" fmla="*/ 14762 h 43602"/>
              <a:gd name="connsiteX449" fmla="*/ 331832 w 2032000"/>
              <a:gd name="connsiteY449" fmla="*/ 14233 h 43602"/>
              <a:gd name="connsiteX450" fmla="*/ 320455 w 2032000"/>
              <a:gd name="connsiteY450" fmla="*/ 14762 h 43602"/>
              <a:gd name="connsiteX451" fmla="*/ 310400 w 2032000"/>
              <a:gd name="connsiteY451" fmla="*/ 15821 h 43602"/>
              <a:gd name="connsiteX452" fmla="*/ 301669 w 2032000"/>
              <a:gd name="connsiteY452" fmla="*/ 17673 h 43602"/>
              <a:gd name="connsiteX453" fmla="*/ 293996 w 2032000"/>
              <a:gd name="connsiteY453" fmla="*/ 20318 h 43602"/>
              <a:gd name="connsiteX454" fmla="*/ 287117 w 2032000"/>
              <a:gd name="connsiteY454" fmla="*/ 22964 h 43602"/>
              <a:gd name="connsiteX455" fmla="*/ 281032 w 2032000"/>
              <a:gd name="connsiteY455" fmla="*/ 25610 h 43602"/>
              <a:gd name="connsiteX456" fmla="*/ 274682 w 2032000"/>
              <a:gd name="connsiteY456" fmla="*/ 28785 h 43602"/>
              <a:gd name="connsiteX457" fmla="*/ 268332 w 2032000"/>
              <a:gd name="connsiteY457" fmla="*/ 31960 h 43602"/>
              <a:gd name="connsiteX458" fmla="*/ 262246 w 2032000"/>
              <a:gd name="connsiteY458" fmla="*/ 35135 h 43602"/>
              <a:gd name="connsiteX459" fmla="*/ 255367 w 2032000"/>
              <a:gd name="connsiteY459" fmla="*/ 37781 h 43602"/>
              <a:gd name="connsiteX460" fmla="*/ 247694 w 2032000"/>
              <a:gd name="connsiteY460" fmla="*/ 40162 h 43602"/>
              <a:gd name="connsiteX461" fmla="*/ 238963 w 2032000"/>
              <a:gd name="connsiteY461" fmla="*/ 42014 h 43602"/>
              <a:gd name="connsiteX462" fmla="*/ 228909 w 2032000"/>
              <a:gd name="connsiteY462" fmla="*/ 43337 h 43602"/>
              <a:gd name="connsiteX463" fmla="*/ 217532 w 2032000"/>
              <a:gd name="connsiteY463" fmla="*/ 43602 h 43602"/>
              <a:gd name="connsiteX464" fmla="*/ 206155 w 2032000"/>
              <a:gd name="connsiteY464" fmla="*/ 43337 h 43602"/>
              <a:gd name="connsiteX465" fmla="*/ 196100 w 2032000"/>
              <a:gd name="connsiteY465" fmla="*/ 42014 h 43602"/>
              <a:gd name="connsiteX466" fmla="*/ 187369 w 2032000"/>
              <a:gd name="connsiteY466" fmla="*/ 40162 h 43602"/>
              <a:gd name="connsiteX467" fmla="*/ 179696 w 2032000"/>
              <a:gd name="connsiteY467" fmla="*/ 37781 h 43602"/>
              <a:gd name="connsiteX468" fmla="*/ 172817 w 2032000"/>
              <a:gd name="connsiteY468" fmla="*/ 35135 h 43602"/>
              <a:gd name="connsiteX469" fmla="*/ 166732 w 2032000"/>
              <a:gd name="connsiteY469" fmla="*/ 31960 h 43602"/>
              <a:gd name="connsiteX470" fmla="*/ 160382 w 2032000"/>
              <a:gd name="connsiteY470" fmla="*/ 28785 h 43602"/>
              <a:gd name="connsiteX471" fmla="*/ 154032 w 2032000"/>
              <a:gd name="connsiteY471" fmla="*/ 25610 h 43602"/>
              <a:gd name="connsiteX472" fmla="*/ 147946 w 2032000"/>
              <a:gd name="connsiteY472" fmla="*/ 22964 h 43602"/>
              <a:gd name="connsiteX473" fmla="*/ 141067 w 2032000"/>
              <a:gd name="connsiteY473" fmla="*/ 20318 h 43602"/>
              <a:gd name="connsiteX474" fmla="*/ 133394 w 2032000"/>
              <a:gd name="connsiteY474" fmla="*/ 17673 h 43602"/>
              <a:gd name="connsiteX475" fmla="*/ 124663 w 2032000"/>
              <a:gd name="connsiteY475" fmla="*/ 15821 h 43602"/>
              <a:gd name="connsiteX476" fmla="*/ 114609 w 2032000"/>
              <a:gd name="connsiteY476" fmla="*/ 14762 h 43602"/>
              <a:gd name="connsiteX477" fmla="*/ 103232 w 2032000"/>
              <a:gd name="connsiteY477" fmla="*/ 14233 h 43602"/>
              <a:gd name="connsiteX478" fmla="*/ 91855 w 2032000"/>
              <a:gd name="connsiteY478" fmla="*/ 14762 h 43602"/>
              <a:gd name="connsiteX479" fmla="*/ 81800 w 2032000"/>
              <a:gd name="connsiteY479" fmla="*/ 15821 h 43602"/>
              <a:gd name="connsiteX480" fmla="*/ 73069 w 2032000"/>
              <a:gd name="connsiteY480" fmla="*/ 17673 h 43602"/>
              <a:gd name="connsiteX481" fmla="*/ 65396 w 2032000"/>
              <a:gd name="connsiteY481" fmla="*/ 20318 h 43602"/>
              <a:gd name="connsiteX482" fmla="*/ 58517 w 2032000"/>
              <a:gd name="connsiteY482" fmla="*/ 22964 h 43602"/>
              <a:gd name="connsiteX483" fmla="*/ 52432 w 2032000"/>
              <a:gd name="connsiteY483" fmla="*/ 25610 h 43602"/>
              <a:gd name="connsiteX484" fmla="*/ 46082 w 2032000"/>
              <a:gd name="connsiteY484" fmla="*/ 28785 h 43602"/>
              <a:gd name="connsiteX485" fmla="*/ 39732 w 2032000"/>
              <a:gd name="connsiteY485" fmla="*/ 31960 h 43602"/>
              <a:gd name="connsiteX486" fmla="*/ 33646 w 2032000"/>
              <a:gd name="connsiteY486" fmla="*/ 35135 h 43602"/>
              <a:gd name="connsiteX487" fmla="*/ 26767 w 2032000"/>
              <a:gd name="connsiteY487" fmla="*/ 37781 h 43602"/>
              <a:gd name="connsiteX488" fmla="*/ 19094 w 2032000"/>
              <a:gd name="connsiteY488" fmla="*/ 40162 h 43602"/>
              <a:gd name="connsiteX489" fmla="*/ 10363 w 2032000"/>
              <a:gd name="connsiteY489" fmla="*/ 42014 h 43602"/>
              <a:gd name="connsiteX490" fmla="*/ 309 w 2032000"/>
              <a:gd name="connsiteY490" fmla="*/ 43337 h 43602"/>
              <a:gd name="connsiteX491" fmla="*/ 0 w 2032000"/>
              <a:gd name="connsiteY491" fmla="*/ 43344 h 43602"/>
              <a:gd name="connsiteX492" fmla="*/ 0 w 2032000"/>
              <a:gd name="connsiteY492" fmla="*/ 29111 h 43602"/>
              <a:gd name="connsiteX493" fmla="*/ 309 w 2032000"/>
              <a:gd name="connsiteY493" fmla="*/ 29104 h 43602"/>
              <a:gd name="connsiteX494" fmla="*/ 10363 w 2032000"/>
              <a:gd name="connsiteY494" fmla="*/ 27781 h 43602"/>
              <a:gd name="connsiteX495" fmla="*/ 19094 w 2032000"/>
              <a:gd name="connsiteY495" fmla="*/ 25929 h 43602"/>
              <a:gd name="connsiteX496" fmla="*/ 26767 w 2032000"/>
              <a:gd name="connsiteY496" fmla="*/ 23548 h 43602"/>
              <a:gd name="connsiteX497" fmla="*/ 33646 w 2032000"/>
              <a:gd name="connsiteY497" fmla="*/ 20902 h 43602"/>
              <a:gd name="connsiteX498" fmla="*/ 39732 w 2032000"/>
              <a:gd name="connsiteY498" fmla="*/ 17727 h 43602"/>
              <a:gd name="connsiteX499" fmla="*/ 46082 w 2032000"/>
              <a:gd name="connsiteY499" fmla="*/ 14552 h 43602"/>
              <a:gd name="connsiteX500" fmla="*/ 52432 w 2032000"/>
              <a:gd name="connsiteY500" fmla="*/ 11377 h 43602"/>
              <a:gd name="connsiteX501" fmla="*/ 58517 w 2032000"/>
              <a:gd name="connsiteY501" fmla="*/ 8731 h 43602"/>
              <a:gd name="connsiteX502" fmla="*/ 65396 w 2032000"/>
              <a:gd name="connsiteY502" fmla="*/ 6085 h 43602"/>
              <a:gd name="connsiteX503" fmla="*/ 73069 w 2032000"/>
              <a:gd name="connsiteY503" fmla="*/ 3440 h 43602"/>
              <a:gd name="connsiteX504" fmla="*/ 81800 w 2032000"/>
              <a:gd name="connsiteY504" fmla="*/ 1588 h 43602"/>
              <a:gd name="connsiteX505" fmla="*/ 91855 w 2032000"/>
              <a:gd name="connsiteY505" fmla="*/ 529 h 43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Lst>
            <a:rect l="l" t="t" r="r" b="b"/>
            <a:pathLst>
              <a:path w="2032000" h="43602">
                <a:moveTo>
                  <a:pt x="103232" y="0"/>
                </a:moveTo>
                <a:lnTo>
                  <a:pt x="114609" y="529"/>
                </a:lnTo>
                <a:lnTo>
                  <a:pt x="124663" y="1588"/>
                </a:lnTo>
                <a:lnTo>
                  <a:pt x="133394" y="3440"/>
                </a:lnTo>
                <a:lnTo>
                  <a:pt x="141067" y="6085"/>
                </a:lnTo>
                <a:lnTo>
                  <a:pt x="147946" y="8731"/>
                </a:lnTo>
                <a:lnTo>
                  <a:pt x="154032" y="11377"/>
                </a:lnTo>
                <a:lnTo>
                  <a:pt x="160382" y="14552"/>
                </a:lnTo>
                <a:lnTo>
                  <a:pt x="166732" y="17727"/>
                </a:lnTo>
                <a:lnTo>
                  <a:pt x="172817" y="20902"/>
                </a:lnTo>
                <a:lnTo>
                  <a:pt x="179696" y="23548"/>
                </a:lnTo>
                <a:lnTo>
                  <a:pt x="187369" y="25929"/>
                </a:lnTo>
                <a:lnTo>
                  <a:pt x="196100" y="27781"/>
                </a:lnTo>
                <a:lnTo>
                  <a:pt x="206155" y="29104"/>
                </a:lnTo>
                <a:lnTo>
                  <a:pt x="217532" y="29369"/>
                </a:lnTo>
                <a:lnTo>
                  <a:pt x="228909" y="29104"/>
                </a:lnTo>
                <a:lnTo>
                  <a:pt x="238963" y="27781"/>
                </a:lnTo>
                <a:lnTo>
                  <a:pt x="247694" y="25929"/>
                </a:lnTo>
                <a:lnTo>
                  <a:pt x="255367" y="23548"/>
                </a:lnTo>
                <a:lnTo>
                  <a:pt x="262246" y="20902"/>
                </a:lnTo>
                <a:lnTo>
                  <a:pt x="268332" y="17727"/>
                </a:lnTo>
                <a:lnTo>
                  <a:pt x="274682" y="14552"/>
                </a:lnTo>
                <a:lnTo>
                  <a:pt x="281032" y="11377"/>
                </a:lnTo>
                <a:lnTo>
                  <a:pt x="287117" y="8731"/>
                </a:lnTo>
                <a:lnTo>
                  <a:pt x="293996" y="6085"/>
                </a:lnTo>
                <a:lnTo>
                  <a:pt x="301669" y="3440"/>
                </a:lnTo>
                <a:lnTo>
                  <a:pt x="310400" y="1588"/>
                </a:lnTo>
                <a:lnTo>
                  <a:pt x="320455" y="529"/>
                </a:lnTo>
                <a:lnTo>
                  <a:pt x="331832" y="0"/>
                </a:lnTo>
                <a:lnTo>
                  <a:pt x="343209" y="529"/>
                </a:lnTo>
                <a:lnTo>
                  <a:pt x="353263" y="1588"/>
                </a:lnTo>
                <a:lnTo>
                  <a:pt x="361994" y="3440"/>
                </a:lnTo>
                <a:lnTo>
                  <a:pt x="369667" y="6085"/>
                </a:lnTo>
                <a:lnTo>
                  <a:pt x="376546" y="8731"/>
                </a:lnTo>
                <a:lnTo>
                  <a:pt x="382632" y="11377"/>
                </a:lnTo>
                <a:lnTo>
                  <a:pt x="388982" y="14552"/>
                </a:lnTo>
                <a:lnTo>
                  <a:pt x="395332" y="17727"/>
                </a:lnTo>
                <a:lnTo>
                  <a:pt x="401417" y="20902"/>
                </a:lnTo>
                <a:lnTo>
                  <a:pt x="408296" y="23548"/>
                </a:lnTo>
                <a:lnTo>
                  <a:pt x="415969" y="25929"/>
                </a:lnTo>
                <a:lnTo>
                  <a:pt x="424700" y="27781"/>
                </a:lnTo>
                <a:lnTo>
                  <a:pt x="434755" y="29104"/>
                </a:lnTo>
                <a:lnTo>
                  <a:pt x="446132" y="29369"/>
                </a:lnTo>
                <a:lnTo>
                  <a:pt x="457509" y="29104"/>
                </a:lnTo>
                <a:lnTo>
                  <a:pt x="467563" y="27781"/>
                </a:lnTo>
                <a:lnTo>
                  <a:pt x="476294" y="25929"/>
                </a:lnTo>
                <a:lnTo>
                  <a:pt x="483967" y="23548"/>
                </a:lnTo>
                <a:lnTo>
                  <a:pt x="490846" y="20902"/>
                </a:lnTo>
                <a:lnTo>
                  <a:pt x="496932" y="17727"/>
                </a:lnTo>
                <a:lnTo>
                  <a:pt x="503282" y="14552"/>
                </a:lnTo>
                <a:lnTo>
                  <a:pt x="509632" y="11377"/>
                </a:lnTo>
                <a:lnTo>
                  <a:pt x="515717" y="8731"/>
                </a:lnTo>
                <a:lnTo>
                  <a:pt x="522596" y="6085"/>
                </a:lnTo>
                <a:lnTo>
                  <a:pt x="530269" y="3440"/>
                </a:lnTo>
                <a:lnTo>
                  <a:pt x="539000" y="1588"/>
                </a:lnTo>
                <a:lnTo>
                  <a:pt x="549055" y="529"/>
                </a:lnTo>
                <a:lnTo>
                  <a:pt x="560167" y="0"/>
                </a:lnTo>
                <a:lnTo>
                  <a:pt x="571809" y="529"/>
                </a:lnTo>
                <a:lnTo>
                  <a:pt x="581863" y="1588"/>
                </a:lnTo>
                <a:lnTo>
                  <a:pt x="590594" y="3440"/>
                </a:lnTo>
                <a:lnTo>
                  <a:pt x="598267" y="6085"/>
                </a:lnTo>
                <a:lnTo>
                  <a:pt x="605146" y="8731"/>
                </a:lnTo>
                <a:lnTo>
                  <a:pt x="611232" y="11377"/>
                </a:lnTo>
                <a:lnTo>
                  <a:pt x="617582" y="14552"/>
                </a:lnTo>
                <a:lnTo>
                  <a:pt x="623932" y="17727"/>
                </a:lnTo>
                <a:lnTo>
                  <a:pt x="630017" y="20902"/>
                </a:lnTo>
                <a:lnTo>
                  <a:pt x="636896" y="23548"/>
                </a:lnTo>
                <a:lnTo>
                  <a:pt x="644569" y="25929"/>
                </a:lnTo>
                <a:lnTo>
                  <a:pt x="653300" y="27781"/>
                </a:lnTo>
                <a:lnTo>
                  <a:pt x="663355" y="29104"/>
                </a:lnTo>
                <a:lnTo>
                  <a:pt x="674732" y="29369"/>
                </a:lnTo>
                <a:lnTo>
                  <a:pt x="686109" y="29104"/>
                </a:lnTo>
                <a:lnTo>
                  <a:pt x="696163" y="27781"/>
                </a:lnTo>
                <a:lnTo>
                  <a:pt x="704894" y="25929"/>
                </a:lnTo>
                <a:lnTo>
                  <a:pt x="712567" y="23548"/>
                </a:lnTo>
                <a:lnTo>
                  <a:pt x="719446" y="20902"/>
                </a:lnTo>
                <a:lnTo>
                  <a:pt x="725532" y="17727"/>
                </a:lnTo>
                <a:lnTo>
                  <a:pt x="738232" y="11377"/>
                </a:lnTo>
                <a:lnTo>
                  <a:pt x="744317" y="8731"/>
                </a:lnTo>
                <a:lnTo>
                  <a:pt x="751196" y="6085"/>
                </a:lnTo>
                <a:lnTo>
                  <a:pt x="758869" y="3440"/>
                </a:lnTo>
                <a:lnTo>
                  <a:pt x="767600" y="1588"/>
                </a:lnTo>
                <a:lnTo>
                  <a:pt x="777655" y="529"/>
                </a:lnTo>
                <a:lnTo>
                  <a:pt x="789032" y="0"/>
                </a:lnTo>
                <a:lnTo>
                  <a:pt x="800409" y="529"/>
                </a:lnTo>
                <a:lnTo>
                  <a:pt x="810463" y="1588"/>
                </a:lnTo>
                <a:lnTo>
                  <a:pt x="819194" y="3440"/>
                </a:lnTo>
                <a:lnTo>
                  <a:pt x="826867" y="6085"/>
                </a:lnTo>
                <a:lnTo>
                  <a:pt x="833746" y="8731"/>
                </a:lnTo>
                <a:lnTo>
                  <a:pt x="839832" y="11377"/>
                </a:lnTo>
                <a:lnTo>
                  <a:pt x="846182" y="14552"/>
                </a:lnTo>
                <a:lnTo>
                  <a:pt x="852532" y="17727"/>
                </a:lnTo>
                <a:lnTo>
                  <a:pt x="858617" y="20902"/>
                </a:lnTo>
                <a:lnTo>
                  <a:pt x="865496" y="23548"/>
                </a:lnTo>
                <a:lnTo>
                  <a:pt x="873169" y="25929"/>
                </a:lnTo>
                <a:lnTo>
                  <a:pt x="881900" y="27781"/>
                </a:lnTo>
                <a:lnTo>
                  <a:pt x="891955" y="29104"/>
                </a:lnTo>
                <a:lnTo>
                  <a:pt x="901700" y="29331"/>
                </a:lnTo>
                <a:lnTo>
                  <a:pt x="911445" y="29104"/>
                </a:lnTo>
                <a:lnTo>
                  <a:pt x="921499" y="27781"/>
                </a:lnTo>
                <a:lnTo>
                  <a:pt x="930231" y="25929"/>
                </a:lnTo>
                <a:lnTo>
                  <a:pt x="937904" y="23548"/>
                </a:lnTo>
                <a:lnTo>
                  <a:pt x="944783" y="20902"/>
                </a:lnTo>
                <a:lnTo>
                  <a:pt x="950868" y="17727"/>
                </a:lnTo>
                <a:lnTo>
                  <a:pt x="957218" y="14552"/>
                </a:lnTo>
                <a:lnTo>
                  <a:pt x="963568" y="11377"/>
                </a:lnTo>
                <a:lnTo>
                  <a:pt x="969654" y="8731"/>
                </a:lnTo>
                <a:lnTo>
                  <a:pt x="976533" y="6085"/>
                </a:lnTo>
                <a:lnTo>
                  <a:pt x="984206" y="3440"/>
                </a:lnTo>
                <a:lnTo>
                  <a:pt x="992937" y="1588"/>
                </a:lnTo>
                <a:lnTo>
                  <a:pt x="1002991" y="529"/>
                </a:lnTo>
                <a:lnTo>
                  <a:pt x="1014368" y="0"/>
                </a:lnTo>
                <a:lnTo>
                  <a:pt x="1016000" y="76"/>
                </a:lnTo>
                <a:lnTo>
                  <a:pt x="1017632" y="0"/>
                </a:lnTo>
                <a:lnTo>
                  <a:pt x="1029009" y="529"/>
                </a:lnTo>
                <a:lnTo>
                  <a:pt x="1039063" y="1588"/>
                </a:lnTo>
                <a:lnTo>
                  <a:pt x="1047794" y="3440"/>
                </a:lnTo>
                <a:lnTo>
                  <a:pt x="1055467" y="6085"/>
                </a:lnTo>
                <a:lnTo>
                  <a:pt x="1062346" y="8731"/>
                </a:lnTo>
                <a:lnTo>
                  <a:pt x="1068432" y="11377"/>
                </a:lnTo>
                <a:lnTo>
                  <a:pt x="1074782" y="14552"/>
                </a:lnTo>
                <a:lnTo>
                  <a:pt x="1081132" y="17727"/>
                </a:lnTo>
                <a:lnTo>
                  <a:pt x="1087217" y="20902"/>
                </a:lnTo>
                <a:lnTo>
                  <a:pt x="1094096" y="23548"/>
                </a:lnTo>
                <a:lnTo>
                  <a:pt x="1101769" y="25929"/>
                </a:lnTo>
                <a:lnTo>
                  <a:pt x="1110501" y="27781"/>
                </a:lnTo>
                <a:lnTo>
                  <a:pt x="1120555" y="29104"/>
                </a:lnTo>
                <a:lnTo>
                  <a:pt x="1130300" y="29331"/>
                </a:lnTo>
                <a:lnTo>
                  <a:pt x="1140045" y="29104"/>
                </a:lnTo>
                <a:lnTo>
                  <a:pt x="1150100" y="27781"/>
                </a:lnTo>
                <a:lnTo>
                  <a:pt x="1158831" y="25929"/>
                </a:lnTo>
                <a:lnTo>
                  <a:pt x="1166504" y="23548"/>
                </a:lnTo>
                <a:lnTo>
                  <a:pt x="1173383" y="20902"/>
                </a:lnTo>
                <a:lnTo>
                  <a:pt x="1179468" y="17727"/>
                </a:lnTo>
                <a:lnTo>
                  <a:pt x="1185818" y="14552"/>
                </a:lnTo>
                <a:lnTo>
                  <a:pt x="1192168" y="11377"/>
                </a:lnTo>
                <a:lnTo>
                  <a:pt x="1198254" y="8731"/>
                </a:lnTo>
                <a:lnTo>
                  <a:pt x="1205133" y="6085"/>
                </a:lnTo>
                <a:lnTo>
                  <a:pt x="1212806" y="3440"/>
                </a:lnTo>
                <a:lnTo>
                  <a:pt x="1221537" y="1588"/>
                </a:lnTo>
                <a:lnTo>
                  <a:pt x="1231591" y="529"/>
                </a:lnTo>
                <a:lnTo>
                  <a:pt x="1242968" y="0"/>
                </a:lnTo>
                <a:lnTo>
                  <a:pt x="1254345" y="529"/>
                </a:lnTo>
                <a:lnTo>
                  <a:pt x="1264400" y="1588"/>
                </a:lnTo>
                <a:lnTo>
                  <a:pt x="1273131" y="3440"/>
                </a:lnTo>
                <a:lnTo>
                  <a:pt x="1280804" y="6085"/>
                </a:lnTo>
                <a:lnTo>
                  <a:pt x="1287683" y="8731"/>
                </a:lnTo>
                <a:lnTo>
                  <a:pt x="1293768" y="11377"/>
                </a:lnTo>
                <a:lnTo>
                  <a:pt x="1300118" y="14552"/>
                </a:lnTo>
                <a:lnTo>
                  <a:pt x="1306468" y="17727"/>
                </a:lnTo>
                <a:lnTo>
                  <a:pt x="1312554" y="20902"/>
                </a:lnTo>
                <a:lnTo>
                  <a:pt x="1319433" y="23548"/>
                </a:lnTo>
                <a:lnTo>
                  <a:pt x="1327106" y="25929"/>
                </a:lnTo>
                <a:lnTo>
                  <a:pt x="1335837" y="27781"/>
                </a:lnTo>
                <a:lnTo>
                  <a:pt x="1345891" y="29104"/>
                </a:lnTo>
                <a:lnTo>
                  <a:pt x="1357268" y="29369"/>
                </a:lnTo>
                <a:lnTo>
                  <a:pt x="1368645" y="29104"/>
                </a:lnTo>
                <a:lnTo>
                  <a:pt x="1378700" y="27781"/>
                </a:lnTo>
                <a:lnTo>
                  <a:pt x="1387431" y="25929"/>
                </a:lnTo>
                <a:lnTo>
                  <a:pt x="1395104" y="23548"/>
                </a:lnTo>
                <a:lnTo>
                  <a:pt x="1401983" y="20902"/>
                </a:lnTo>
                <a:lnTo>
                  <a:pt x="1408068" y="17727"/>
                </a:lnTo>
                <a:lnTo>
                  <a:pt x="1414418" y="14552"/>
                </a:lnTo>
                <a:lnTo>
                  <a:pt x="1420768" y="11377"/>
                </a:lnTo>
                <a:lnTo>
                  <a:pt x="1426854" y="8731"/>
                </a:lnTo>
                <a:lnTo>
                  <a:pt x="1433733" y="6085"/>
                </a:lnTo>
                <a:lnTo>
                  <a:pt x="1441406" y="3440"/>
                </a:lnTo>
                <a:lnTo>
                  <a:pt x="1450137" y="1588"/>
                </a:lnTo>
                <a:lnTo>
                  <a:pt x="1460191" y="529"/>
                </a:lnTo>
                <a:lnTo>
                  <a:pt x="1471304" y="0"/>
                </a:lnTo>
                <a:lnTo>
                  <a:pt x="1482945" y="529"/>
                </a:lnTo>
                <a:lnTo>
                  <a:pt x="1493000" y="1588"/>
                </a:lnTo>
                <a:lnTo>
                  <a:pt x="1501731" y="3440"/>
                </a:lnTo>
                <a:lnTo>
                  <a:pt x="1509404" y="6085"/>
                </a:lnTo>
                <a:lnTo>
                  <a:pt x="1516283" y="8731"/>
                </a:lnTo>
                <a:lnTo>
                  <a:pt x="1522368" y="11377"/>
                </a:lnTo>
                <a:lnTo>
                  <a:pt x="1528718" y="14552"/>
                </a:lnTo>
                <a:lnTo>
                  <a:pt x="1535068" y="17727"/>
                </a:lnTo>
                <a:lnTo>
                  <a:pt x="1541154" y="20902"/>
                </a:lnTo>
                <a:lnTo>
                  <a:pt x="1548033" y="23548"/>
                </a:lnTo>
                <a:lnTo>
                  <a:pt x="1555706" y="25929"/>
                </a:lnTo>
                <a:lnTo>
                  <a:pt x="1564437" y="27781"/>
                </a:lnTo>
                <a:lnTo>
                  <a:pt x="1574491" y="29104"/>
                </a:lnTo>
                <a:lnTo>
                  <a:pt x="1585868" y="29369"/>
                </a:lnTo>
                <a:lnTo>
                  <a:pt x="1597245" y="29104"/>
                </a:lnTo>
                <a:lnTo>
                  <a:pt x="1607300" y="27781"/>
                </a:lnTo>
                <a:lnTo>
                  <a:pt x="1616031" y="25929"/>
                </a:lnTo>
                <a:lnTo>
                  <a:pt x="1623704" y="23548"/>
                </a:lnTo>
                <a:lnTo>
                  <a:pt x="1630583" y="20902"/>
                </a:lnTo>
                <a:lnTo>
                  <a:pt x="1636668" y="17727"/>
                </a:lnTo>
                <a:lnTo>
                  <a:pt x="1649368" y="11377"/>
                </a:lnTo>
                <a:lnTo>
                  <a:pt x="1655454" y="8731"/>
                </a:lnTo>
                <a:lnTo>
                  <a:pt x="1662333" y="6085"/>
                </a:lnTo>
                <a:lnTo>
                  <a:pt x="1670006" y="3440"/>
                </a:lnTo>
                <a:lnTo>
                  <a:pt x="1678737" y="1588"/>
                </a:lnTo>
                <a:lnTo>
                  <a:pt x="1688791" y="529"/>
                </a:lnTo>
                <a:lnTo>
                  <a:pt x="1700168" y="0"/>
                </a:lnTo>
                <a:lnTo>
                  <a:pt x="1711545" y="529"/>
                </a:lnTo>
                <a:lnTo>
                  <a:pt x="1721600" y="1588"/>
                </a:lnTo>
                <a:lnTo>
                  <a:pt x="1730331" y="3440"/>
                </a:lnTo>
                <a:lnTo>
                  <a:pt x="1738004" y="6085"/>
                </a:lnTo>
                <a:lnTo>
                  <a:pt x="1744883" y="8731"/>
                </a:lnTo>
                <a:lnTo>
                  <a:pt x="1750968" y="11377"/>
                </a:lnTo>
                <a:lnTo>
                  <a:pt x="1757318" y="14552"/>
                </a:lnTo>
                <a:lnTo>
                  <a:pt x="1763668" y="17727"/>
                </a:lnTo>
                <a:lnTo>
                  <a:pt x="1769754" y="20902"/>
                </a:lnTo>
                <a:lnTo>
                  <a:pt x="1776633" y="23548"/>
                </a:lnTo>
                <a:lnTo>
                  <a:pt x="1784306" y="25929"/>
                </a:lnTo>
                <a:lnTo>
                  <a:pt x="1793037" y="27781"/>
                </a:lnTo>
                <a:lnTo>
                  <a:pt x="1803091" y="29104"/>
                </a:lnTo>
                <a:lnTo>
                  <a:pt x="1814468" y="29369"/>
                </a:lnTo>
                <a:lnTo>
                  <a:pt x="1825845" y="29104"/>
                </a:lnTo>
                <a:lnTo>
                  <a:pt x="1835900" y="27781"/>
                </a:lnTo>
                <a:lnTo>
                  <a:pt x="1844631" y="25929"/>
                </a:lnTo>
                <a:lnTo>
                  <a:pt x="1852304" y="23548"/>
                </a:lnTo>
                <a:lnTo>
                  <a:pt x="1859183" y="20902"/>
                </a:lnTo>
                <a:lnTo>
                  <a:pt x="1865268" y="17727"/>
                </a:lnTo>
                <a:lnTo>
                  <a:pt x="1871618" y="14552"/>
                </a:lnTo>
                <a:lnTo>
                  <a:pt x="1877968" y="11377"/>
                </a:lnTo>
                <a:lnTo>
                  <a:pt x="1884054" y="8731"/>
                </a:lnTo>
                <a:lnTo>
                  <a:pt x="1890933" y="6085"/>
                </a:lnTo>
                <a:lnTo>
                  <a:pt x="1898606" y="3440"/>
                </a:lnTo>
                <a:lnTo>
                  <a:pt x="1907337" y="1588"/>
                </a:lnTo>
                <a:lnTo>
                  <a:pt x="1917391" y="529"/>
                </a:lnTo>
                <a:lnTo>
                  <a:pt x="1928768" y="0"/>
                </a:lnTo>
                <a:lnTo>
                  <a:pt x="1940145" y="529"/>
                </a:lnTo>
                <a:lnTo>
                  <a:pt x="1950200" y="1588"/>
                </a:lnTo>
                <a:lnTo>
                  <a:pt x="1958931" y="3440"/>
                </a:lnTo>
                <a:lnTo>
                  <a:pt x="1966604" y="6085"/>
                </a:lnTo>
                <a:lnTo>
                  <a:pt x="1973483" y="8731"/>
                </a:lnTo>
                <a:lnTo>
                  <a:pt x="1979568" y="11377"/>
                </a:lnTo>
                <a:lnTo>
                  <a:pt x="1985918" y="14552"/>
                </a:lnTo>
                <a:lnTo>
                  <a:pt x="1992268" y="17727"/>
                </a:lnTo>
                <a:lnTo>
                  <a:pt x="1998354" y="20902"/>
                </a:lnTo>
                <a:lnTo>
                  <a:pt x="2005233" y="23548"/>
                </a:lnTo>
                <a:lnTo>
                  <a:pt x="2012906" y="25929"/>
                </a:lnTo>
                <a:lnTo>
                  <a:pt x="2021637" y="27781"/>
                </a:lnTo>
                <a:lnTo>
                  <a:pt x="2031691" y="29104"/>
                </a:lnTo>
                <a:lnTo>
                  <a:pt x="2032000" y="29111"/>
                </a:lnTo>
                <a:lnTo>
                  <a:pt x="2032000" y="43344"/>
                </a:lnTo>
                <a:lnTo>
                  <a:pt x="2031691" y="43337"/>
                </a:lnTo>
                <a:lnTo>
                  <a:pt x="2021637" y="42014"/>
                </a:lnTo>
                <a:lnTo>
                  <a:pt x="2012906" y="40162"/>
                </a:lnTo>
                <a:lnTo>
                  <a:pt x="2005233" y="37781"/>
                </a:lnTo>
                <a:lnTo>
                  <a:pt x="1998354" y="35135"/>
                </a:lnTo>
                <a:lnTo>
                  <a:pt x="1992268" y="31960"/>
                </a:lnTo>
                <a:lnTo>
                  <a:pt x="1985918" y="28785"/>
                </a:lnTo>
                <a:lnTo>
                  <a:pt x="1979568" y="25610"/>
                </a:lnTo>
                <a:lnTo>
                  <a:pt x="1973483" y="22964"/>
                </a:lnTo>
                <a:lnTo>
                  <a:pt x="1966604" y="20318"/>
                </a:lnTo>
                <a:lnTo>
                  <a:pt x="1958931" y="17673"/>
                </a:lnTo>
                <a:lnTo>
                  <a:pt x="1950200" y="15821"/>
                </a:lnTo>
                <a:lnTo>
                  <a:pt x="1940145" y="14762"/>
                </a:lnTo>
                <a:lnTo>
                  <a:pt x="1928768" y="14233"/>
                </a:lnTo>
                <a:lnTo>
                  <a:pt x="1917391" y="14762"/>
                </a:lnTo>
                <a:lnTo>
                  <a:pt x="1907337" y="15821"/>
                </a:lnTo>
                <a:lnTo>
                  <a:pt x="1898606" y="17673"/>
                </a:lnTo>
                <a:lnTo>
                  <a:pt x="1890933" y="20318"/>
                </a:lnTo>
                <a:lnTo>
                  <a:pt x="1884054" y="22964"/>
                </a:lnTo>
                <a:lnTo>
                  <a:pt x="1877968" y="25610"/>
                </a:lnTo>
                <a:lnTo>
                  <a:pt x="1871618" y="28785"/>
                </a:lnTo>
                <a:lnTo>
                  <a:pt x="1865268" y="31960"/>
                </a:lnTo>
                <a:lnTo>
                  <a:pt x="1859183" y="35135"/>
                </a:lnTo>
                <a:lnTo>
                  <a:pt x="1852304" y="37781"/>
                </a:lnTo>
                <a:lnTo>
                  <a:pt x="1844631" y="40162"/>
                </a:lnTo>
                <a:lnTo>
                  <a:pt x="1835900" y="42014"/>
                </a:lnTo>
                <a:lnTo>
                  <a:pt x="1825845" y="43337"/>
                </a:lnTo>
                <a:lnTo>
                  <a:pt x="1814468" y="43602"/>
                </a:lnTo>
                <a:lnTo>
                  <a:pt x="1803091" y="43337"/>
                </a:lnTo>
                <a:lnTo>
                  <a:pt x="1793037" y="42014"/>
                </a:lnTo>
                <a:lnTo>
                  <a:pt x="1784306" y="40162"/>
                </a:lnTo>
                <a:lnTo>
                  <a:pt x="1776633" y="37781"/>
                </a:lnTo>
                <a:lnTo>
                  <a:pt x="1769754" y="35135"/>
                </a:lnTo>
                <a:lnTo>
                  <a:pt x="1763668" y="31960"/>
                </a:lnTo>
                <a:lnTo>
                  <a:pt x="1757318" y="28785"/>
                </a:lnTo>
                <a:lnTo>
                  <a:pt x="1750968" y="25610"/>
                </a:lnTo>
                <a:lnTo>
                  <a:pt x="1744883" y="22964"/>
                </a:lnTo>
                <a:lnTo>
                  <a:pt x="1738004" y="20318"/>
                </a:lnTo>
                <a:lnTo>
                  <a:pt x="1730331" y="17673"/>
                </a:lnTo>
                <a:lnTo>
                  <a:pt x="1721600" y="15821"/>
                </a:lnTo>
                <a:lnTo>
                  <a:pt x="1711545" y="14762"/>
                </a:lnTo>
                <a:lnTo>
                  <a:pt x="1700168" y="14233"/>
                </a:lnTo>
                <a:lnTo>
                  <a:pt x="1688791" y="14762"/>
                </a:lnTo>
                <a:lnTo>
                  <a:pt x="1678737" y="15821"/>
                </a:lnTo>
                <a:lnTo>
                  <a:pt x="1670006" y="17673"/>
                </a:lnTo>
                <a:lnTo>
                  <a:pt x="1662333" y="20318"/>
                </a:lnTo>
                <a:lnTo>
                  <a:pt x="1655454" y="22964"/>
                </a:lnTo>
                <a:lnTo>
                  <a:pt x="1649368" y="25610"/>
                </a:lnTo>
                <a:lnTo>
                  <a:pt x="1636668" y="31960"/>
                </a:lnTo>
                <a:lnTo>
                  <a:pt x="1630583" y="35135"/>
                </a:lnTo>
                <a:lnTo>
                  <a:pt x="1623704" y="37781"/>
                </a:lnTo>
                <a:lnTo>
                  <a:pt x="1616031" y="40162"/>
                </a:lnTo>
                <a:lnTo>
                  <a:pt x="1607300" y="42014"/>
                </a:lnTo>
                <a:lnTo>
                  <a:pt x="1597245" y="43337"/>
                </a:lnTo>
                <a:lnTo>
                  <a:pt x="1585868" y="43602"/>
                </a:lnTo>
                <a:lnTo>
                  <a:pt x="1574491" y="43337"/>
                </a:lnTo>
                <a:lnTo>
                  <a:pt x="1564437" y="42014"/>
                </a:lnTo>
                <a:lnTo>
                  <a:pt x="1555706" y="40162"/>
                </a:lnTo>
                <a:lnTo>
                  <a:pt x="1548033" y="37781"/>
                </a:lnTo>
                <a:lnTo>
                  <a:pt x="1541154" y="35135"/>
                </a:lnTo>
                <a:lnTo>
                  <a:pt x="1535068" y="31960"/>
                </a:lnTo>
                <a:lnTo>
                  <a:pt x="1528718" y="28785"/>
                </a:lnTo>
                <a:lnTo>
                  <a:pt x="1522368" y="25610"/>
                </a:lnTo>
                <a:lnTo>
                  <a:pt x="1516283" y="22964"/>
                </a:lnTo>
                <a:lnTo>
                  <a:pt x="1509404" y="20318"/>
                </a:lnTo>
                <a:lnTo>
                  <a:pt x="1501731" y="17673"/>
                </a:lnTo>
                <a:lnTo>
                  <a:pt x="1493000" y="15821"/>
                </a:lnTo>
                <a:lnTo>
                  <a:pt x="1482945" y="14762"/>
                </a:lnTo>
                <a:lnTo>
                  <a:pt x="1471304" y="14233"/>
                </a:lnTo>
                <a:lnTo>
                  <a:pt x="1460191" y="14762"/>
                </a:lnTo>
                <a:lnTo>
                  <a:pt x="1450137" y="15821"/>
                </a:lnTo>
                <a:lnTo>
                  <a:pt x="1441406" y="17673"/>
                </a:lnTo>
                <a:lnTo>
                  <a:pt x="1433733" y="20318"/>
                </a:lnTo>
                <a:lnTo>
                  <a:pt x="1426854" y="22964"/>
                </a:lnTo>
                <a:lnTo>
                  <a:pt x="1420768" y="25610"/>
                </a:lnTo>
                <a:lnTo>
                  <a:pt x="1414418" y="28785"/>
                </a:lnTo>
                <a:lnTo>
                  <a:pt x="1408068" y="31960"/>
                </a:lnTo>
                <a:lnTo>
                  <a:pt x="1401983" y="35135"/>
                </a:lnTo>
                <a:lnTo>
                  <a:pt x="1395104" y="37781"/>
                </a:lnTo>
                <a:lnTo>
                  <a:pt x="1387431" y="40162"/>
                </a:lnTo>
                <a:lnTo>
                  <a:pt x="1378700" y="42014"/>
                </a:lnTo>
                <a:lnTo>
                  <a:pt x="1368645" y="43337"/>
                </a:lnTo>
                <a:lnTo>
                  <a:pt x="1357268" y="43602"/>
                </a:lnTo>
                <a:lnTo>
                  <a:pt x="1345891" y="43337"/>
                </a:lnTo>
                <a:lnTo>
                  <a:pt x="1335837" y="42014"/>
                </a:lnTo>
                <a:lnTo>
                  <a:pt x="1327106" y="40162"/>
                </a:lnTo>
                <a:lnTo>
                  <a:pt x="1319433" y="37781"/>
                </a:lnTo>
                <a:lnTo>
                  <a:pt x="1312554" y="35135"/>
                </a:lnTo>
                <a:lnTo>
                  <a:pt x="1306468" y="31960"/>
                </a:lnTo>
                <a:lnTo>
                  <a:pt x="1300118" y="28785"/>
                </a:lnTo>
                <a:lnTo>
                  <a:pt x="1293768" y="25610"/>
                </a:lnTo>
                <a:lnTo>
                  <a:pt x="1287683" y="22964"/>
                </a:lnTo>
                <a:lnTo>
                  <a:pt x="1280804" y="20318"/>
                </a:lnTo>
                <a:lnTo>
                  <a:pt x="1273131" y="17673"/>
                </a:lnTo>
                <a:lnTo>
                  <a:pt x="1264400" y="15821"/>
                </a:lnTo>
                <a:lnTo>
                  <a:pt x="1254345" y="14762"/>
                </a:lnTo>
                <a:lnTo>
                  <a:pt x="1242968" y="14233"/>
                </a:lnTo>
                <a:lnTo>
                  <a:pt x="1231591" y="14762"/>
                </a:lnTo>
                <a:lnTo>
                  <a:pt x="1221537" y="15821"/>
                </a:lnTo>
                <a:lnTo>
                  <a:pt x="1212806" y="17673"/>
                </a:lnTo>
                <a:lnTo>
                  <a:pt x="1205133" y="20318"/>
                </a:lnTo>
                <a:lnTo>
                  <a:pt x="1198254" y="22964"/>
                </a:lnTo>
                <a:lnTo>
                  <a:pt x="1192168" y="25610"/>
                </a:lnTo>
                <a:lnTo>
                  <a:pt x="1185818" y="28785"/>
                </a:lnTo>
                <a:lnTo>
                  <a:pt x="1179468" y="31960"/>
                </a:lnTo>
                <a:lnTo>
                  <a:pt x="1173383" y="35135"/>
                </a:lnTo>
                <a:lnTo>
                  <a:pt x="1166504" y="37781"/>
                </a:lnTo>
                <a:lnTo>
                  <a:pt x="1158831" y="40162"/>
                </a:lnTo>
                <a:lnTo>
                  <a:pt x="1150100" y="42014"/>
                </a:lnTo>
                <a:lnTo>
                  <a:pt x="1140045" y="43337"/>
                </a:lnTo>
                <a:lnTo>
                  <a:pt x="1130300" y="43564"/>
                </a:lnTo>
                <a:lnTo>
                  <a:pt x="1120555" y="43337"/>
                </a:lnTo>
                <a:lnTo>
                  <a:pt x="1110501" y="42014"/>
                </a:lnTo>
                <a:lnTo>
                  <a:pt x="1101769" y="40162"/>
                </a:lnTo>
                <a:lnTo>
                  <a:pt x="1094096" y="37781"/>
                </a:lnTo>
                <a:lnTo>
                  <a:pt x="1087217" y="35135"/>
                </a:lnTo>
                <a:lnTo>
                  <a:pt x="1081132" y="31960"/>
                </a:lnTo>
                <a:lnTo>
                  <a:pt x="1074782" y="28785"/>
                </a:lnTo>
                <a:lnTo>
                  <a:pt x="1068432" y="25610"/>
                </a:lnTo>
                <a:lnTo>
                  <a:pt x="1062346" y="22964"/>
                </a:lnTo>
                <a:lnTo>
                  <a:pt x="1055467" y="20318"/>
                </a:lnTo>
                <a:lnTo>
                  <a:pt x="1047794" y="17673"/>
                </a:lnTo>
                <a:lnTo>
                  <a:pt x="1039063" y="15821"/>
                </a:lnTo>
                <a:lnTo>
                  <a:pt x="1029009" y="14762"/>
                </a:lnTo>
                <a:lnTo>
                  <a:pt x="1017632" y="14233"/>
                </a:lnTo>
                <a:lnTo>
                  <a:pt x="1016000" y="14309"/>
                </a:lnTo>
                <a:lnTo>
                  <a:pt x="1014368" y="14233"/>
                </a:lnTo>
                <a:lnTo>
                  <a:pt x="1002991" y="14762"/>
                </a:lnTo>
                <a:lnTo>
                  <a:pt x="992937" y="15821"/>
                </a:lnTo>
                <a:lnTo>
                  <a:pt x="984206" y="17673"/>
                </a:lnTo>
                <a:lnTo>
                  <a:pt x="976533" y="20318"/>
                </a:lnTo>
                <a:lnTo>
                  <a:pt x="969654" y="22964"/>
                </a:lnTo>
                <a:lnTo>
                  <a:pt x="963568" y="25610"/>
                </a:lnTo>
                <a:lnTo>
                  <a:pt x="957218" y="28785"/>
                </a:lnTo>
                <a:lnTo>
                  <a:pt x="950868" y="31960"/>
                </a:lnTo>
                <a:lnTo>
                  <a:pt x="944783" y="35135"/>
                </a:lnTo>
                <a:lnTo>
                  <a:pt x="937904" y="37781"/>
                </a:lnTo>
                <a:lnTo>
                  <a:pt x="930231" y="40162"/>
                </a:lnTo>
                <a:lnTo>
                  <a:pt x="921499" y="42014"/>
                </a:lnTo>
                <a:lnTo>
                  <a:pt x="911445" y="43337"/>
                </a:lnTo>
                <a:lnTo>
                  <a:pt x="901700" y="43564"/>
                </a:lnTo>
                <a:lnTo>
                  <a:pt x="891955" y="43337"/>
                </a:lnTo>
                <a:lnTo>
                  <a:pt x="881900" y="42014"/>
                </a:lnTo>
                <a:lnTo>
                  <a:pt x="873169" y="40162"/>
                </a:lnTo>
                <a:lnTo>
                  <a:pt x="865496" y="37781"/>
                </a:lnTo>
                <a:lnTo>
                  <a:pt x="858617" y="35135"/>
                </a:lnTo>
                <a:lnTo>
                  <a:pt x="852532" y="31960"/>
                </a:lnTo>
                <a:lnTo>
                  <a:pt x="846182" y="28785"/>
                </a:lnTo>
                <a:lnTo>
                  <a:pt x="839832" y="25610"/>
                </a:lnTo>
                <a:lnTo>
                  <a:pt x="833746" y="22964"/>
                </a:lnTo>
                <a:lnTo>
                  <a:pt x="826867" y="20318"/>
                </a:lnTo>
                <a:lnTo>
                  <a:pt x="819194" y="17673"/>
                </a:lnTo>
                <a:lnTo>
                  <a:pt x="810463" y="15821"/>
                </a:lnTo>
                <a:lnTo>
                  <a:pt x="800409" y="14762"/>
                </a:lnTo>
                <a:lnTo>
                  <a:pt x="789032" y="14233"/>
                </a:lnTo>
                <a:lnTo>
                  <a:pt x="777655" y="14762"/>
                </a:lnTo>
                <a:lnTo>
                  <a:pt x="767600" y="15821"/>
                </a:lnTo>
                <a:lnTo>
                  <a:pt x="758869" y="17673"/>
                </a:lnTo>
                <a:lnTo>
                  <a:pt x="751196" y="20318"/>
                </a:lnTo>
                <a:lnTo>
                  <a:pt x="744317" y="22964"/>
                </a:lnTo>
                <a:lnTo>
                  <a:pt x="738232" y="25610"/>
                </a:lnTo>
                <a:lnTo>
                  <a:pt x="725532" y="31960"/>
                </a:lnTo>
                <a:lnTo>
                  <a:pt x="719446" y="35135"/>
                </a:lnTo>
                <a:lnTo>
                  <a:pt x="712567" y="37781"/>
                </a:lnTo>
                <a:lnTo>
                  <a:pt x="704894" y="40162"/>
                </a:lnTo>
                <a:lnTo>
                  <a:pt x="696163" y="42014"/>
                </a:lnTo>
                <a:lnTo>
                  <a:pt x="686109" y="43337"/>
                </a:lnTo>
                <a:lnTo>
                  <a:pt x="674732" y="43602"/>
                </a:lnTo>
                <a:lnTo>
                  <a:pt x="663355" y="43337"/>
                </a:lnTo>
                <a:lnTo>
                  <a:pt x="653300" y="42014"/>
                </a:lnTo>
                <a:lnTo>
                  <a:pt x="644569" y="40162"/>
                </a:lnTo>
                <a:lnTo>
                  <a:pt x="636896" y="37781"/>
                </a:lnTo>
                <a:lnTo>
                  <a:pt x="630017" y="35135"/>
                </a:lnTo>
                <a:lnTo>
                  <a:pt x="623932" y="31960"/>
                </a:lnTo>
                <a:lnTo>
                  <a:pt x="617582" y="28785"/>
                </a:lnTo>
                <a:lnTo>
                  <a:pt x="611232" y="25610"/>
                </a:lnTo>
                <a:lnTo>
                  <a:pt x="605146" y="22964"/>
                </a:lnTo>
                <a:lnTo>
                  <a:pt x="598267" y="20318"/>
                </a:lnTo>
                <a:lnTo>
                  <a:pt x="590594" y="17673"/>
                </a:lnTo>
                <a:lnTo>
                  <a:pt x="581863" y="15821"/>
                </a:lnTo>
                <a:lnTo>
                  <a:pt x="571809" y="14762"/>
                </a:lnTo>
                <a:lnTo>
                  <a:pt x="560167" y="14233"/>
                </a:lnTo>
                <a:lnTo>
                  <a:pt x="549055" y="14762"/>
                </a:lnTo>
                <a:lnTo>
                  <a:pt x="539000" y="15821"/>
                </a:lnTo>
                <a:lnTo>
                  <a:pt x="530269" y="17673"/>
                </a:lnTo>
                <a:lnTo>
                  <a:pt x="522596" y="20318"/>
                </a:lnTo>
                <a:lnTo>
                  <a:pt x="515717" y="22964"/>
                </a:lnTo>
                <a:lnTo>
                  <a:pt x="509632" y="25610"/>
                </a:lnTo>
                <a:lnTo>
                  <a:pt x="503282" y="28785"/>
                </a:lnTo>
                <a:lnTo>
                  <a:pt x="496932" y="31960"/>
                </a:lnTo>
                <a:lnTo>
                  <a:pt x="490846" y="35135"/>
                </a:lnTo>
                <a:lnTo>
                  <a:pt x="483967" y="37781"/>
                </a:lnTo>
                <a:lnTo>
                  <a:pt x="476294" y="40162"/>
                </a:lnTo>
                <a:lnTo>
                  <a:pt x="467563" y="42014"/>
                </a:lnTo>
                <a:lnTo>
                  <a:pt x="457509" y="43337"/>
                </a:lnTo>
                <a:lnTo>
                  <a:pt x="446132" y="43602"/>
                </a:lnTo>
                <a:lnTo>
                  <a:pt x="434755" y="43337"/>
                </a:lnTo>
                <a:lnTo>
                  <a:pt x="424700" y="42014"/>
                </a:lnTo>
                <a:lnTo>
                  <a:pt x="415969" y="40162"/>
                </a:lnTo>
                <a:lnTo>
                  <a:pt x="408296" y="37781"/>
                </a:lnTo>
                <a:lnTo>
                  <a:pt x="401417" y="35135"/>
                </a:lnTo>
                <a:lnTo>
                  <a:pt x="395332" y="31960"/>
                </a:lnTo>
                <a:lnTo>
                  <a:pt x="388982" y="28785"/>
                </a:lnTo>
                <a:lnTo>
                  <a:pt x="382632" y="25610"/>
                </a:lnTo>
                <a:lnTo>
                  <a:pt x="376546" y="22964"/>
                </a:lnTo>
                <a:lnTo>
                  <a:pt x="369667" y="20318"/>
                </a:lnTo>
                <a:lnTo>
                  <a:pt x="361994" y="17673"/>
                </a:lnTo>
                <a:lnTo>
                  <a:pt x="353263" y="15821"/>
                </a:lnTo>
                <a:lnTo>
                  <a:pt x="343209" y="14762"/>
                </a:lnTo>
                <a:lnTo>
                  <a:pt x="331832" y="14233"/>
                </a:lnTo>
                <a:lnTo>
                  <a:pt x="320455" y="14762"/>
                </a:lnTo>
                <a:lnTo>
                  <a:pt x="310400" y="15821"/>
                </a:lnTo>
                <a:lnTo>
                  <a:pt x="301669" y="17673"/>
                </a:lnTo>
                <a:lnTo>
                  <a:pt x="293996" y="20318"/>
                </a:lnTo>
                <a:lnTo>
                  <a:pt x="287117" y="22964"/>
                </a:lnTo>
                <a:lnTo>
                  <a:pt x="281032" y="25610"/>
                </a:lnTo>
                <a:lnTo>
                  <a:pt x="274682" y="28785"/>
                </a:lnTo>
                <a:lnTo>
                  <a:pt x="268332" y="31960"/>
                </a:lnTo>
                <a:lnTo>
                  <a:pt x="262246" y="35135"/>
                </a:lnTo>
                <a:lnTo>
                  <a:pt x="255367" y="37781"/>
                </a:lnTo>
                <a:lnTo>
                  <a:pt x="247694" y="40162"/>
                </a:lnTo>
                <a:lnTo>
                  <a:pt x="238963" y="42014"/>
                </a:lnTo>
                <a:lnTo>
                  <a:pt x="228909" y="43337"/>
                </a:lnTo>
                <a:lnTo>
                  <a:pt x="217532" y="43602"/>
                </a:lnTo>
                <a:lnTo>
                  <a:pt x="206155" y="43337"/>
                </a:lnTo>
                <a:lnTo>
                  <a:pt x="196100" y="42014"/>
                </a:lnTo>
                <a:lnTo>
                  <a:pt x="187369" y="40162"/>
                </a:lnTo>
                <a:lnTo>
                  <a:pt x="179696" y="37781"/>
                </a:lnTo>
                <a:lnTo>
                  <a:pt x="172817" y="35135"/>
                </a:lnTo>
                <a:lnTo>
                  <a:pt x="166732" y="31960"/>
                </a:lnTo>
                <a:lnTo>
                  <a:pt x="160382" y="28785"/>
                </a:lnTo>
                <a:lnTo>
                  <a:pt x="154032" y="25610"/>
                </a:lnTo>
                <a:lnTo>
                  <a:pt x="147946" y="22964"/>
                </a:lnTo>
                <a:lnTo>
                  <a:pt x="141067" y="20318"/>
                </a:lnTo>
                <a:lnTo>
                  <a:pt x="133394" y="17673"/>
                </a:lnTo>
                <a:lnTo>
                  <a:pt x="124663" y="15821"/>
                </a:lnTo>
                <a:lnTo>
                  <a:pt x="114609" y="14762"/>
                </a:lnTo>
                <a:lnTo>
                  <a:pt x="103232" y="14233"/>
                </a:lnTo>
                <a:lnTo>
                  <a:pt x="91855" y="14762"/>
                </a:lnTo>
                <a:lnTo>
                  <a:pt x="81800" y="15821"/>
                </a:lnTo>
                <a:lnTo>
                  <a:pt x="73069" y="17673"/>
                </a:lnTo>
                <a:lnTo>
                  <a:pt x="65396" y="20318"/>
                </a:lnTo>
                <a:lnTo>
                  <a:pt x="58517" y="22964"/>
                </a:lnTo>
                <a:lnTo>
                  <a:pt x="52432" y="25610"/>
                </a:lnTo>
                <a:lnTo>
                  <a:pt x="46082" y="28785"/>
                </a:lnTo>
                <a:lnTo>
                  <a:pt x="39732" y="31960"/>
                </a:lnTo>
                <a:lnTo>
                  <a:pt x="33646" y="35135"/>
                </a:lnTo>
                <a:lnTo>
                  <a:pt x="26767" y="37781"/>
                </a:lnTo>
                <a:lnTo>
                  <a:pt x="19094" y="40162"/>
                </a:lnTo>
                <a:lnTo>
                  <a:pt x="10363" y="42014"/>
                </a:lnTo>
                <a:lnTo>
                  <a:pt x="309" y="43337"/>
                </a:lnTo>
                <a:lnTo>
                  <a:pt x="0" y="43344"/>
                </a:lnTo>
                <a:lnTo>
                  <a:pt x="0" y="29111"/>
                </a:lnTo>
                <a:lnTo>
                  <a:pt x="309" y="29104"/>
                </a:lnTo>
                <a:lnTo>
                  <a:pt x="10363" y="27781"/>
                </a:lnTo>
                <a:lnTo>
                  <a:pt x="19094" y="25929"/>
                </a:lnTo>
                <a:lnTo>
                  <a:pt x="26767" y="23548"/>
                </a:lnTo>
                <a:lnTo>
                  <a:pt x="33646" y="20902"/>
                </a:lnTo>
                <a:lnTo>
                  <a:pt x="39732" y="17727"/>
                </a:lnTo>
                <a:lnTo>
                  <a:pt x="46082" y="14552"/>
                </a:lnTo>
                <a:lnTo>
                  <a:pt x="52432" y="11377"/>
                </a:lnTo>
                <a:lnTo>
                  <a:pt x="58517" y="8731"/>
                </a:lnTo>
                <a:lnTo>
                  <a:pt x="65396" y="6085"/>
                </a:lnTo>
                <a:lnTo>
                  <a:pt x="73069" y="3440"/>
                </a:lnTo>
                <a:lnTo>
                  <a:pt x="81800" y="1588"/>
                </a:lnTo>
                <a:lnTo>
                  <a:pt x="91855" y="52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794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62DF-A152-4384-82FB-3A4EDEAA035A}"/>
              </a:ext>
            </a:extLst>
          </p:cNvPr>
          <p:cNvSpPr>
            <a:spLocks noGrp="1"/>
          </p:cNvSpPr>
          <p:nvPr>
            <p:ph type="title"/>
          </p:nvPr>
        </p:nvSpPr>
        <p:spPr>
          <a:xfrm>
            <a:off x="778002" y="0"/>
            <a:ext cx="8596668" cy="657138"/>
          </a:xfrm>
        </p:spPr>
        <p:txBody>
          <a:bodyPr>
            <a:normAutofit fontScale="90000"/>
          </a:bodyPr>
          <a:lstStyle/>
          <a:p>
            <a:pPr algn="ctr"/>
            <a:r>
              <a:rPr lang="en-CA"/>
              <a:t>Procedures</a:t>
            </a:r>
            <a:endParaRPr lang="en-CA" dirty="0"/>
          </a:p>
        </p:txBody>
      </p:sp>
      <p:sp>
        <p:nvSpPr>
          <p:cNvPr id="3" name="Content Placeholder 2">
            <a:extLst>
              <a:ext uri="{FF2B5EF4-FFF2-40B4-BE49-F238E27FC236}">
                <a16:creationId xmlns:a16="http://schemas.microsoft.com/office/drawing/2014/main" id="{9C469975-4485-4EEF-833D-84EFD907688B}"/>
              </a:ext>
            </a:extLst>
          </p:cNvPr>
          <p:cNvSpPr>
            <a:spLocks noGrp="1"/>
          </p:cNvSpPr>
          <p:nvPr>
            <p:ph idx="1"/>
          </p:nvPr>
        </p:nvSpPr>
        <p:spPr>
          <a:xfrm>
            <a:off x="677333" y="570452"/>
            <a:ext cx="9867628" cy="6123964"/>
          </a:xfrm>
        </p:spPr>
        <p:txBody>
          <a:bodyPr>
            <a:normAutofit fontScale="55000" lnSpcReduction="20000"/>
          </a:bodyPr>
          <a:lstStyle/>
          <a:p>
            <a:pPr>
              <a:buFont typeface="Wingdings" panose="05000000000000000000" pitchFamily="2" charset="2"/>
              <a:buChar char="v"/>
            </a:pPr>
            <a:r>
              <a:rPr lang="en-US" b="1"/>
              <a:t>Procedure to get the history of patient</a:t>
            </a:r>
            <a:endParaRPr lang="en-CA" b="1"/>
          </a:p>
          <a:p>
            <a:pPr marL="457200" lvl="1" indent="0">
              <a:buNone/>
            </a:pPr>
            <a:r>
              <a:rPr lang="en-US"/>
              <a:t>CREATE OR REPLACE </a:t>
            </a:r>
            <a:endParaRPr lang="en-CA"/>
          </a:p>
          <a:p>
            <a:pPr marL="457200" lvl="1" indent="0">
              <a:buNone/>
            </a:pPr>
            <a:r>
              <a:rPr lang="en-US"/>
              <a:t>PROCEDURE historyOfPatient(p_ohipID VARCHAR)</a:t>
            </a:r>
            <a:endParaRPr lang="en-CA"/>
          </a:p>
          <a:p>
            <a:pPr marL="457200" lvl="1" indent="0">
              <a:buNone/>
            </a:pPr>
            <a:r>
              <a:rPr lang="en-US"/>
              <a:t>AS</a:t>
            </a:r>
            <a:endParaRPr lang="en-CA"/>
          </a:p>
          <a:p>
            <a:pPr marL="457200" lvl="1" indent="0">
              <a:buNone/>
            </a:pPr>
            <a:r>
              <a:rPr lang="en-US"/>
              <a:t>	v_filesID SFH_files. filesID%TYPE;</a:t>
            </a:r>
            <a:endParaRPr lang="en-CA"/>
          </a:p>
          <a:p>
            <a:pPr marL="457200" lvl="1" indent="0">
              <a:buNone/>
            </a:pPr>
            <a:r>
              <a:rPr lang="en-US"/>
              <a:t>	v_ohipID SFH_Patient.ohipID%TYPE;</a:t>
            </a:r>
            <a:endParaRPr lang="en-CA"/>
          </a:p>
          <a:p>
            <a:pPr marL="457200" lvl="1" indent="0">
              <a:buNone/>
            </a:pPr>
            <a:r>
              <a:rPr lang="en-US"/>
              <a:t>	v_name SFH_Patient.name%TYPE;</a:t>
            </a:r>
            <a:endParaRPr lang="en-CA"/>
          </a:p>
          <a:p>
            <a:pPr marL="457200" lvl="1" indent="0">
              <a:buNone/>
            </a:pPr>
            <a:r>
              <a:rPr lang="en-US"/>
              <a:t>	v_roomID SFH_admission.roomID%TYPE;</a:t>
            </a:r>
            <a:endParaRPr lang="en-CA"/>
          </a:p>
          <a:p>
            <a:pPr marL="457200" lvl="1" indent="0">
              <a:buNone/>
            </a:pPr>
            <a:r>
              <a:rPr lang="en-US"/>
              <a:t>	v_startDate SFH_admission.startDate%TYPE;</a:t>
            </a:r>
            <a:endParaRPr lang="en-CA"/>
          </a:p>
          <a:p>
            <a:pPr marL="457200" lvl="1" indent="0">
              <a:buNone/>
            </a:pPr>
            <a:r>
              <a:rPr lang="en-US"/>
              <a:t>	v_endDate SFH_admission.endDate%TYPE;</a:t>
            </a:r>
            <a:endParaRPr lang="en-CA"/>
          </a:p>
          <a:p>
            <a:pPr marL="457200" lvl="1" indent="0">
              <a:buNone/>
            </a:pPr>
            <a:r>
              <a:rPr lang="en-US"/>
              <a:t>	v_doctorID SFH_files.doctorID%TYPE;</a:t>
            </a:r>
            <a:endParaRPr lang="en-CA"/>
          </a:p>
          <a:p>
            <a:pPr marL="457200" lvl="1" indent="0">
              <a:buNone/>
            </a:pPr>
            <a:r>
              <a:rPr lang="en-US"/>
              <a:t>	v_docname SFH_doctor.name%TYPE;</a:t>
            </a:r>
            <a:endParaRPr lang="en-CA"/>
          </a:p>
          <a:p>
            <a:pPr marL="457200" lvl="1" indent="0">
              <a:buNone/>
            </a:pPr>
            <a:r>
              <a:rPr lang="en-US"/>
              <a:t>	v_diname SFH_Disease.name%TYPE;</a:t>
            </a:r>
            <a:endParaRPr lang="en-CA"/>
          </a:p>
          <a:p>
            <a:pPr marL="457200" lvl="1" indent="0">
              <a:buNone/>
            </a:pPr>
            <a:r>
              <a:rPr lang="en-US"/>
              <a:t>	v_comments SFH_result.comments%TYPE;</a:t>
            </a:r>
            <a:endParaRPr lang="en-CA"/>
          </a:p>
          <a:p>
            <a:pPr marL="457200" lvl="1" indent="0">
              <a:buNone/>
            </a:pPr>
            <a:r>
              <a:rPr lang="en-US"/>
              <a:t>	v_dates SFH_result.dates%TYPE;</a:t>
            </a:r>
            <a:endParaRPr lang="en-CA"/>
          </a:p>
          <a:p>
            <a:pPr marL="457200" lvl="1" indent="0">
              <a:buNone/>
            </a:pPr>
            <a:r>
              <a:rPr lang="en-US"/>
              <a:t>	cursor history is select * from patienthistory h where h.ohipID = p_ohipID order by "Admission Date";</a:t>
            </a:r>
            <a:endParaRPr lang="en-CA"/>
          </a:p>
          <a:p>
            <a:pPr marL="457200" lvl="1" indent="0">
              <a:buNone/>
            </a:pPr>
            <a:r>
              <a:rPr lang="en-US"/>
              <a:t>begin</a:t>
            </a:r>
            <a:endParaRPr lang="en-CA"/>
          </a:p>
          <a:p>
            <a:pPr marL="457200" lvl="1" indent="0">
              <a:buNone/>
            </a:pPr>
            <a:r>
              <a:rPr lang="en-US"/>
              <a:t>	open history;</a:t>
            </a:r>
            <a:endParaRPr lang="en-CA"/>
          </a:p>
          <a:p>
            <a:pPr marL="457200" lvl="1" indent="0">
              <a:buNone/>
            </a:pPr>
            <a:r>
              <a:rPr lang="en-US"/>
              <a:t>	loop</a:t>
            </a:r>
            <a:endParaRPr lang="en-CA"/>
          </a:p>
          <a:p>
            <a:pPr marL="457200" lvl="1" indent="0">
              <a:buNone/>
            </a:pPr>
            <a:r>
              <a:rPr lang="en-US"/>
              <a:t>		fetch history into v_filesID, v_ohipID, v_name, v_roomID,v_startDate, v_endDate, v_doctorID, v_docname, v_diname,v_comments, v_dates;</a:t>
            </a:r>
            <a:endParaRPr lang="en-CA"/>
          </a:p>
          <a:p>
            <a:pPr marL="457200" lvl="1" indent="0">
              <a:buNone/>
            </a:pPr>
            <a:r>
              <a:rPr lang="en-US"/>
              <a:t>		exit when history%notfound;</a:t>
            </a:r>
            <a:endParaRPr lang="en-CA"/>
          </a:p>
          <a:p>
            <a:pPr marL="457200" lvl="1" indent="0">
              <a:buNone/>
            </a:pPr>
            <a:r>
              <a:rPr lang="en-US"/>
              <a:t>		dbms_output.put_line('filesID |   ohipID    |           name         |  Roomid  | Admission Date |  doctorID  |     Doctor Name    |               Disease          |     comments                               |   Result Date');</a:t>
            </a:r>
            <a:endParaRPr lang="en-CA"/>
          </a:p>
          <a:p>
            <a:pPr marL="457200" lvl="1" indent="0">
              <a:buNone/>
            </a:pPr>
            <a:r>
              <a:rPr lang="en-US"/>
              <a:t>		dbms_output.put_line(v_filesID ||'         ' || v_ohipID ||'         '|| v_name ||'           '|| v_roomID ||'         '|| v_startDate||'            ' || v_doctorID ||'         ' || v_docname ||'       '|| v_diname ||'                          '|| v_comments ||'                   '|| v_dates);</a:t>
            </a:r>
            <a:endParaRPr lang="en-CA"/>
          </a:p>
          <a:p>
            <a:pPr marL="457200" lvl="1" indent="0">
              <a:buNone/>
            </a:pPr>
            <a:r>
              <a:rPr lang="en-US"/>
              <a:t>	end loop;</a:t>
            </a:r>
            <a:endParaRPr lang="en-CA"/>
          </a:p>
          <a:p>
            <a:pPr marL="457200" lvl="1" indent="0">
              <a:buNone/>
            </a:pPr>
            <a:r>
              <a:rPr lang="en-US"/>
              <a:t>	close history;</a:t>
            </a:r>
            <a:endParaRPr lang="en-CA"/>
          </a:p>
          <a:p>
            <a:pPr marL="457200" lvl="1" indent="0">
              <a:buNone/>
            </a:pPr>
            <a:r>
              <a:rPr lang="en-US"/>
              <a:t>end historyOfPatient;</a:t>
            </a:r>
            <a:endParaRPr lang="en-CA"/>
          </a:p>
          <a:p>
            <a:endParaRPr lang="en-CA" dirty="0"/>
          </a:p>
        </p:txBody>
      </p:sp>
    </p:spTree>
    <p:extLst>
      <p:ext uri="{BB962C8B-B14F-4D97-AF65-F5344CB8AC3E}">
        <p14:creationId xmlns:p14="http://schemas.microsoft.com/office/powerpoint/2010/main" val="38222302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495A3C-68EF-4AA4-8EBE-4A9AC8F5CE3E}"/>
              </a:ext>
            </a:extLst>
          </p:cNvPr>
          <p:cNvPicPr>
            <a:picLocks noChangeAspect="1"/>
          </p:cNvPicPr>
          <p:nvPr/>
        </p:nvPicPr>
        <p:blipFill rotWithShape="1">
          <a:blip r:embed="rId2"/>
          <a:srcRect t="7621" b="8251"/>
          <a:stretch/>
        </p:blipFill>
        <p:spPr>
          <a:xfrm>
            <a:off x="-1" y="10"/>
            <a:ext cx="12192001" cy="3981147"/>
          </a:xfrm>
          <a:prstGeom prst="rect">
            <a:avLst/>
          </a:prstGeom>
        </p:spPr>
      </p:pic>
      <p:pic>
        <p:nvPicPr>
          <p:cNvPr id="9" name="Picture 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Oval 1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D81C7-E8A9-4F02-9D37-1678C7E79FEB}"/>
              </a:ext>
            </a:extLst>
          </p:cNvPr>
          <p:cNvSpPr>
            <a:spLocks noGrp="1"/>
          </p:cNvSpPr>
          <p:nvPr>
            <p:ph type="title"/>
          </p:nvPr>
        </p:nvSpPr>
        <p:spPr>
          <a:xfrm>
            <a:off x="804998" y="4551037"/>
            <a:ext cx="5021782" cy="1509931"/>
          </a:xfrm>
        </p:spPr>
        <p:txBody>
          <a:bodyPr>
            <a:normAutofit/>
          </a:bodyPr>
          <a:lstStyle/>
          <a:p>
            <a:r>
              <a:rPr lang="en-CA" sz="4000">
                <a:solidFill>
                  <a:srgbClr val="000000"/>
                </a:solidFill>
              </a:rPr>
              <a:t>Procedures Continued</a:t>
            </a:r>
          </a:p>
        </p:txBody>
      </p:sp>
      <p:sp>
        <p:nvSpPr>
          <p:cNvPr id="3" name="Content Placeholder 2">
            <a:extLst>
              <a:ext uri="{FF2B5EF4-FFF2-40B4-BE49-F238E27FC236}">
                <a16:creationId xmlns:a16="http://schemas.microsoft.com/office/drawing/2014/main" id="{94373913-4C5F-43A7-8C4B-E1D490C3AFA3}"/>
              </a:ext>
            </a:extLst>
          </p:cNvPr>
          <p:cNvSpPr>
            <a:spLocks noGrp="1"/>
          </p:cNvSpPr>
          <p:nvPr>
            <p:ph idx="1"/>
          </p:nvPr>
        </p:nvSpPr>
        <p:spPr>
          <a:xfrm>
            <a:off x="6470247" y="4551037"/>
            <a:ext cx="4926411" cy="1509935"/>
          </a:xfrm>
        </p:spPr>
        <p:txBody>
          <a:bodyPr anchor="ctr">
            <a:normAutofit/>
          </a:bodyPr>
          <a:lstStyle/>
          <a:p>
            <a:pPr>
              <a:buFont typeface="Wingdings" panose="05000000000000000000" pitchFamily="2" charset="2"/>
              <a:buChar char="v"/>
            </a:pPr>
            <a:r>
              <a:rPr lang="en-US" sz="1800" b="1" dirty="0">
                <a:solidFill>
                  <a:srgbClr val="000000"/>
                </a:solidFill>
              </a:rPr>
              <a:t>FUNCTION query</a:t>
            </a:r>
          </a:p>
          <a:p>
            <a:pPr marL="457200" lvl="1" indent="0">
              <a:buNone/>
            </a:pPr>
            <a:r>
              <a:rPr lang="en-US" sz="1800" dirty="0">
                <a:solidFill>
                  <a:srgbClr val="000000"/>
                </a:solidFill>
              </a:rPr>
              <a:t>begin</a:t>
            </a:r>
            <a:endParaRPr lang="en-CA" sz="1800" dirty="0">
              <a:solidFill>
                <a:srgbClr val="000000"/>
              </a:solidFill>
            </a:endParaRPr>
          </a:p>
          <a:p>
            <a:pPr marL="457200" lvl="1" indent="0">
              <a:buNone/>
            </a:pPr>
            <a:r>
              <a:rPr lang="en-US" sz="1800" dirty="0" err="1">
                <a:solidFill>
                  <a:srgbClr val="000000"/>
                </a:solidFill>
              </a:rPr>
              <a:t>historyOfPatient</a:t>
            </a:r>
            <a:r>
              <a:rPr lang="en-US" sz="1800" dirty="0">
                <a:solidFill>
                  <a:srgbClr val="000000"/>
                </a:solidFill>
              </a:rPr>
              <a:t>('71295833A');</a:t>
            </a:r>
            <a:endParaRPr lang="en-CA" sz="1800" dirty="0">
              <a:solidFill>
                <a:srgbClr val="000000"/>
              </a:solidFill>
            </a:endParaRPr>
          </a:p>
          <a:p>
            <a:pPr marL="457200" lvl="1" indent="0">
              <a:buNone/>
            </a:pPr>
            <a:r>
              <a:rPr lang="en-US" sz="1800" dirty="0">
                <a:solidFill>
                  <a:srgbClr val="000000"/>
                </a:solidFill>
              </a:rPr>
              <a:t>end;</a:t>
            </a:r>
            <a:endParaRPr lang="en-CA" sz="1800" dirty="0">
              <a:solidFill>
                <a:srgbClr val="000000"/>
              </a:solidFill>
            </a:endParaRPr>
          </a:p>
          <a:p>
            <a:endParaRPr lang="en-CA" sz="1800" dirty="0">
              <a:solidFill>
                <a:srgbClr val="000000"/>
              </a:solidFill>
            </a:endParaRPr>
          </a:p>
        </p:txBody>
      </p:sp>
    </p:spTree>
    <p:extLst>
      <p:ext uri="{BB962C8B-B14F-4D97-AF65-F5344CB8AC3E}">
        <p14:creationId xmlns:p14="http://schemas.microsoft.com/office/powerpoint/2010/main" val="309327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C84F-1C18-4D68-9AA0-BBA6BFD14B37}"/>
              </a:ext>
            </a:extLst>
          </p:cNvPr>
          <p:cNvSpPr>
            <a:spLocks noGrp="1"/>
          </p:cNvSpPr>
          <p:nvPr>
            <p:ph type="title"/>
          </p:nvPr>
        </p:nvSpPr>
        <p:spPr>
          <a:xfrm>
            <a:off x="677333" y="96473"/>
            <a:ext cx="8596668" cy="439024"/>
          </a:xfrm>
        </p:spPr>
        <p:txBody>
          <a:bodyPr>
            <a:normAutofit fontScale="90000"/>
          </a:bodyPr>
          <a:lstStyle/>
          <a:p>
            <a:pPr algn="ctr"/>
            <a:r>
              <a:rPr lang="en-CA" dirty="0"/>
              <a:t>Procedures Continued</a:t>
            </a:r>
          </a:p>
        </p:txBody>
      </p:sp>
      <p:sp>
        <p:nvSpPr>
          <p:cNvPr id="3" name="Content Placeholder 2">
            <a:extLst>
              <a:ext uri="{FF2B5EF4-FFF2-40B4-BE49-F238E27FC236}">
                <a16:creationId xmlns:a16="http://schemas.microsoft.com/office/drawing/2014/main" id="{708BE811-CEB5-4F5E-9A47-192DE7E16453}"/>
              </a:ext>
            </a:extLst>
          </p:cNvPr>
          <p:cNvSpPr>
            <a:spLocks noGrp="1"/>
          </p:cNvSpPr>
          <p:nvPr>
            <p:ph idx="1"/>
          </p:nvPr>
        </p:nvSpPr>
        <p:spPr>
          <a:xfrm>
            <a:off x="677333" y="618687"/>
            <a:ext cx="9355899" cy="6142839"/>
          </a:xfrm>
        </p:spPr>
        <p:txBody>
          <a:bodyPr>
            <a:normAutofit fontScale="70000" lnSpcReduction="20000"/>
          </a:bodyPr>
          <a:lstStyle/>
          <a:p>
            <a:pPr>
              <a:buFont typeface="Wingdings" panose="05000000000000000000" pitchFamily="2" charset="2"/>
              <a:buChar char="v"/>
            </a:pPr>
            <a:r>
              <a:rPr lang="en-US" b="1" dirty="0"/>
              <a:t>Procedure that shows analysis of diseases id entered</a:t>
            </a:r>
            <a:endParaRPr lang="en-CA" dirty="0"/>
          </a:p>
          <a:p>
            <a:pPr marL="457200" lvl="1" indent="0">
              <a:buNone/>
            </a:pPr>
            <a:r>
              <a:rPr lang="en-US" dirty="0"/>
              <a:t>CREATE OR REPLACE </a:t>
            </a:r>
            <a:endParaRPr lang="en-CA" dirty="0"/>
          </a:p>
          <a:p>
            <a:pPr marL="457200" lvl="1" indent="0">
              <a:buNone/>
            </a:pPr>
            <a:r>
              <a:rPr lang="en-US" dirty="0"/>
              <a:t>PROCEDURE </a:t>
            </a:r>
            <a:r>
              <a:rPr lang="en-US" dirty="0" err="1"/>
              <a:t>diseaseAnalysis</a:t>
            </a:r>
            <a:r>
              <a:rPr lang="en-US" dirty="0"/>
              <a:t>(</a:t>
            </a:r>
            <a:r>
              <a:rPr lang="en-US" dirty="0" err="1"/>
              <a:t>p_diseaseID</a:t>
            </a:r>
            <a:r>
              <a:rPr lang="en-US" dirty="0"/>
              <a:t> NUMBER)</a:t>
            </a:r>
            <a:endParaRPr lang="en-CA" dirty="0"/>
          </a:p>
          <a:p>
            <a:pPr marL="457200" lvl="1" indent="0">
              <a:buNone/>
            </a:pPr>
            <a:r>
              <a:rPr lang="en-US" dirty="0"/>
              <a:t>AS</a:t>
            </a:r>
            <a:endParaRPr lang="en-CA" dirty="0"/>
          </a:p>
          <a:p>
            <a:pPr marL="457200" lvl="1" indent="0">
              <a:buNone/>
            </a:pPr>
            <a:r>
              <a:rPr lang="en-US" dirty="0"/>
              <a:t>	</a:t>
            </a:r>
            <a:r>
              <a:rPr lang="en-US" dirty="0" err="1"/>
              <a:t>v_cont</a:t>
            </a:r>
            <a:r>
              <a:rPr lang="en-US" dirty="0"/>
              <a:t> NUMBER(2);</a:t>
            </a:r>
            <a:endParaRPr lang="en-CA" dirty="0"/>
          </a:p>
          <a:p>
            <a:pPr marL="457200" lvl="1" indent="0">
              <a:buNone/>
            </a:pPr>
            <a:r>
              <a:rPr lang="en-US" dirty="0"/>
              <a:t>	</a:t>
            </a:r>
            <a:r>
              <a:rPr lang="en-US" dirty="0" err="1"/>
              <a:t>v_filesID</a:t>
            </a:r>
            <a:r>
              <a:rPr lang="en-US" dirty="0"/>
              <a:t> </a:t>
            </a:r>
            <a:r>
              <a:rPr lang="en-US" dirty="0" err="1"/>
              <a:t>SFH_files.filesID%TYPE</a:t>
            </a:r>
            <a:r>
              <a:rPr lang="en-US" dirty="0"/>
              <a:t>;</a:t>
            </a:r>
            <a:endParaRPr lang="en-CA" dirty="0"/>
          </a:p>
          <a:p>
            <a:pPr marL="457200" lvl="1" indent="0">
              <a:buNone/>
            </a:pPr>
            <a:r>
              <a:rPr lang="en-US" dirty="0"/>
              <a:t>	</a:t>
            </a:r>
            <a:r>
              <a:rPr lang="en-US" dirty="0" err="1"/>
              <a:t>v_comments</a:t>
            </a:r>
            <a:r>
              <a:rPr lang="en-US" dirty="0"/>
              <a:t> VARCHAR2(300);</a:t>
            </a:r>
            <a:endParaRPr lang="en-CA" dirty="0"/>
          </a:p>
          <a:p>
            <a:pPr marL="457200" lvl="1" indent="0">
              <a:buNone/>
            </a:pPr>
            <a:r>
              <a:rPr lang="en-US" dirty="0"/>
              <a:t>	</a:t>
            </a:r>
            <a:r>
              <a:rPr lang="en-US" dirty="0" err="1"/>
              <a:t>v_dates</a:t>
            </a:r>
            <a:r>
              <a:rPr lang="en-US" dirty="0"/>
              <a:t> DATE;</a:t>
            </a:r>
            <a:endParaRPr lang="en-CA" dirty="0"/>
          </a:p>
          <a:p>
            <a:pPr marL="457200" lvl="1" indent="0">
              <a:buNone/>
            </a:pPr>
            <a:r>
              <a:rPr lang="en-US" dirty="0"/>
              <a:t>	cursor </a:t>
            </a:r>
            <a:r>
              <a:rPr lang="en-US" dirty="0" err="1"/>
              <a:t>filesID</a:t>
            </a:r>
            <a:r>
              <a:rPr lang="en-US" dirty="0"/>
              <a:t> is select </a:t>
            </a:r>
            <a:r>
              <a:rPr lang="en-US" dirty="0" err="1"/>
              <a:t>filesID</a:t>
            </a:r>
            <a:r>
              <a:rPr lang="en-US" dirty="0"/>
              <a:t> from </a:t>
            </a:r>
            <a:r>
              <a:rPr lang="en-US" dirty="0" err="1"/>
              <a:t>SFH_files</a:t>
            </a:r>
            <a:r>
              <a:rPr lang="en-US" dirty="0"/>
              <a:t> f where </a:t>
            </a:r>
            <a:r>
              <a:rPr lang="en-US" dirty="0" err="1"/>
              <a:t>f.diseaseID</a:t>
            </a:r>
            <a:r>
              <a:rPr lang="en-US" dirty="0"/>
              <a:t> = </a:t>
            </a:r>
            <a:r>
              <a:rPr lang="en-US" dirty="0" err="1"/>
              <a:t>p_diseaseID</a:t>
            </a:r>
            <a:r>
              <a:rPr lang="en-US" dirty="0"/>
              <a:t>;</a:t>
            </a:r>
            <a:endParaRPr lang="en-CA" dirty="0"/>
          </a:p>
          <a:p>
            <a:pPr marL="457200" lvl="1" indent="0">
              <a:buNone/>
            </a:pPr>
            <a:r>
              <a:rPr lang="en-US" dirty="0"/>
              <a:t>	cursor </a:t>
            </a:r>
            <a:r>
              <a:rPr lang="en-US" dirty="0" err="1"/>
              <a:t>SFH_result</a:t>
            </a:r>
            <a:r>
              <a:rPr lang="en-US" dirty="0"/>
              <a:t> (</a:t>
            </a:r>
            <a:r>
              <a:rPr lang="en-US" dirty="0" err="1"/>
              <a:t>p_filesID</a:t>
            </a:r>
            <a:r>
              <a:rPr lang="en-US" dirty="0"/>
              <a:t> in number) is</a:t>
            </a:r>
            <a:endParaRPr lang="en-CA" dirty="0"/>
          </a:p>
          <a:p>
            <a:pPr marL="457200" lvl="1" indent="0">
              <a:buNone/>
            </a:pPr>
            <a:r>
              <a:rPr lang="en-US" dirty="0"/>
              <a:t>       		select comments, dates from </a:t>
            </a:r>
            <a:r>
              <a:rPr lang="en-US" dirty="0" err="1"/>
              <a:t>SFH_result</a:t>
            </a:r>
            <a:r>
              <a:rPr lang="en-US" dirty="0"/>
              <a:t> where </a:t>
            </a:r>
            <a:r>
              <a:rPr lang="en-US" dirty="0" err="1"/>
              <a:t>filesID</a:t>
            </a:r>
            <a:r>
              <a:rPr lang="en-US" dirty="0"/>
              <a:t> = </a:t>
            </a:r>
            <a:r>
              <a:rPr lang="en-US" dirty="0" err="1"/>
              <a:t>p_filesID</a:t>
            </a:r>
            <a:r>
              <a:rPr lang="en-US" dirty="0"/>
              <a:t>;</a:t>
            </a:r>
            <a:endParaRPr lang="en-CA" dirty="0"/>
          </a:p>
          <a:p>
            <a:pPr marL="457200" lvl="1" indent="0">
              <a:buNone/>
            </a:pPr>
            <a:r>
              <a:rPr lang="en-US" dirty="0"/>
              <a:t>begin</a:t>
            </a:r>
            <a:endParaRPr lang="en-CA" dirty="0"/>
          </a:p>
          <a:p>
            <a:pPr marL="457200" lvl="1" indent="0">
              <a:buNone/>
            </a:pPr>
            <a:r>
              <a:rPr lang="en-US" dirty="0"/>
              <a:t>	open </a:t>
            </a:r>
            <a:r>
              <a:rPr lang="en-US" dirty="0" err="1"/>
              <a:t>filesID</a:t>
            </a:r>
            <a:r>
              <a:rPr lang="en-US" dirty="0"/>
              <a:t>;</a:t>
            </a:r>
            <a:endParaRPr lang="en-CA" dirty="0"/>
          </a:p>
          <a:p>
            <a:pPr marL="457200" lvl="1" indent="0">
              <a:buNone/>
            </a:pPr>
            <a:r>
              <a:rPr lang="en-US" dirty="0"/>
              <a:t>	loop</a:t>
            </a:r>
            <a:endParaRPr lang="en-CA" dirty="0"/>
          </a:p>
          <a:p>
            <a:pPr marL="457200" lvl="1" indent="0">
              <a:buNone/>
            </a:pPr>
            <a:r>
              <a:rPr lang="en-US" dirty="0"/>
              <a:t>		fetch </a:t>
            </a:r>
            <a:r>
              <a:rPr lang="en-US" dirty="0" err="1"/>
              <a:t>filesID</a:t>
            </a:r>
            <a:r>
              <a:rPr lang="en-US" dirty="0"/>
              <a:t> into </a:t>
            </a:r>
            <a:r>
              <a:rPr lang="en-US" dirty="0" err="1"/>
              <a:t>v_filesID</a:t>
            </a:r>
            <a:r>
              <a:rPr lang="en-US" dirty="0"/>
              <a:t>;</a:t>
            </a:r>
            <a:endParaRPr lang="en-CA" dirty="0"/>
          </a:p>
          <a:p>
            <a:pPr marL="457200" lvl="1" indent="0">
              <a:buNone/>
            </a:pPr>
            <a:r>
              <a:rPr lang="en-US" dirty="0"/>
              <a:t>		exit when </a:t>
            </a:r>
            <a:r>
              <a:rPr lang="en-US" dirty="0" err="1"/>
              <a:t>filesID%notfound</a:t>
            </a:r>
            <a:r>
              <a:rPr lang="en-US" dirty="0"/>
              <a:t>;</a:t>
            </a:r>
            <a:endParaRPr lang="en-CA" dirty="0"/>
          </a:p>
          <a:p>
            <a:pPr marL="457200" lvl="1" indent="0">
              <a:buNone/>
            </a:pPr>
            <a:r>
              <a:rPr lang="en-US" dirty="0"/>
              <a:t>			open </a:t>
            </a:r>
            <a:r>
              <a:rPr lang="en-US" dirty="0" err="1"/>
              <a:t>SFH_result</a:t>
            </a:r>
            <a:r>
              <a:rPr lang="en-US" dirty="0"/>
              <a:t>(</a:t>
            </a:r>
            <a:r>
              <a:rPr lang="en-US" dirty="0" err="1"/>
              <a:t>v_filesID</a:t>
            </a:r>
            <a:r>
              <a:rPr lang="en-US" dirty="0"/>
              <a:t>);</a:t>
            </a:r>
            <a:endParaRPr lang="en-CA" dirty="0"/>
          </a:p>
          <a:p>
            <a:pPr marL="457200" lvl="1" indent="0">
              <a:buNone/>
            </a:pPr>
            <a:r>
              <a:rPr lang="en-US" dirty="0"/>
              <a:t>			loop</a:t>
            </a:r>
            <a:endParaRPr lang="en-CA" dirty="0"/>
          </a:p>
          <a:p>
            <a:pPr marL="457200" lvl="1" indent="0">
              <a:buNone/>
            </a:pPr>
            <a:r>
              <a:rPr lang="en-US" dirty="0"/>
              <a:t>				fetch </a:t>
            </a:r>
            <a:r>
              <a:rPr lang="en-US" dirty="0" err="1"/>
              <a:t>SFH_result</a:t>
            </a:r>
            <a:r>
              <a:rPr lang="en-US" dirty="0"/>
              <a:t> into </a:t>
            </a:r>
            <a:r>
              <a:rPr lang="en-US" dirty="0" err="1"/>
              <a:t>v_comments</a:t>
            </a:r>
            <a:r>
              <a:rPr lang="en-US" dirty="0"/>
              <a:t>, </a:t>
            </a:r>
            <a:r>
              <a:rPr lang="en-US" dirty="0" err="1"/>
              <a:t>v_dates</a:t>
            </a:r>
            <a:r>
              <a:rPr lang="en-US" dirty="0"/>
              <a:t>;</a:t>
            </a:r>
            <a:endParaRPr lang="en-CA" dirty="0"/>
          </a:p>
          <a:p>
            <a:pPr marL="457200" lvl="1" indent="0">
              <a:buNone/>
            </a:pPr>
            <a:r>
              <a:rPr lang="en-US" dirty="0"/>
              <a:t>				exit when </a:t>
            </a:r>
            <a:r>
              <a:rPr lang="en-US" dirty="0" err="1"/>
              <a:t>SFH_result%notfound</a:t>
            </a:r>
            <a:r>
              <a:rPr lang="en-US" dirty="0"/>
              <a:t>;</a:t>
            </a:r>
            <a:endParaRPr lang="en-CA" dirty="0"/>
          </a:p>
          <a:p>
            <a:pPr marL="457200" lvl="1" indent="0">
              <a:buNone/>
            </a:pPr>
            <a:r>
              <a:rPr lang="en-US" dirty="0"/>
              <a:t>				</a:t>
            </a:r>
            <a:r>
              <a:rPr lang="en-US" dirty="0" err="1"/>
              <a:t>dbms_output.put_line</a:t>
            </a:r>
            <a:r>
              <a:rPr lang="en-US" dirty="0"/>
              <a:t>('</a:t>
            </a:r>
            <a:r>
              <a:rPr lang="en-US" dirty="0" err="1"/>
              <a:t>diseaseID</a:t>
            </a:r>
            <a:r>
              <a:rPr lang="en-US" dirty="0"/>
              <a:t>:'||</a:t>
            </a:r>
            <a:r>
              <a:rPr lang="en-US" dirty="0" err="1"/>
              <a:t>p_diseaseID</a:t>
            </a:r>
            <a:r>
              <a:rPr lang="en-US" dirty="0"/>
              <a:t>||' </a:t>
            </a:r>
            <a:r>
              <a:rPr lang="en-US" dirty="0" err="1"/>
              <a:t>filesID</a:t>
            </a:r>
            <a:r>
              <a:rPr lang="en-US" dirty="0"/>
              <a:t>:'||</a:t>
            </a:r>
            <a:r>
              <a:rPr lang="en-US" dirty="0" err="1"/>
              <a:t>v_filesID</a:t>
            </a:r>
            <a:r>
              <a:rPr lang="en-US" dirty="0"/>
              <a:t>||' comments:'||</a:t>
            </a:r>
            <a:r>
              <a:rPr lang="en-US" dirty="0" err="1"/>
              <a:t>v_comments</a:t>
            </a:r>
            <a:r>
              <a:rPr lang="en-US" dirty="0"/>
              <a:t>||' dates:'||</a:t>
            </a:r>
            <a:r>
              <a:rPr lang="en-US" dirty="0" err="1"/>
              <a:t>v_dates</a:t>
            </a:r>
            <a:r>
              <a:rPr lang="en-US" dirty="0"/>
              <a:t>);</a:t>
            </a:r>
            <a:endParaRPr lang="en-CA" dirty="0"/>
          </a:p>
          <a:p>
            <a:pPr marL="457200" lvl="1" indent="0">
              <a:buNone/>
            </a:pPr>
            <a:r>
              <a:rPr lang="en-US" dirty="0"/>
              <a:t>			end loop;</a:t>
            </a:r>
            <a:endParaRPr lang="en-CA" dirty="0"/>
          </a:p>
          <a:p>
            <a:pPr marL="457200" lvl="1" indent="0">
              <a:buNone/>
            </a:pPr>
            <a:r>
              <a:rPr lang="en-US" dirty="0"/>
              <a:t>			close </a:t>
            </a:r>
            <a:r>
              <a:rPr lang="en-US" dirty="0" err="1"/>
              <a:t>SFH_result</a:t>
            </a:r>
            <a:r>
              <a:rPr lang="en-US" dirty="0"/>
              <a:t>;</a:t>
            </a:r>
            <a:endParaRPr lang="en-CA" dirty="0"/>
          </a:p>
          <a:p>
            <a:pPr marL="457200" lvl="1" indent="0">
              <a:buNone/>
            </a:pPr>
            <a:r>
              <a:rPr lang="en-US" dirty="0"/>
              <a:t>	end loop;</a:t>
            </a:r>
            <a:endParaRPr lang="en-CA" dirty="0"/>
          </a:p>
          <a:p>
            <a:pPr marL="457200" lvl="1" indent="0">
              <a:buNone/>
            </a:pPr>
            <a:r>
              <a:rPr lang="en-US" dirty="0"/>
              <a:t>	close </a:t>
            </a:r>
            <a:r>
              <a:rPr lang="en-US" dirty="0" err="1"/>
              <a:t>filesID</a:t>
            </a:r>
            <a:r>
              <a:rPr lang="en-US" dirty="0"/>
              <a:t>;</a:t>
            </a:r>
            <a:endParaRPr lang="en-CA" dirty="0"/>
          </a:p>
          <a:p>
            <a:pPr marL="457200" lvl="1" indent="0">
              <a:buNone/>
            </a:pPr>
            <a:r>
              <a:rPr lang="en-US" dirty="0"/>
              <a:t>end </a:t>
            </a:r>
            <a:r>
              <a:rPr lang="en-US" dirty="0" err="1"/>
              <a:t>diseaseAnalysis</a:t>
            </a:r>
            <a:r>
              <a:rPr lang="en-US" dirty="0"/>
              <a:t>;</a:t>
            </a:r>
            <a:endParaRPr lang="en-CA" dirty="0"/>
          </a:p>
          <a:p>
            <a:endParaRPr lang="en-CA" dirty="0"/>
          </a:p>
        </p:txBody>
      </p:sp>
    </p:spTree>
    <p:extLst>
      <p:ext uri="{BB962C8B-B14F-4D97-AF65-F5344CB8AC3E}">
        <p14:creationId xmlns:p14="http://schemas.microsoft.com/office/powerpoint/2010/main" val="2780448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16B4F-1B84-4DF6-8CD4-A8D3DCD74066}"/>
              </a:ext>
            </a:extLst>
          </p:cNvPr>
          <p:cNvSpPr>
            <a:spLocks noGrp="1"/>
          </p:cNvSpPr>
          <p:nvPr>
            <p:ph type="title"/>
          </p:nvPr>
        </p:nvSpPr>
        <p:spPr>
          <a:xfrm>
            <a:off x="1024129" y="585216"/>
            <a:ext cx="3779085" cy="1499616"/>
          </a:xfrm>
        </p:spPr>
        <p:txBody>
          <a:bodyPr>
            <a:normAutofit/>
          </a:bodyPr>
          <a:lstStyle/>
          <a:p>
            <a:r>
              <a:rPr lang="en-CA">
                <a:solidFill>
                  <a:srgbClr val="FFFFFF"/>
                </a:solidFill>
              </a:rPr>
              <a:t>Procedures Continued</a:t>
            </a:r>
          </a:p>
        </p:txBody>
      </p:sp>
      <p:cxnSp>
        <p:nvCxnSpPr>
          <p:cNvPr id="7"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F4EA48-22AB-412C-8680-ACBF9A9FC540}"/>
              </a:ext>
            </a:extLst>
          </p:cNvPr>
          <p:cNvSpPr>
            <a:spLocks noGrp="1"/>
          </p:cNvSpPr>
          <p:nvPr>
            <p:ph idx="1"/>
          </p:nvPr>
        </p:nvSpPr>
        <p:spPr>
          <a:xfrm>
            <a:off x="1024129" y="2286000"/>
            <a:ext cx="3791711" cy="3931920"/>
          </a:xfrm>
        </p:spPr>
        <p:txBody>
          <a:bodyPr>
            <a:normAutofit/>
          </a:bodyPr>
          <a:lstStyle/>
          <a:p>
            <a:pPr>
              <a:buFont typeface="Wingdings" panose="05000000000000000000" pitchFamily="2" charset="2"/>
              <a:buChar char="v"/>
            </a:pPr>
            <a:r>
              <a:rPr lang="en-US" b="1">
                <a:solidFill>
                  <a:srgbClr val="FFFFFF"/>
                </a:solidFill>
              </a:rPr>
              <a:t>FUNCTION query</a:t>
            </a:r>
            <a:endParaRPr lang="en-US">
              <a:solidFill>
                <a:srgbClr val="FFFFFF"/>
              </a:solidFill>
            </a:endParaRPr>
          </a:p>
          <a:p>
            <a:pPr marL="457200" lvl="1" indent="0">
              <a:buNone/>
            </a:pPr>
            <a:r>
              <a:rPr lang="en-US">
                <a:solidFill>
                  <a:srgbClr val="FFFFFF"/>
                </a:solidFill>
              </a:rPr>
              <a:t>begin</a:t>
            </a:r>
            <a:endParaRPr lang="en-CA">
              <a:solidFill>
                <a:srgbClr val="FFFFFF"/>
              </a:solidFill>
            </a:endParaRPr>
          </a:p>
          <a:p>
            <a:pPr marL="457200" lvl="1" indent="0">
              <a:buNone/>
            </a:pPr>
            <a:r>
              <a:rPr lang="en-US">
                <a:solidFill>
                  <a:srgbClr val="FFFFFF"/>
                </a:solidFill>
              </a:rPr>
              <a:t>DISEASEANALYSIS(1);</a:t>
            </a:r>
            <a:endParaRPr lang="en-CA">
              <a:solidFill>
                <a:srgbClr val="FFFFFF"/>
              </a:solidFill>
            </a:endParaRPr>
          </a:p>
          <a:p>
            <a:pPr marL="457200" lvl="1" indent="0">
              <a:buNone/>
            </a:pPr>
            <a:r>
              <a:rPr lang="en-US">
                <a:solidFill>
                  <a:srgbClr val="FFFFFF"/>
                </a:solidFill>
              </a:rPr>
              <a:t>end;</a:t>
            </a:r>
            <a:endParaRPr lang="en-CA">
              <a:solidFill>
                <a:srgbClr val="FFFFFF"/>
              </a:solidFill>
            </a:endParaRPr>
          </a:p>
          <a:p>
            <a:pPr marL="0" indent="0">
              <a:buNone/>
            </a:pPr>
            <a:endParaRPr lang="en-CA">
              <a:solidFill>
                <a:srgbClr val="FFFFFF"/>
              </a:solidFill>
            </a:endParaRPr>
          </a:p>
          <a:p>
            <a:pPr marL="0" indent="0">
              <a:buNone/>
            </a:pPr>
            <a:endParaRPr lang="en-CA">
              <a:solidFill>
                <a:srgbClr val="FFFFFF"/>
              </a:solidFill>
            </a:endParaRPr>
          </a:p>
        </p:txBody>
      </p:sp>
      <p:pic>
        <p:nvPicPr>
          <p:cNvPr id="4" name="Picture 3">
            <a:extLst>
              <a:ext uri="{FF2B5EF4-FFF2-40B4-BE49-F238E27FC236}">
                <a16:creationId xmlns:a16="http://schemas.microsoft.com/office/drawing/2014/main" id="{EA68F582-C027-45A5-964E-CB84771DE81A}"/>
              </a:ext>
            </a:extLst>
          </p:cNvPr>
          <p:cNvPicPr/>
          <p:nvPr/>
        </p:nvPicPr>
        <p:blipFill rotWithShape="1">
          <a:blip r:embed="rId2">
            <a:extLst>
              <a:ext uri="{28A0092B-C50C-407E-A947-70E740481C1C}">
                <a14:useLocalDpi xmlns:a14="http://schemas.microsoft.com/office/drawing/2010/main" val="0"/>
              </a:ext>
            </a:extLst>
          </a:blip>
          <a:srcRect r="2" b="5088"/>
          <a:stretch/>
        </p:blipFill>
        <p:spPr bwMode="auto">
          <a:xfrm>
            <a:off x="6096000" y="1144019"/>
            <a:ext cx="5455921" cy="4569961"/>
          </a:xfrm>
          <a:prstGeom prst="rect">
            <a:avLst/>
          </a:prstGeom>
        </p:spPr>
      </p:pic>
    </p:spTree>
    <p:extLst>
      <p:ext uri="{BB962C8B-B14F-4D97-AF65-F5344CB8AC3E}">
        <p14:creationId xmlns:p14="http://schemas.microsoft.com/office/powerpoint/2010/main" val="255356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92F841-CF85-476C-B424-573D648CB9B4}"/>
              </a:ext>
            </a:extLst>
          </p:cNvPr>
          <p:cNvSpPr>
            <a:spLocks noGrp="1"/>
          </p:cNvSpPr>
          <p:nvPr>
            <p:ph type="title"/>
          </p:nvPr>
        </p:nvSpPr>
        <p:spPr>
          <a:xfrm>
            <a:off x="1286932" y="1204109"/>
            <a:ext cx="10023398" cy="857894"/>
          </a:xfrm>
        </p:spPr>
        <p:txBody>
          <a:bodyPr>
            <a:normAutofit/>
          </a:bodyPr>
          <a:lstStyle/>
          <a:p>
            <a:r>
              <a:rPr lang="en-CA" sz="4000">
                <a:solidFill>
                  <a:srgbClr val="FFFFFF"/>
                </a:solidFill>
              </a:rPr>
              <a:t>In Depth View</a:t>
            </a:r>
          </a:p>
        </p:txBody>
      </p:sp>
      <p:graphicFrame>
        <p:nvGraphicFramePr>
          <p:cNvPr id="4" name="Content Placeholder 3">
            <a:extLst>
              <a:ext uri="{FF2B5EF4-FFF2-40B4-BE49-F238E27FC236}">
                <a16:creationId xmlns:a16="http://schemas.microsoft.com/office/drawing/2014/main" id="{E95904CF-8545-48BE-A0B1-8FABBAC5180C}"/>
              </a:ext>
            </a:extLst>
          </p:cNvPr>
          <p:cNvGraphicFramePr>
            <a:graphicFrameLocks noGrp="1"/>
          </p:cNvGraphicFramePr>
          <p:nvPr>
            <p:ph idx="1"/>
            <p:extLst>
              <p:ext uri="{D42A27DB-BD31-4B8C-83A1-F6EECF244321}">
                <p14:modId xmlns:p14="http://schemas.microsoft.com/office/powerpoint/2010/main" val="4247264294"/>
              </p:ext>
            </p:extLst>
          </p:nvPr>
        </p:nvGraphicFramePr>
        <p:xfrm>
          <a:off x="1287463" y="3788211"/>
          <a:ext cx="10066340" cy="1167528"/>
        </p:xfrm>
        <a:graphic>
          <a:graphicData uri="http://schemas.openxmlformats.org/drawingml/2006/table">
            <a:tbl>
              <a:tblPr firstRow="1" firstCol="1" bandRow="1">
                <a:tableStyleId>{5C22544A-7EE6-4342-B048-85BDC9FD1C3A}</a:tableStyleId>
              </a:tblPr>
              <a:tblGrid>
                <a:gridCol w="1462826">
                  <a:extLst>
                    <a:ext uri="{9D8B030D-6E8A-4147-A177-3AD203B41FA5}">
                      <a16:colId xmlns:a16="http://schemas.microsoft.com/office/drawing/2014/main" val="3491272277"/>
                    </a:ext>
                  </a:extLst>
                </a:gridCol>
                <a:gridCol w="2043956">
                  <a:extLst>
                    <a:ext uri="{9D8B030D-6E8A-4147-A177-3AD203B41FA5}">
                      <a16:colId xmlns:a16="http://schemas.microsoft.com/office/drawing/2014/main" val="871773266"/>
                    </a:ext>
                  </a:extLst>
                </a:gridCol>
                <a:gridCol w="1316031">
                  <a:extLst>
                    <a:ext uri="{9D8B030D-6E8A-4147-A177-3AD203B41FA5}">
                      <a16:colId xmlns:a16="http://schemas.microsoft.com/office/drawing/2014/main" val="705407714"/>
                    </a:ext>
                  </a:extLst>
                </a:gridCol>
                <a:gridCol w="1477960">
                  <a:extLst>
                    <a:ext uri="{9D8B030D-6E8A-4147-A177-3AD203B41FA5}">
                      <a16:colId xmlns:a16="http://schemas.microsoft.com/office/drawing/2014/main" val="2907315298"/>
                    </a:ext>
                  </a:extLst>
                </a:gridCol>
                <a:gridCol w="2222532">
                  <a:extLst>
                    <a:ext uri="{9D8B030D-6E8A-4147-A177-3AD203B41FA5}">
                      <a16:colId xmlns:a16="http://schemas.microsoft.com/office/drawing/2014/main" val="20179106"/>
                    </a:ext>
                  </a:extLst>
                </a:gridCol>
                <a:gridCol w="1543035">
                  <a:extLst>
                    <a:ext uri="{9D8B030D-6E8A-4147-A177-3AD203B41FA5}">
                      <a16:colId xmlns:a16="http://schemas.microsoft.com/office/drawing/2014/main" val="4097244345"/>
                    </a:ext>
                  </a:extLst>
                </a:gridCol>
              </a:tblGrid>
              <a:tr h="389176">
                <a:tc>
                  <a:txBody>
                    <a:bodyPr/>
                    <a:lstStyle/>
                    <a:p>
                      <a:pPr>
                        <a:lnSpc>
                          <a:spcPct val="107000"/>
                        </a:lnSpc>
                        <a:spcAft>
                          <a:spcPts val="0"/>
                        </a:spcAft>
                      </a:pPr>
                      <a:r>
                        <a:rPr lang="en-CA" sz="2300">
                          <a:effectLst/>
                        </a:rPr>
                        <a:t>Disease</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Appointment</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Patient</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RoomID</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RoomNumber</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BedNum</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extLst>
                  <a:ext uri="{0D108BD9-81ED-4DB2-BD59-A6C34878D82A}">
                    <a16:rowId xmlns:a16="http://schemas.microsoft.com/office/drawing/2014/main" val="2508752023"/>
                  </a:ext>
                </a:extLst>
              </a:tr>
              <a:tr h="389176">
                <a:tc>
                  <a:txBody>
                    <a:bodyPr/>
                    <a:lstStyle/>
                    <a:p>
                      <a:pPr>
                        <a:lnSpc>
                          <a:spcPct val="107000"/>
                        </a:lnSpc>
                        <a:spcAft>
                          <a:spcPts val="0"/>
                        </a:spcAft>
                      </a:pPr>
                      <a:r>
                        <a:rPr lang="en-CA" sz="2300">
                          <a:effectLst/>
                        </a:rPr>
                        <a:t>1</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1</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1</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1</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25</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4</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extLst>
                  <a:ext uri="{0D108BD9-81ED-4DB2-BD59-A6C34878D82A}">
                    <a16:rowId xmlns:a16="http://schemas.microsoft.com/office/drawing/2014/main" val="1351550095"/>
                  </a:ext>
                </a:extLst>
              </a:tr>
              <a:tr h="389176">
                <a:tc>
                  <a:txBody>
                    <a:bodyPr/>
                    <a:lstStyle/>
                    <a:p>
                      <a:pPr>
                        <a:lnSpc>
                          <a:spcPct val="107000"/>
                        </a:lnSpc>
                        <a:spcAft>
                          <a:spcPts val="0"/>
                        </a:spcAft>
                      </a:pPr>
                      <a:r>
                        <a:rPr lang="en-CA" sz="2300">
                          <a:effectLst/>
                        </a:rPr>
                        <a:t> </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7</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5</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8</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a:effectLst/>
                        </a:rPr>
                        <a:t>24</a:t>
                      </a:r>
                      <a:endParaRPr lang="en-CA" sz="230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tc>
                  <a:txBody>
                    <a:bodyPr/>
                    <a:lstStyle/>
                    <a:p>
                      <a:pPr>
                        <a:lnSpc>
                          <a:spcPct val="107000"/>
                        </a:lnSpc>
                        <a:spcAft>
                          <a:spcPts val="0"/>
                        </a:spcAft>
                      </a:pPr>
                      <a:r>
                        <a:rPr lang="en-CA" sz="2300" dirty="0">
                          <a:effectLst/>
                        </a:rPr>
                        <a:t>3</a:t>
                      </a:r>
                      <a:endParaRPr lang="en-CA" sz="2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40295" marR="140295" marT="0" marB="0"/>
                </a:tc>
                <a:extLst>
                  <a:ext uri="{0D108BD9-81ED-4DB2-BD59-A6C34878D82A}">
                    <a16:rowId xmlns:a16="http://schemas.microsoft.com/office/drawing/2014/main" val="3035721963"/>
                  </a:ext>
                </a:extLst>
              </a:tr>
            </a:tbl>
          </a:graphicData>
        </a:graphic>
      </p:graphicFrame>
    </p:spTree>
    <p:extLst>
      <p:ext uri="{BB962C8B-B14F-4D97-AF65-F5344CB8AC3E}">
        <p14:creationId xmlns:p14="http://schemas.microsoft.com/office/powerpoint/2010/main" val="93945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8EB1-C98E-4AEB-ACCD-99169C956929}"/>
              </a:ext>
            </a:extLst>
          </p:cNvPr>
          <p:cNvSpPr>
            <a:spLocks noGrp="1"/>
          </p:cNvSpPr>
          <p:nvPr>
            <p:ph type="title"/>
          </p:nvPr>
        </p:nvSpPr>
        <p:spPr>
          <a:xfrm>
            <a:off x="677334" y="609600"/>
            <a:ext cx="8596668" cy="757806"/>
          </a:xfrm>
        </p:spPr>
        <p:txBody>
          <a:bodyPr>
            <a:normAutofit fontScale="90000"/>
          </a:bodyPr>
          <a:lstStyle/>
          <a:p>
            <a:pPr algn="ctr"/>
            <a:r>
              <a:rPr lang="en-US" b="1" dirty="0"/>
              <a:t>Triggers</a:t>
            </a:r>
            <a:br>
              <a:rPr lang="en-CA" b="1" dirty="0"/>
            </a:br>
            <a:endParaRPr lang="en-CA" dirty="0"/>
          </a:p>
        </p:txBody>
      </p:sp>
      <p:sp>
        <p:nvSpPr>
          <p:cNvPr id="3" name="Content Placeholder 2">
            <a:extLst>
              <a:ext uri="{FF2B5EF4-FFF2-40B4-BE49-F238E27FC236}">
                <a16:creationId xmlns:a16="http://schemas.microsoft.com/office/drawing/2014/main" id="{E10D11A3-6806-4C79-9DE1-07D8D755CF2D}"/>
              </a:ext>
            </a:extLst>
          </p:cNvPr>
          <p:cNvSpPr>
            <a:spLocks noGrp="1"/>
          </p:cNvSpPr>
          <p:nvPr>
            <p:ph idx="1"/>
          </p:nvPr>
        </p:nvSpPr>
        <p:spPr>
          <a:xfrm>
            <a:off x="677334" y="1191237"/>
            <a:ext cx="8596668" cy="4850125"/>
          </a:xfrm>
        </p:spPr>
        <p:txBody>
          <a:bodyPr>
            <a:normAutofit fontScale="85000" lnSpcReduction="20000"/>
          </a:bodyPr>
          <a:lstStyle/>
          <a:p>
            <a:r>
              <a:rPr lang="en-US" b="1" dirty="0"/>
              <a:t>Start date must be earlier than end date</a:t>
            </a:r>
            <a:r>
              <a:rPr lang="en-US" dirty="0"/>
              <a:t> </a:t>
            </a:r>
            <a:endParaRPr lang="en-CA" dirty="0"/>
          </a:p>
          <a:p>
            <a:pPr marL="457200" lvl="1" indent="0">
              <a:buNone/>
            </a:pPr>
            <a:r>
              <a:rPr lang="en-US" dirty="0"/>
              <a:t>CREATE OR REPLACE TRIGGER </a:t>
            </a:r>
            <a:r>
              <a:rPr lang="en-US" dirty="0" err="1"/>
              <a:t>tr_endDate</a:t>
            </a:r>
            <a:endParaRPr lang="en-CA" dirty="0"/>
          </a:p>
          <a:p>
            <a:pPr marL="457200" lvl="1" indent="0">
              <a:buNone/>
            </a:pPr>
            <a:r>
              <a:rPr lang="en-US" dirty="0"/>
              <a:t>BEFORE INSERT OR UPDATE ON </a:t>
            </a:r>
            <a:r>
              <a:rPr lang="en-US" dirty="0" err="1"/>
              <a:t>SFH_admission</a:t>
            </a:r>
            <a:endParaRPr lang="en-CA" dirty="0"/>
          </a:p>
          <a:p>
            <a:pPr marL="457200" lvl="1" indent="0">
              <a:buNone/>
            </a:pPr>
            <a:r>
              <a:rPr lang="en-US" dirty="0"/>
              <a:t>FOR EACH ROW</a:t>
            </a:r>
            <a:endParaRPr lang="en-CA" dirty="0"/>
          </a:p>
          <a:p>
            <a:pPr marL="457200" lvl="1" indent="0">
              <a:buNone/>
            </a:pPr>
            <a:r>
              <a:rPr lang="en-US" dirty="0"/>
              <a:t>DECLARE</a:t>
            </a:r>
            <a:endParaRPr lang="en-CA" dirty="0"/>
          </a:p>
          <a:p>
            <a:pPr marL="457200" lvl="1" indent="0">
              <a:buNone/>
            </a:pPr>
            <a:r>
              <a:rPr lang="en-US" dirty="0"/>
              <a:t>	</a:t>
            </a:r>
            <a:r>
              <a:rPr lang="en-US" dirty="0" err="1"/>
              <a:t>v_startDate</a:t>
            </a:r>
            <a:r>
              <a:rPr lang="en-US" dirty="0"/>
              <a:t> NUMBER(10);</a:t>
            </a:r>
            <a:endParaRPr lang="en-CA" dirty="0"/>
          </a:p>
          <a:p>
            <a:pPr marL="457200" lvl="1" indent="0">
              <a:buNone/>
            </a:pPr>
            <a:r>
              <a:rPr lang="en-US" dirty="0"/>
              <a:t>	error EXCEPTION;</a:t>
            </a:r>
            <a:endParaRPr lang="en-CA" dirty="0"/>
          </a:p>
          <a:p>
            <a:pPr marL="457200" lvl="1" indent="0">
              <a:buNone/>
            </a:pPr>
            <a:r>
              <a:rPr lang="en-US" dirty="0"/>
              <a:t>BEGIN</a:t>
            </a:r>
            <a:endParaRPr lang="en-CA" dirty="0"/>
          </a:p>
          <a:p>
            <a:pPr marL="457200" lvl="1" indent="0">
              <a:buNone/>
            </a:pPr>
            <a:r>
              <a:rPr lang="en-US" dirty="0"/>
              <a:t>	if(:</a:t>
            </a:r>
            <a:r>
              <a:rPr lang="en-US" dirty="0" err="1"/>
              <a:t>new.enddate</a:t>
            </a:r>
            <a:r>
              <a:rPr lang="en-US" dirty="0"/>
              <a:t>&lt;:</a:t>
            </a:r>
            <a:r>
              <a:rPr lang="en-US" dirty="0" err="1"/>
              <a:t>new.startDate</a:t>
            </a:r>
            <a:r>
              <a:rPr lang="en-US" dirty="0"/>
              <a:t>) then</a:t>
            </a:r>
            <a:endParaRPr lang="en-CA" dirty="0"/>
          </a:p>
          <a:p>
            <a:pPr marL="457200" lvl="1" indent="0">
              <a:buNone/>
            </a:pPr>
            <a:r>
              <a:rPr lang="en-US" dirty="0"/>
              <a:t>		raise error;</a:t>
            </a:r>
            <a:endParaRPr lang="en-CA" dirty="0"/>
          </a:p>
          <a:p>
            <a:pPr marL="457200" lvl="1" indent="0">
              <a:buNone/>
            </a:pPr>
            <a:r>
              <a:rPr lang="en-US" dirty="0"/>
              <a:t>	end if;	</a:t>
            </a:r>
            <a:endParaRPr lang="en-CA" dirty="0"/>
          </a:p>
          <a:p>
            <a:pPr marL="457200" lvl="1" indent="0">
              <a:buNone/>
            </a:pPr>
            <a:r>
              <a:rPr lang="en-US" dirty="0"/>
              <a:t>EXCEPTION </a:t>
            </a:r>
            <a:endParaRPr lang="en-CA" dirty="0"/>
          </a:p>
          <a:p>
            <a:pPr marL="457200" lvl="1" indent="0">
              <a:buNone/>
            </a:pPr>
            <a:r>
              <a:rPr lang="en-US" dirty="0"/>
              <a:t>	when error then</a:t>
            </a:r>
            <a:endParaRPr lang="en-CA" dirty="0"/>
          </a:p>
          <a:p>
            <a:pPr marL="457200" lvl="1" indent="0">
              <a:buNone/>
            </a:pPr>
            <a:r>
              <a:rPr lang="en-US" dirty="0"/>
              <a:t>		RAISE_APPLICATION_ERROR(-20001,'</a:t>
            </a:r>
            <a:endParaRPr lang="en-CA" dirty="0"/>
          </a:p>
          <a:p>
            <a:pPr marL="457200" lvl="1" indent="0">
              <a:buNone/>
            </a:pPr>
            <a:r>
              <a:rPr lang="en-US" dirty="0"/>
              <a:t>The end date can not be less than the date of registration');</a:t>
            </a:r>
            <a:endParaRPr lang="en-CA" dirty="0"/>
          </a:p>
          <a:p>
            <a:pPr marL="457200" lvl="1" indent="0">
              <a:buNone/>
            </a:pPr>
            <a:r>
              <a:rPr lang="en-US" dirty="0"/>
              <a:t>END </a:t>
            </a:r>
            <a:r>
              <a:rPr lang="en-US" dirty="0" err="1"/>
              <a:t>tr_endDate</a:t>
            </a:r>
            <a:r>
              <a:rPr lang="en-US" dirty="0"/>
              <a:t>;</a:t>
            </a:r>
            <a:endParaRPr lang="en-CA" dirty="0"/>
          </a:p>
          <a:p>
            <a:endParaRPr lang="en-CA" dirty="0"/>
          </a:p>
        </p:txBody>
      </p:sp>
      <p:pic>
        <p:nvPicPr>
          <p:cNvPr id="4" name="Picture 3">
            <a:extLst>
              <a:ext uri="{FF2B5EF4-FFF2-40B4-BE49-F238E27FC236}">
                <a16:creationId xmlns:a16="http://schemas.microsoft.com/office/drawing/2014/main" id="{78ED89BD-1BCD-41C2-ABF1-6A90B88EF2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99198" y="-65314"/>
            <a:ext cx="5792802" cy="6988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5760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74">
            <a:extLst>
              <a:ext uri="{FF2B5EF4-FFF2-40B4-BE49-F238E27FC236}">
                <a16:creationId xmlns:a16="http://schemas.microsoft.com/office/drawing/2014/main" id="{B953A443-294B-445A-8800-36348C074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76">
            <a:extLst>
              <a:ext uri="{FF2B5EF4-FFF2-40B4-BE49-F238E27FC236}">
                <a16:creationId xmlns:a16="http://schemas.microsoft.com/office/drawing/2014/main" id="{78C8B465-3B66-4260-BB99-1B5436C5CB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0"/>
            <a:ext cx="12584114" cy="6853238"/>
            <a:chOff x="-417513" y="0"/>
            <a:chExt cx="12584114" cy="6853238"/>
          </a:xfrm>
        </p:grpSpPr>
        <p:sp>
          <p:nvSpPr>
            <p:cNvPr id="102" name="Freeform 5">
              <a:extLst>
                <a:ext uri="{FF2B5EF4-FFF2-40B4-BE49-F238E27FC236}">
                  <a16:creationId xmlns:a16="http://schemas.microsoft.com/office/drawing/2014/main" id="{A44A7F58-688E-4FAB-8F35-E1317E0DB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6">
              <a:extLst>
                <a:ext uri="{FF2B5EF4-FFF2-40B4-BE49-F238E27FC236}">
                  <a16:creationId xmlns:a16="http://schemas.microsoft.com/office/drawing/2014/main" id="{C3F725EA-A7F4-43D1-8763-CCF81730A5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
              <a:extLst>
                <a:ext uri="{FF2B5EF4-FFF2-40B4-BE49-F238E27FC236}">
                  <a16:creationId xmlns:a16="http://schemas.microsoft.com/office/drawing/2014/main" id="{37916536-9ECD-46FA-9321-9BC1FE6F71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60594951-6157-4770-B4CC-51E856E48A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61C659B4-5413-4C0E-94C0-77A62D13CD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
              <a:extLst>
                <a:ext uri="{FF2B5EF4-FFF2-40B4-BE49-F238E27FC236}">
                  <a16:creationId xmlns:a16="http://schemas.microsoft.com/office/drawing/2014/main" id="{F8898917-C433-46E2-B64C-9959DCBE4E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
              <a:extLst>
                <a:ext uri="{FF2B5EF4-FFF2-40B4-BE49-F238E27FC236}">
                  <a16:creationId xmlns:a16="http://schemas.microsoft.com/office/drawing/2014/main" id="{A74EDBCC-8167-46A3-88C0-700B69737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
              <a:extLst>
                <a:ext uri="{FF2B5EF4-FFF2-40B4-BE49-F238E27FC236}">
                  <a16:creationId xmlns:a16="http://schemas.microsoft.com/office/drawing/2014/main" id="{A67E927E-7541-4F1F-A650-7EA34A924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BDD1CA3A-F54D-4B52-B5BE-1C1A034C2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4F2C1832-F5EA-4570-B140-C9865C395E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070A83B1-3E47-43D5-8ECA-AF855C5824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BB2BA416-762A-4171-B3AE-8D821070D5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44488F53-1FA7-42B8-BBB3-D9B7CECFF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C652F543-6B84-4EB0-BA9A-FEE0FE8241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4C01ECC6-2CEF-411B-9452-1CFE016A4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1E9C8CCE-FD1A-4B8A-B0DD-CCA1061627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12B88552-9617-441B-804E-7665EEDB0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FF9BF7E7-292E-4502-8707-719880804E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82861330-5217-4BBD-A029-50D39E363B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D6E86A53-83A6-4FC9-95CC-A82F6A53E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ED068211-CA23-4F84-8EF1-532049651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801092" y="2349925"/>
            <a:ext cx="3498979" cy="2456442"/>
          </a:xfrm>
        </p:spPr>
        <p:txBody>
          <a:bodyPr>
            <a:normAutofit/>
          </a:bodyPr>
          <a:lstStyle/>
          <a:p>
            <a:r>
              <a:rPr lang="en-US">
                <a:solidFill>
                  <a:schemeClr val="tx1"/>
                </a:solidFill>
              </a:rPr>
              <a:t>Team Members </a:t>
            </a:r>
          </a:p>
        </p:txBody>
      </p:sp>
      <p:graphicFrame>
        <p:nvGraphicFramePr>
          <p:cNvPr id="42" name="Content Placeholder 2">
            <a:extLst>
              <a:ext uri="{FF2B5EF4-FFF2-40B4-BE49-F238E27FC236}">
                <a16:creationId xmlns:a16="http://schemas.microsoft.com/office/drawing/2014/main" id="{F7F0BD2A-531F-4567-9D39-58B908F06A39}"/>
              </a:ext>
            </a:extLst>
          </p:cNvPr>
          <p:cNvGraphicFramePr>
            <a:graphicFrameLocks noGrp="1"/>
          </p:cNvGraphicFramePr>
          <p:nvPr>
            <p:ph idx="1"/>
            <p:extLst>
              <p:ext uri="{D42A27DB-BD31-4B8C-83A1-F6EECF244321}">
                <p14:modId xmlns:p14="http://schemas.microsoft.com/office/powerpoint/2010/main" val="1114684128"/>
              </p:ext>
            </p:extLst>
          </p:nvPr>
        </p:nvGraphicFramePr>
        <p:xfrm>
          <a:off x="804672" y="798444"/>
          <a:ext cx="6007290" cy="5257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35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6A1232-84D9-4233-932C-B040264158F4}"/>
              </a:ext>
            </a:extLst>
          </p:cNvPr>
          <p:cNvSpPr>
            <a:spLocks noGrp="1"/>
          </p:cNvSpPr>
          <p:nvPr>
            <p:ph type="title"/>
          </p:nvPr>
        </p:nvSpPr>
        <p:spPr>
          <a:xfrm>
            <a:off x="8384458" y="996950"/>
            <a:ext cx="2969342" cy="5028490"/>
          </a:xfrm>
        </p:spPr>
        <p:txBody>
          <a:bodyPr anchor="ctr">
            <a:normAutofit/>
          </a:bodyPr>
          <a:lstStyle/>
          <a:p>
            <a:r>
              <a:rPr lang="en-US" b="1">
                <a:solidFill>
                  <a:srgbClr val="FFFFFF"/>
                </a:solidFill>
              </a:rPr>
              <a:t>Views</a:t>
            </a:r>
            <a:br>
              <a:rPr lang="en-CA" b="1">
                <a:solidFill>
                  <a:srgbClr val="FFFFFF"/>
                </a:solidFill>
              </a:rPr>
            </a:br>
            <a:endParaRPr lang="en-CA">
              <a:solidFill>
                <a:srgbClr val="FFFFFF"/>
              </a:solidFill>
            </a:endParaRPr>
          </a:p>
        </p:txBody>
      </p:sp>
      <p:pic>
        <p:nvPicPr>
          <p:cNvPr id="4" name="Picture 3">
            <a:extLst>
              <a:ext uri="{FF2B5EF4-FFF2-40B4-BE49-F238E27FC236}">
                <a16:creationId xmlns:a16="http://schemas.microsoft.com/office/drawing/2014/main" id="{A3A23B51-BAE7-485D-977D-36E490A28E87}"/>
              </a:ext>
            </a:extLst>
          </p:cNvPr>
          <p:cNvPicPr>
            <a:picLocks noChangeAspect="1"/>
          </p:cNvPicPr>
          <p:nvPr/>
        </p:nvPicPr>
        <p:blipFill>
          <a:blip r:embed="rId2"/>
          <a:stretch>
            <a:fillRect/>
          </a:stretch>
        </p:blipFill>
        <p:spPr>
          <a:xfrm>
            <a:off x="814339" y="945971"/>
            <a:ext cx="6720316" cy="2503318"/>
          </a:xfrm>
          <a:prstGeom prst="rect">
            <a:avLst/>
          </a:prstGeom>
        </p:spPr>
      </p:pic>
      <p:sp>
        <p:nvSpPr>
          <p:cNvPr id="3" name="Content Placeholder 2">
            <a:extLst>
              <a:ext uri="{FF2B5EF4-FFF2-40B4-BE49-F238E27FC236}">
                <a16:creationId xmlns:a16="http://schemas.microsoft.com/office/drawing/2014/main" id="{5AA5DD5C-7867-4149-A09D-0AB9AA597C59}"/>
              </a:ext>
            </a:extLst>
          </p:cNvPr>
          <p:cNvSpPr>
            <a:spLocks noGrp="1"/>
          </p:cNvSpPr>
          <p:nvPr>
            <p:ph idx="1"/>
          </p:nvPr>
        </p:nvSpPr>
        <p:spPr>
          <a:xfrm>
            <a:off x="814339" y="3905965"/>
            <a:ext cx="6730320" cy="2308567"/>
          </a:xfrm>
        </p:spPr>
        <p:txBody>
          <a:bodyPr>
            <a:normAutofit/>
          </a:bodyPr>
          <a:lstStyle/>
          <a:p>
            <a:pPr>
              <a:buFont typeface="Wingdings" panose="05000000000000000000" pitchFamily="2" charset="2"/>
              <a:buChar char="v"/>
            </a:pPr>
            <a:r>
              <a:rPr lang="en-US" sz="1700" b="1" dirty="0"/>
              <a:t>Number of Doctors per Hospital</a:t>
            </a:r>
            <a:endParaRPr lang="en-CA" sz="1700" dirty="0"/>
          </a:p>
          <a:p>
            <a:pPr marL="457200" lvl="1" indent="0">
              <a:buNone/>
            </a:pPr>
            <a:r>
              <a:rPr lang="en-US" sz="1700" dirty="0"/>
              <a:t>CREATE VIEW </a:t>
            </a:r>
            <a:r>
              <a:rPr lang="en-US" sz="1700" dirty="0" err="1"/>
              <a:t>DoctorsPerHospital</a:t>
            </a:r>
            <a:r>
              <a:rPr lang="en-US" sz="1700" dirty="0"/>
              <a:t> AS </a:t>
            </a:r>
            <a:endParaRPr lang="en-CA" sz="1700" dirty="0"/>
          </a:p>
          <a:p>
            <a:pPr marL="457200" lvl="1" indent="0">
              <a:buNone/>
            </a:pPr>
            <a:r>
              <a:rPr lang="en-US" sz="1700" dirty="0"/>
              <a:t>select </a:t>
            </a:r>
            <a:r>
              <a:rPr lang="en-US" sz="1700" dirty="0" err="1"/>
              <a:t>h.hospitalID</a:t>
            </a:r>
            <a:r>
              <a:rPr lang="en-US" sz="1700" dirty="0"/>
              <a:t>	 as "hospital Id" , </a:t>
            </a:r>
            <a:r>
              <a:rPr lang="en-US" sz="1700" dirty="0" err="1"/>
              <a:t>h.Name</a:t>
            </a:r>
            <a:r>
              <a:rPr lang="en-US" sz="1700" dirty="0"/>
              <a:t> as "Hospital Name", count(*) as "Total Number" from </a:t>
            </a:r>
            <a:r>
              <a:rPr lang="en-US" sz="1700" dirty="0" err="1"/>
              <a:t>SFH_Hospital</a:t>
            </a:r>
            <a:r>
              <a:rPr lang="en-US" sz="1700" dirty="0"/>
              <a:t> h, </a:t>
            </a:r>
            <a:r>
              <a:rPr lang="en-US" sz="1700" dirty="0" err="1"/>
              <a:t>SFH_doctor</a:t>
            </a:r>
            <a:r>
              <a:rPr lang="en-US" sz="1700" dirty="0"/>
              <a:t> s </a:t>
            </a:r>
            <a:endParaRPr lang="en-CA" sz="1700" dirty="0"/>
          </a:p>
          <a:p>
            <a:pPr marL="457200" lvl="1" indent="0">
              <a:buNone/>
            </a:pPr>
            <a:r>
              <a:rPr lang="en-US" sz="1700" dirty="0"/>
              <a:t>where </a:t>
            </a:r>
            <a:r>
              <a:rPr lang="en-US" sz="1700" dirty="0" err="1"/>
              <a:t>s.doctorType</a:t>
            </a:r>
            <a:r>
              <a:rPr lang="en-US" sz="1700" dirty="0"/>
              <a:t> ='M' and </a:t>
            </a:r>
            <a:r>
              <a:rPr lang="en-US" sz="1700" dirty="0" err="1"/>
              <a:t>s.hospitalID</a:t>
            </a:r>
            <a:r>
              <a:rPr lang="en-US" sz="1700" dirty="0"/>
              <a:t>	 = </a:t>
            </a:r>
            <a:r>
              <a:rPr lang="en-US" sz="1700" dirty="0" err="1"/>
              <a:t>h.hospitalID</a:t>
            </a:r>
            <a:r>
              <a:rPr lang="en-US" sz="1700" dirty="0"/>
              <a:t>	</a:t>
            </a:r>
            <a:endParaRPr lang="en-CA" sz="1700" dirty="0"/>
          </a:p>
          <a:p>
            <a:pPr marL="457200" lvl="1" indent="0">
              <a:buNone/>
            </a:pPr>
            <a:r>
              <a:rPr lang="en-US" sz="1700" dirty="0"/>
              <a:t>group by </a:t>
            </a:r>
            <a:r>
              <a:rPr lang="en-US" sz="1700" dirty="0" err="1"/>
              <a:t>h.hospitalID</a:t>
            </a:r>
            <a:r>
              <a:rPr lang="en-US" sz="1700" dirty="0"/>
              <a:t>	, </a:t>
            </a:r>
            <a:r>
              <a:rPr lang="en-US" sz="1700" dirty="0" err="1"/>
              <a:t>h.Name</a:t>
            </a:r>
            <a:endParaRPr lang="en-CA" sz="1700" dirty="0"/>
          </a:p>
          <a:p>
            <a:pPr marL="457200" lvl="1" indent="0">
              <a:buNone/>
            </a:pPr>
            <a:r>
              <a:rPr lang="en-US" sz="1700" dirty="0"/>
              <a:t>order by </a:t>
            </a:r>
            <a:r>
              <a:rPr lang="en-US" sz="1700" dirty="0" err="1"/>
              <a:t>h.hospitalID</a:t>
            </a:r>
            <a:r>
              <a:rPr lang="en-US" sz="1700" dirty="0"/>
              <a:t>;</a:t>
            </a:r>
            <a:endParaRPr lang="en-CA" sz="1700" dirty="0"/>
          </a:p>
          <a:p>
            <a:endParaRPr lang="en-CA" sz="1700" dirty="0"/>
          </a:p>
        </p:txBody>
      </p:sp>
    </p:spTree>
    <p:extLst>
      <p:ext uri="{BB962C8B-B14F-4D97-AF65-F5344CB8AC3E}">
        <p14:creationId xmlns:p14="http://schemas.microsoft.com/office/powerpoint/2010/main" val="4175284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D76A1232-84D9-4233-932C-B040264158F4}"/>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Views Continued</a:t>
            </a:r>
            <a:br>
              <a:rPr lang="en-CA" sz="3400" b="1">
                <a:solidFill>
                  <a:srgbClr val="303030"/>
                </a:solidFill>
              </a:rPr>
            </a:br>
            <a:endParaRPr lang="en-CA" sz="3400">
              <a:solidFill>
                <a:srgbClr val="303030"/>
              </a:solidFill>
            </a:endParaRPr>
          </a:p>
        </p:txBody>
      </p:sp>
      <p:pic>
        <p:nvPicPr>
          <p:cNvPr id="7" name="Picture 6">
            <a:extLst>
              <a:ext uri="{FF2B5EF4-FFF2-40B4-BE49-F238E27FC236}">
                <a16:creationId xmlns:a16="http://schemas.microsoft.com/office/drawing/2014/main" id="{A53D5891-B2BB-42ED-90D5-42552569D9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0121" y="2113131"/>
            <a:ext cx="5941068" cy="1693204"/>
          </a:xfrm>
          <a:prstGeom prst="rect">
            <a:avLst/>
          </a:prstGeom>
        </p:spPr>
      </p:pic>
      <p:sp>
        <p:nvSpPr>
          <p:cNvPr id="6" name="Content Placeholder 5">
            <a:extLst>
              <a:ext uri="{FF2B5EF4-FFF2-40B4-BE49-F238E27FC236}">
                <a16:creationId xmlns:a16="http://schemas.microsoft.com/office/drawing/2014/main" id="{667DDFB6-E149-4539-979D-0A4409DB0DF0}"/>
              </a:ext>
            </a:extLst>
          </p:cNvPr>
          <p:cNvSpPr>
            <a:spLocks noGrp="1"/>
          </p:cNvSpPr>
          <p:nvPr>
            <p:ph idx="1"/>
          </p:nvPr>
        </p:nvSpPr>
        <p:spPr>
          <a:xfrm>
            <a:off x="7534655" y="965199"/>
            <a:ext cx="4008101" cy="4020458"/>
          </a:xfrm>
        </p:spPr>
        <p:txBody>
          <a:bodyPr anchor="ctr">
            <a:normAutofit/>
          </a:bodyPr>
          <a:lstStyle/>
          <a:p>
            <a:pPr>
              <a:buFont typeface="Wingdings" panose="05000000000000000000" pitchFamily="2" charset="2"/>
              <a:buChar char="v"/>
            </a:pPr>
            <a:r>
              <a:rPr lang="en-US" sz="1300" b="1" dirty="0"/>
              <a:t>Total Patient Treated in one month</a:t>
            </a:r>
            <a:endParaRPr lang="en-CA" sz="1300" dirty="0"/>
          </a:p>
          <a:p>
            <a:pPr marL="457200" lvl="1" indent="0">
              <a:buNone/>
            </a:pPr>
            <a:r>
              <a:rPr lang="en-US" sz="1300" dirty="0"/>
              <a:t>CREATE VIEW </a:t>
            </a:r>
            <a:r>
              <a:rPr lang="en-US" sz="1300" dirty="0" err="1"/>
              <a:t>TotalPatientTreatedMonthly</a:t>
            </a:r>
            <a:r>
              <a:rPr lang="en-US" sz="1300" dirty="0"/>
              <a:t> AS</a:t>
            </a:r>
            <a:endParaRPr lang="en-CA" sz="1300" dirty="0"/>
          </a:p>
          <a:p>
            <a:pPr marL="457200" lvl="1" indent="0">
              <a:buNone/>
            </a:pPr>
            <a:r>
              <a:rPr lang="en-US" sz="1300" dirty="0"/>
              <a:t>SELECT </a:t>
            </a:r>
            <a:r>
              <a:rPr lang="en-US" sz="1300" dirty="0" err="1"/>
              <a:t>SFH_doctor.ohipID</a:t>
            </a:r>
            <a:r>
              <a:rPr lang="en-US" sz="1300" dirty="0"/>
              <a:t>, SFH_doctor.name as "Doctor", </a:t>
            </a:r>
            <a:r>
              <a:rPr lang="en-US" sz="1300" dirty="0" err="1"/>
              <a:t>SFH_Patient.ohipID</a:t>
            </a:r>
            <a:r>
              <a:rPr lang="en-US" sz="1300" dirty="0"/>
              <a:t> as "</a:t>
            </a:r>
            <a:r>
              <a:rPr lang="en-US" sz="1300" dirty="0" err="1"/>
              <a:t>ohip</a:t>
            </a:r>
            <a:r>
              <a:rPr lang="en-US" sz="1300" dirty="0"/>
              <a:t> Number", SFH_Patient.name as "Patient", </a:t>
            </a:r>
            <a:r>
              <a:rPr lang="en-US" sz="1300" dirty="0" err="1"/>
              <a:t>sfh_admission.enddate</a:t>
            </a:r>
            <a:endParaRPr lang="en-CA" sz="1300" dirty="0"/>
          </a:p>
          <a:p>
            <a:pPr marL="457200" lvl="1" indent="0">
              <a:buNone/>
            </a:pPr>
            <a:r>
              <a:rPr lang="en-US" sz="1300" dirty="0"/>
              <a:t>FROM </a:t>
            </a:r>
            <a:r>
              <a:rPr lang="en-US" sz="1300" dirty="0" err="1"/>
              <a:t>SFH_Patient,SFH_doctor</a:t>
            </a:r>
            <a:r>
              <a:rPr lang="en-US" sz="1300" dirty="0"/>
              <a:t>, </a:t>
            </a:r>
            <a:r>
              <a:rPr lang="en-US" sz="1300" dirty="0" err="1"/>
              <a:t>SFH_files</a:t>
            </a:r>
            <a:r>
              <a:rPr lang="en-US" sz="1300" dirty="0"/>
              <a:t>, </a:t>
            </a:r>
            <a:r>
              <a:rPr lang="en-US" sz="1300" dirty="0" err="1"/>
              <a:t>SFH_admission</a:t>
            </a:r>
            <a:endParaRPr lang="en-CA" sz="1300" dirty="0"/>
          </a:p>
          <a:p>
            <a:pPr marL="457200" lvl="1" indent="0">
              <a:buNone/>
            </a:pPr>
            <a:r>
              <a:rPr lang="en-US" sz="1300" dirty="0"/>
              <a:t>WHERE </a:t>
            </a:r>
            <a:r>
              <a:rPr lang="en-US" sz="1300" dirty="0" err="1"/>
              <a:t>SFH_doctor.doctortype</a:t>
            </a:r>
            <a:r>
              <a:rPr lang="en-US" sz="1300" dirty="0"/>
              <a:t> = 'M' </a:t>
            </a:r>
            <a:endParaRPr lang="en-CA" sz="1300" dirty="0"/>
          </a:p>
          <a:p>
            <a:pPr marL="457200" lvl="1" indent="0">
              <a:buNone/>
            </a:pPr>
            <a:r>
              <a:rPr lang="en-US" sz="1300" dirty="0"/>
              <a:t>and </a:t>
            </a:r>
            <a:r>
              <a:rPr lang="en-US" sz="1300" dirty="0" err="1"/>
              <a:t>SFH_doctor.doctorID</a:t>
            </a:r>
            <a:r>
              <a:rPr lang="en-US" sz="1300" dirty="0"/>
              <a:t> = </a:t>
            </a:r>
            <a:r>
              <a:rPr lang="en-US" sz="1300" dirty="0" err="1"/>
              <a:t>SFH_files.doctorID</a:t>
            </a:r>
            <a:endParaRPr lang="en-CA" sz="1300" dirty="0"/>
          </a:p>
          <a:p>
            <a:pPr marL="457200" lvl="1" indent="0">
              <a:buNone/>
            </a:pPr>
            <a:r>
              <a:rPr lang="en-US" sz="1300" dirty="0"/>
              <a:t>and </a:t>
            </a:r>
            <a:r>
              <a:rPr lang="en-US" sz="1300" dirty="0" err="1"/>
              <a:t>SFH_admission.admissionID</a:t>
            </a:r>
            <a:r>
              <a:rPr lang="en-US" sz="1300" dirty="0"/>
              <a:t> = </a:t>
            </a:r>
            <a:r>
              <a:rPr lang="en-US" sz="1300" dirty="0" err="1"/>
              <a:t>SFH_files.admissionID</a:t>
            </a:r>
            <a:endParaRPr lang="en-CA" sz="1300" dirty="0"/>
          </a:p>
          <a:p>
            <a:pPr marL="457200" lvl="1" indent="0">
              <a:buNone/>
            </a:pPr>
            <a:r>
              <a:rPr lang="en-US" sz="1300" dirty="0"/>
              <a:t>and </a:t>
            </a:r>
            <a:r>
              <a:rPr lang="en-US" sz="1300" dirty="0" err="1"/>
              <a:t>SFH_Patient.patientID</a:t>
            </a:r>
            <a:r>
              <a:rPr lang="en-US" sz="1300" dirty="0"/>
              <a:t> = </a:t>
            </a:r>
            <a:r>
              <a:rPr lang="en-US" sz="1300" dirty="0" err="1"/>
              <a:t>SFH_admission.patientID</a:t>
            </a:r>
            <a:r>
              <a:rPr lang="en-US" sz="1300" dirty="0"/>
              <a:t> </a:t>
            </a:r>
            <a:endParaRPr lang="en-CA" sz="1300" dirty="0"/>
          </a:p>
          <a:p>
            <a:pPr marL="457200" lvl="1" indent="0">
              <a:buNone/>
            </a:pPr>
            <a:r>
              <a:rPr lang="en-US" sz="1300" dirty="0"/>
              <a:t>and </a:t>
            </a:r>
            <a:r>
              <a:rPr lang="en-US" sz="1300" dirty="0" err="1"/>
              <a:t>SFH_admission.enddate</a:t>
            </a:r>
            <a:r>
              <a:rPr lang="en-US" sz="1300" dirty="0"/>
              <a:t> = (select max(</a:t>
            </a:r>
            <a:r>
              <a:rPr lang="en-US" sz="1300" dirty="0" err="1"/>
              <a:t>enddate</a:t>
            </a:r>
            <a:r>
              <a:rPr lang="en-US" sz="1300" dirty="0"/>
              <a:t>) from </a:t>
            </a:r>
            <a:r>
              <a:rPr lang="en-US" sz="1300" dirty="0" err="1"/>
              <a:t>SFH_admission</a:t>
            </a:r>
            <a:r>
              <a:rPr lang="en-US" sz="1300" dirty="0"/>
              <a:t>)</a:t>
            </a:r>
            <a:endParaRPr lang="en-CA" sz="1300" dirty="0"/>
          </a:p>
          <a:p>
            <a:pPr marL="457200" lvl="1" indent="0">
              <a:buNone/>
            </a:pPr>
            <a:r>
              <a:rPr lang="en-US" sz="1300" dirty="0"/>
              <a:t>order by </a:t>
            </a:r>
            <a:r>
              <a:rPr lang="en-US" sz="1300" dirty="0" err="1"/>
              <a:t>SFH_doctor.doctorID</a:t>
            </a:r>
            <a:r>
              <a:rPr lang="en-US" sz="1300" dirty="0"/>
              <a:t> desc;</a:t>
            </a:r>
            <a:endParaRPr lang="en-CA" sz="1300" dirty="0"/>
          </a:p>
          <a:p>
            <a:endParaRPr lang="en-CA" sz="1300" dirty="0"/>
          </a:p>
        </p:txBody>
      </p:sp>
    </p:spTree>
    <p:extLst>
      <p:ext uri="{BB962C8B-B14F-4D97-AF65-F5344CB8AC3E}">
        <p14:creationId xmlns:p14="http://schemas.microsoft.com/office/powerpoint/2010/main" val="3522824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1232-84D9-4233-932C-B040264158F4}"/>
              </a:ext>
            </a:extLst>
          </p:cNvPr>
          <p:cNvSpPr>
            <a:spLocks noGrp="1"/>
          </p:cNvSpPr>
          <p:nvPr>
            <p:ph type="title"/>
          </p:nvPr>
        </p:nvSpPr>
        <p:spPr>
          <a:xfrm>
            <a:off x="677334" y="161731"/>
            <a:ext cx="8596668" cy="659363"/>
          </a:xfrm>
        </p:spPr>
        <p:txBody>
          <a:bodyPr>
            <a:normAutofit fontScale="90000"/>
          </a:bodyPr>
          <a:lstStyle/>
          <a:p>
            <a:pPr algn="ctr"/>
            <a:r>
              <a:rPr lang="en-US" b="1"/>
              <a:t>Views Continued</a:t>
            </a:r>
            <a:br>
              <a:rPr lang="en-CA" b="1"/>
            </a:br>
            <a:endParaRPr lang="en-CA" dirty="0"/>
          </a:p>
        </p:txBody>
      </p:sp>
      <p:sp>
        <p:nvSpPr>
          <p:cNvPr id="6" name="Content Placeholder 5">
            <a:extLst>
              <a:ext uri="{FF2B5EF4-FFF2-40B4-BE49-F238E27FC236}">
                <a16:creationId xmlns:a16="http://schemas.microsoft.com/office/drawing/2014/main" id="{7700D083-82E1-4B50-B9FB-834D365E9972}"/>
              </a:ext>
            </a:extLst>
          </p:cNvPr>
          <p:cNvSpPr>
            <a:spLocks noGrp="1"/>
          </p:cNvSpPr>
          <p:nvPr>
            <p:ph idx="1"/>
          </p:nvPr>
        </p:nvSpPr>
        <p:spPr>
          <a:xfrm>
            <a:off x="677334" y="667691"/>
            <a:ext cx="8596668" cy="3880773"/>
          </a:xfrm>
        </p:spPr>
        <p:txBody>
          <a:bodyPr>
            <a:normAutofit fontScale="92500" lnSpcReduction="20000"/>
          </a:bodyPr>
          <a:lstStyle/>
          <a:p>
            <a:pPr>
              <a:buFont typeface="Wingdings" panose="05000000000000000000" pitchFamily="2" charset="2"/>
              <a:buChar char="v"/>
            </a:pPr>
            <a:r>
              <a:rPr lang="en-US" b="1" dirty="0"/>
              <a:t>History for patients</a:t>
            </a:r>
            <a:endParaRPr lang="en-CA" dirty="0"/>
          </a:p>
          <a:p>
            <a:pPr marL="457200" lvl="1" indent="0">
              <a:buNone/>
            </a:pPr>
            <a:r>
              <a:rPr lang="en-US" dirty="0"/>
              <a:t>CREATE VIEW </a:t>
            </a:r>
            <a:r>
              <a:rPr lang="en-US" dirty="0" err="1"/>
              <a:t>PatientHistory</a:t>
            </a:r>
            <a:r>
              <a:rPr lang="en-US" dirty="0"/>
              <a:t> AS </a:t>
            </a:r>
            <a:endParaRPr lang="en-CA" dirty="0"/>
          </a:p>
          <a:p>
            <a:pPr marL="457200" lvl="1" indent="0">
              <a:buNone/>
            </a:pPr>
            <a:r>
              <a:rPr lang="en-US" dirty="0"/>
              <a:t>select </a:t>
            </a:r>
            <a:r>
              <a:rPr lang="en-US" dirty="0" err="1"/>
              <a:t>f.filesID</a:t>
            </a:r>
            <a:r>
              <a:rPr lang="en-US" dirty="0"/>
              <a:t>, </a:t>
            </a:r>
            <a:r>
              <a:rPr lang="en-US" dirty="0" err="1"/>
              <a:t>p.ohipID</a:t>
            </a:r>
            <a:r>
              <a:rPr lang="en-US" dirty="0"/>
              <a:t>, p.name, </a:t>
            </a:r>
            <a:r>
              <a:rPr lang="en-US" dirty="0" err="1"/>
              <a:t>a.roomID</a:t>
            </a:r>
            <a:r>
              <a:rPr lang="en-US" dirty="0"/>
              <a:t> as "Room", </a:t>
            </a:r>
            <a:r>
              <a:rPr lang="en-US" dirty="0" err="1"/>
              <a:t>a.startDate</a:t>
            </a:r>
            <a:r>
              <a:rPr lang="en-US" dirty="0"/>
              <a:t> as "Admission Date", </a:t>
            </a:r>
            <a:r>
              <a:rPr lang="en-US" dirty="0" err="1"/>
              <a:t>a.endDate</a:t>
            </a:r>
            <a:r>
              <a:rPr lang="en-US" dirty="0"/>
              <a:t> as "End Date", </a:t>
            </a:r>
            <a:r>
              <a:rPr lang="en-US" dirty="0" err="1"/>
              <a:t>f.doctorID</a:t>
            </a:r>
            <a:r>
              <a:rPr lang="en-US" dirty="0"/>
              <a:t> as "Doctor Id", d.name as "Doctor Name", di.name as "Disease", </a:t>
            </a:r>
            <a:r>
              <a:rPr lang="en-US" dirty="0" err="1"/>
              <a:t>r.comments</a:t>
            </a:r>
            <a:r>
              <a:rPr lang="en-US" dirty="0"/>
              <a:t> as "Remark", </a:t>
            </a:r>
            <a:r>
              <a:rPr lang="en-US" dirty="0" err="1"/>
              <a:t>r.dates</a:t>
            </a:r>
            <a:r>
              <a:rPr lang="en-US" dirty="0"/>
              <a:t> as "Result Date"</a:t>
            </a:r>
            <a:endParaRPr lang="en-CA" dirty="0"/>
          </a:p>
          <a:p>
            <a:pPr marL="457200" lvl="1" indent="0">
              <a:buNone/>
            </a:pPr>
            <a:r>
              <a:rPr lang="en-US" dirty="0"/>
              <a:t>from </a:t>
            </a:r>
            <a:r>
              <a:rPr lang="en-US" dirty="0" err="1"/>
              <a:t>SFH_Patient</a:t>
            </a:r>
            <a:r>
              <a:rPr lang="en-US" dirty="0"/>
              <a:t> p, </a:t>
            </a:r>
            <a:r>
              <a:rPr lang="en-US" dirty="0" err="1"/>
              <a:t>SFH_admission</a:t>
            </a:r>
            <a:r>
              <a:rPr lang="en-US" dirty="0"/>
              <a:t> a, </a:t>
            </a:r>
            <a:r>
              <a:rPr lang="en-US" dirty="0" err="1"/>
              <a:t>SFH_files</a:t>
            </a:r>
            <a:r>
              <a:rPr lang="en-US" dirty="0"/>
              <a:t> f, </a:t>
            </a:r>
            <a:r>
              <a:rPr lang="en-US" dirty="0" err="1"/>
              <a:t>SFH_result</a:t>
            </a:r>
            <a:r>
              <a:rPr lang="en-US" dirty="0"/>
              <a:t> r,  </a:t>
            </a:r>
            <a:r>
              <a:rPr lang="en-US" dirty="0" err="1"/>
              <a:t>SFH_doctor</a:t>
            </a:r>
            <a:r>
              <a:rPr lang="en-US" dirty="0"/>
              <a:t> d, </a:t>
            </a:r>
            <a:r>
              <a:rPr lang="en-US" dirty="0" err="1"/>
              <a:t>SFH_Disease</a:t>
            </a:r>
            <a:r>
              <a:rPr lang="en-US" dirty="0"/>
              <a:t> di</a:t>
            </a:r>
            <a:endParaRPr lang="en-CA" dirty="0"/>
          </a:p>
          <a:p>
            <a:pPr marL="457200" lvl="1" indent="0">
              <a:buNone/>
            </a:pPr>
            <a:r>
              <a:rPr lang="en-US" dirty="0"/>
              <a:t>where </a:t>
            </a:r>
            <a:r>
              <a:rPr lang="en-US" dirty="0" err="1"/>
              <a:t>p.patientID</a:t>
            </a:r>
            <a:r>
              <a:rPr lang="en-US" dirty="0"/>
              <a:t> = </a:t>
            </a:r>
            <a:r>
              <a:rPr lang="en-US" dirty="0" err="1"/>
              <a:t>a.patientID</a:t>
            </a:r>
            <a:r>
              <a:rPr lang="en-US" dirty="0"/>
              <a:t> and</a:t>
            </a:r>
            <a:endParaRPr lang="en-CA" dirty="0"/>
          </a:p>
          <a:p>
            <a:pPr marL="457200" lvl="1" indent="0">
              <a:buNone/>
            </a:pPr>
            <a:r>
              <a:rPr lang="en-US" dirty="0" err="1"/>
              <a:t>a.admissionID</a:t>
            </a:r>
            <a:r>
              <a:rPr lang="en-US" dirty="0"/>
              <a:t> = </a:t>
            </a:r>
            <a:r>
              <a:rPr lang="en-US" dirty="0" err="1"/>
              <a:t>f.admissionID</a:t>
            </a:r>
            <a:r>
              <a:rPr lang="en-US" dirty="0"/>
              <a:t> and</a:t>
            </a:r>
            <a:endParaRPr lang="en-CA" dirty="0"/>
          </a:p>
          <a:p>
            <a:pPr marL="457200" lvl="1" indent="0">
              <a:buNone/>
            </a:pPr>
            <a:r>
              <a:rPr lang="en-US" dirty="0" err="1"/>
              <a:t>r.filesID</a:t>
            </a:r>
            <a:r>
              <a:rPr lang="en-US" dirty="0"/>
              <a:t> = </a:t>
            </a:r>
            <a:r>
              <a:rPr lang="en-US" dirty="0" err="1"/>
              <a:t>f.filesID</a:t>
            </a:r>
            <a:r>
              <a:rPr lang="en-US" dirty="0"/>
              <a:t> and </a:t>
            </a:r>
            <a:endParaRPr lang="en-CA" dirty="0"/>
          </a:p>
          <a:p>
            <a:pPr marL="457200" lvl="1" indent="0">
              <a:buNone/>
            </a:pPr>
            <a:r>
              <a:rPr lang="en-US" dirty="0" err="1"/>
              <a:t>f.doctorID</a:t>
            </a:r>
            <a:r>
              <a:rPr lang="en-US" dirty="0"/>
              <a:t> = </a:t>
            </a:r>
            <a:r>
              <a:rPr lang="en-US" dirty="0" err="1"/>
              <a:t>d.doctorID</a:t>
            </a:r>
            <a:r>
              <a:rPr lang="en-US" dirty="0"/>
              <a:t> and</a:t>
            </a:r>
            <a:endParaRPr lang="en-CA" dirty="0"/>
          </a:p>
          <a:p>
            <a:pPr marL="457200" lvl="1" indent="0">
              <a:buNone/>
            </a:pPr>
            <a:r>
              <a:rPr lang="en-US" dirty="0" err="1"/>
              <a:t>f.diseaseID</a:t>
            </a:r>
            <a:r>
              <a:rPr lang="en-US" dirty="0"/>
              <a:t> = </a:t>
            </a:r>
            <a:r>
              <a:rPr lang="en-US" dirty="0" err="1"/>
              <a:t>di.diseaseID</a:t>
            </a:r>
            <a:endParaRPr lang="en-CA" dirty="0"/>
          </a:p>
          <a:p>
            <a:pPr marL="457200" lvl="1" indent="0">
              <a:buNone/>
            </a:pPr>
            <a:r>
              <a:rPr lang="en-US" dirty="0"/>
              <a:t>order by p.name;</a:t>
            </a:r>
            <a:endParaRPr lang="en-CA" dirty="0"/>
          </a:p>
          <a:p>
            <a:endParaRPr lang="en-CA" dirty="0"/>
          </a:p>
        </p:txBody>
      </p:sp>
      <p:pic>
        <p:nvPicPr>
          <p:cNvPr id="7" name="Picture 6">
            <a:extLst>
              <a:ext uri="{FF2B5EF4-FFF2-40B4-BE49-F238E27FC236}">
                <a16:creationId xmlns:a16="http://schemas.microsoft.com/office/drawing/2014/main" id="{E8C4C7B6-8AB1-4003-9B51-DABCBEF9A2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21391" y="4121021"/>
            <a:ext cx="9037562" cy="2575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7949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DEB801-8C9A-4D25-839D-3A550212EA0C}"/>
              </a:ext>
            </a:extLst>
          </p:cNvPr>
          <p:cNvSpPr>
            <a:spLocks noGrp="1"/>
          </p:cNvSpPr>
          <p:nvPr>
            <p:ph type="ctrTitle"/>
          </p:nvPr>
        </p:nvSpPr>
        <p:spPr>
          <a:xfrm>
            <a:off x="1580257" y="864911"/>
            <a:ext cx="9031484" cy="3467282"/>
          </a:xfrm>
        </p:spPr>
        <p:txBody>
          <a:bodyPr anchor="b">
            <a:normAutofit/>
          </a:bodyPr>
          <a:lstStyle/>
          <a:p>
            <a:r>
              <a:rPr lang="en-CA" sz="8000"/>
              <a:t>Any Questions?</a:t>
            </a:r>
          </a:p>
        </p:txBody>
      </p:sp>
      <p:sp>
        <p:nvSpPr>
          <p:cNvPr id="14" name="Freeform: Shape 8">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4644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1198D-76B5-4A98-8B54-6C6BC7A3FC07}"/>
              </a:ext>
            </a:extLst>
          </p:cNvPr>
          <p:cNvSpPr>
            <a:spLocks noGrp="1"/>
          </p:cNvSpPr>
          <p:nvPr>
            <p:ph type="ctrTitle"/>
          </p:nvPr>
        </p:nvSpPr>
        <p:spPr>
          <a:xfrm>
            <a:off x="804673" y="3320859"/>
            <a:ext cx="4573475" cy="2076333"/>
          </a:xfrm>
        </p:spPr>
        <p:txBody>
          <a:bodyPr anchor="t">
            <a:normAutofit/>
          </a:bodyPr>
          <a:lstStyle/>
          <a:p>
            <a:pPr algn="l"/>
            <a:r>
              <a:rPr lang="en-CA" sz="4800">
                <a:solidFill>
                  <a:schemeClr val="bg1"/>
                </a:solidFill>
              </a:rPr>
              <a:t>Thank you</a:t>
            </a:r>
          </a:p>
        </p:txBody>
      </p:sp>
      <p:sp>
        <p:nvSpPr>
          <p:cNvPr id="30" name="Freeform: Shape 2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26">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572BEBC3-B7A3-498B-932C-25EF5B6E9F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280145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Freeform: Shape 65">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Freeform: Shape 67">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itle 4">
            <a:extLst>
              <a:ext uri="{FF2B5EF4-FFF2-40B4-BE49-F238E27FC236}">
                <a16:creationId xmlns:a16="http://schemas.microsoft.com/office/drawing/2014/main" id="{9DB05A45-FD3A-400C-AD44-B55382D90C70}"/>
              </a:ext>
            </a:extLst>
          </p:cNvPr>
          <p:cNvSpPr>
            <a:spLocks noGrp="1"/>
          </p:cNvSpPr>
          <p:nvPr>
            <p:ph type="title"/>
          </p:nvPr>
        </p:nvSpPr>
        <p:spPr>
          <a:xfrm>
            <a:off x="838200" y="5529884"/>
            <a:ext cx="8078342" cy="1096331"/>
          </a:xfrm>
        </p:spPr>
        <p:txBody>
          <a:bodyPr>
            <a:normAutofit/>
          </a:bodyPr>
          <a:lstStyle/>
          <a:p>
            <a:r>
              <a:rPr lang="en-CA"/>
              <a:t>Introduction</a:t>
            </a:r>
          </a:p>
        </p:txBody>
      </p:sp>
      <p:graphicFrame>
        <p:nvGraphicFramePr>
          <p:cNvPr id="61" name="Content Placeholder 5">
            <a:extLst>
              <a:ext uri="{FF2B5EF4-FFF2-40B4-BE49-F238E27FC236}">
                <a16:creationId xmlns:a16="http://schemas.microsoft.com/office/drawing/2014/main" id="{935D80D2-FD1B-4728-8383-D194D87B0880}"/>
              </a:ext>
            </a:extLst>
          </p:cNvPr>
          <p:cNvGraphicFramePr>
            <a:graphicFrameLocks noGrp="1"/>
          </p:cNvGraphicFramePr>
          <p:nvPr>
            <p:ph idx="1"/>
            <p:extLst>
              <p:ext uri="{D42A27DB-BD31-4B8C-83A1-F6EECF244321}">
                <p14:modId xmlns:p14="http://schemas.microsoft.com/office/powerpoint/2010/main" val="277699617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05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A87D-0A75-4314-80AB-68C3BC1CC771}"/>
              </a:ext>
            </a:extLst>
          </p:cNvPr>
          <p:cNvSpPr>
            <a:spLocks noGrp="1"/>
          </p:cNvSpPr>
          <p:nvPr>
            <p:ph type="title"/>
          </p:nvPr>
        </p:nvSpPr>
        <p:spPr>
          <a:xfrm>
            <a:off x="643468" y="643467"/>
            <a:ext cx="3415612" cy="5571066"/>
          </a:xfrm>
        </p:spPr>
        <p:txBody>
          <a:bodyPr vert="horz" lIns="91440" tIns="45720" rIns="91440" bIns="45720" rtlCol="0" anchor="ctr">
            <a:normAutofit/>
          </a:bodyPr>
          <a:lstStyle/>
          <a:p>
            <a:r>
              <a:rPr lang="en-US" kern="1200" cap="all" spc="100" baseline="0">
                <a:solidFill>
                  <a:srgbClr val="FFFFFF"/>
                </a:solidFill>
                <a:latin typeface="+mj-lt"/>
                <a:ea typeface="+mj-ea"/>
                <a:cs typeface="+mj-cs"/>
              </a:rPr>
              <a:t>Business Information</a:t>
            </a:r>
          </a:p>
        </p:txBody>
      </p:sp>
      <p:graphicFrame>
        <p:nvGraphicFramePr>
          <p:cNvPr id="5" name="Content Placeholder 2">
            <a:extLst>
              <a:ext uri="{FF2B5EF4-FFF2-40B4-BE49-F238E27FC236}">
                <a16:creationId xmlns:a16="http://schemas.microsoft.com/office/drawing/2014/main" id="{F350CD5C-5227-417A-A000-532FFEEEAB04}"/>
              </a:ext>
            </a:extLst>
          </p:cNvPr>
          <p:cNvGraphicFramePr>
            <a:graphicFrameLocks noGrp="1"/>
          </p:cNvGraphicFramePr>
          <p:nvPr>
            <p:ph sz="half" idx="1"/>
            <p:extLst>
              <p:ext uri="{D42A27DB-BD31-4B8C-83A1-F6EECF244321}">
                <p14:modId xmlns:p14="http://schemas.microsoft.com/office/powerpoint/2010/main" val="4095087140"/>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956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0154-EED1-40D0-97C7-4FD35D288EAC}"/>
              </a:ext>
            </a:extLst>
          </p:cNvPr>
          <p:cNvSpPr>
            <a:spLocks noGrp="1"/>
          </p:cNvSpPr>
          <p:nvPr>
            <p:ph type="title"/>
          </p:nvPr>
        </p:nvSpPr>
        <p:spPr>
          <a:xfrm>
            <a:off x="838200" y="365125"/>
            <a:ext cx="10515600" cy="1325563"/>
          </a:xfrm>
        </p:spPr>
        <p:txBody>
          <a:bodyPr>
            <a:normAutofit/>
          </a:bodyPr>
          <a:lstStyle/>
          <a:p>
            <a:r>
              <a:rPr lang="en-US" b="1"/>
              <a:t>Business Roles</a:t>
            </a:r>
            <a:endParaRPr lang="en-CA" dirty="0"/>
          </a:p>
        </p:txBody>
      </p:sp>
      <p:graphicFrame>
        <p:nvGraphicFramePr>
          <p:cNvPr id="14" name="Content Placeholder 2">
            <a:extLst>
              <a:ext uri="{FF2B5EF4-FFF2-40B4-BE49-F238E27FC236}">
                <a16:creationId xmlns:a16="http://schemas.microsoft.com/office/drawing/2014/main" id="{AF6E0CA8-F6C2-491C-9440-9D7F8FD5E164}"/>
              </a:ext>
            </a:extLst>
          </p:cNvPr>
          <p:cNvGraphicFramePr>
            <a:graphicFrameLocks noGrp="1"/>
          </p:cNvGraphicFramePr>
          <p:nvPr>
            <p:ph idx="1"/>
            <p:extLst>
              <p:ext uri="{D42A27DB-BD31-4B8C-83A1-F6EECF244321}">
                <p14:modId xmlns:p14="http://schemas.microsoft.com/office/powerpoint/2010/main" val="32308737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40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8A53-9E2B-4D6F-9929-F239C46CAAEA}"/>
              </a:ext>
            </a:extLst>
          </p:cNvPr>
          <p:cNvSpPr>
            <a:spLocks noGrp="1"/>
          </p:cNvSpPr>
          <p:nvPr>
            <p:ph type="title"/>
          </p:nvPr>
        </p:nvSpPr>
        <p:spPr>
          <a:xfrm>
            <a:off x="648929" y="629266"/>
            <a:ext cx="6422849" cy="1676603"/>
          </a:xfrm>
        </p:spPr>
        <p:txBody>
          <a:bodyPr>
            <a:normAutofit/>
          </a:bodyPr>
          <a:lstStyle/>
          <a:p>
            <a:r>
              <a:rPr lang="en-US" b="1" dirty="0"/>
              <a:t>Problem Definition</a:t>
            </a:r>
            <a:endParaRPr lang="en-CA" dirty="0"/>
          </a:p>
        </p:txBody>
      </p:sp>
      <p:sp>
        <p:nvSpPr>
          <p:cNvPr id="3" name="Content Placeholder 2">
            <a:extLst>
              <a:ext uri="{FF2B5EF4-FFF2-40B4-BE49-F238E27FC236}">
                <a16:creationId xmlns:a16="http://schemas.microsoft.com/office/drawing/2014/main" id="{46827619-D0B0-493F-A53E-4CE9A117D411}"/>
              </a:ext>
            </a:extLst>
          </p:cNvPr>
          <p:cNvSpPr>
            <a:spLocks noGrp="1"/>
          </p:cNvSpPr>
          <p:nvPr>
            <p:ph idx="1"/>
          </p:nvPr>
        </p:nvSpPr>
        <p:spPr>
          <a:xfrm>
            <a:off x="648931" y="2438400"/>
            <a:ext cx="6422848" cy="3785419"/>
          </a:xfrm>
        </p:spPr>
        <p:txBody>
          <a:bodyPr>
            <a:normAutofit/>
          </a:bodyPr>
          <a:lstStyle/>
          <a:p>
            <a:r>
              <a:rPr lang="en-US" sz="2000" dirty="0"/>
              <a:t>Managing a hospital patient and retrieving their info can be quite difficult especially in an environment were every second count. </a:t>
            </a:r>
          </a:p>
          <a:p>
            <a:r>
              <a:rPr lang="en-US" sz="2000" dirty="0"/>
              <a:t>It’s time consuming if everything must be reviewed by looking through profiles rather than having a “straight to the point” system on a patient health.</a:t>
            </a:r>
          </a:p>
          <a:p>
            <a:r>
              <a:rPr lang="en-US" sz="2000" dirty="0"/>
              <a:t>Rather than just storing and showing data, Spring Field system will help optimize utilization of hospital employees, occupancy rates, clinical decisions and all the other aspects related to hospitals.</a:t>
            </a:r>
          </a:p>
          <a:p>
            <a:r>
              <a:rPr lang="en-US" sz="2000" dirty="0"/>
              <a:t>It’s cost effective.</a:t>
            </a:r>
          </a:p>
          <a:p>
            <a:endParaRPr lang="en-CA" sz="2000" dirty="0"/>
          </a:p>
          <a:p>
            <a:endParaRPr lang="en-CA" sz="2000" dirty="0"/>
          </a:p>
        </p:txBody>
      </p:sp>
      <p:sp>
        <p:nvSpPr>
          <p:cNvPr id="17" name="Rectangle 16">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484632"/>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 Bulb and Pencil">
            <a:extLst>
              <a:ext uri="{FF2B5EF4-FFF2-40B4-BE49-F238E27FC236}">
                <a16:creationId xmlns:a16="http://schemas.microsoft.com/office/drawing/2014/main" id="{126CD2EA-9FA0-485B-8FB0-5DB81772CB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1082" y="1840893"/>
            <a:ext cx="3026664" cy="3026664"/>
          </a:xfrm>
          <a:prstGeom prst="rect">
            <a:avLst/>
          </a:prstGeom>
          <a:effectLst/>
        </p:spPr>
      </p:pic>
    </p:spTree>
    <p:extLst>
      <p:ext uri="{BB962C8B-B14F-4D97-AF65-F5344CB8AC3E}">
        <p14:creationId xmlns:p14="http://schemas.microsoft.com/office/powerpoint/2010/main" val="401696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1464FB-4EBB-4036-9046-678544AA2C8E}"/>
              </a:ext>
            </a:extLst>
          </p:cNvPr>
          <p:cNvSpPr>
            <a:spLocks noGrp="1"/>
          </p:cNvSpPr>
          <p:nvPr>
            <p:ph type="title"/>
          </p:nvPr>
        </p:nvSpPr>
        <p:spPr>
          <a:xfrm>
            <a:off x="863029" y="1012004"/>
            <a:ext cx="3416158" cy="4795408"/>
          </a:xfrm>
        </p:spPr>
        <p:txBody>
          <a:bodyPr>
            <a:normAutofit/>
          </a:bodyPr>
          <a:lstStyle/>
          <a:p>
            <a:r>
              <a:rPr lang="en-CA">
                <a:solidFill>
                  <a:srgbClr val="FFFFFF"/>
                </a:solidFill>
              </a:rPr>
              <a:t>Fact Finding</a:t>
            </a:r>
          </a:p>
        </p:txBody>
      </p:sp>
      <p:graphicFrame>
        <p:nvGraphicFramePr>
          <p:cNvPr id="5" name="Content Placeholder 2">
            <a:extLst>
              <a:ext uri="{FF2B5EF4-FFF2-40B4-BE49-F238E27FC236}">
                <a16:creationId xmlns:a16="http://schemas.microsoft.com/office/drawing/2014/main" id="{AAB97710-70A7-46A4-BF82-80B3979F3F25}"/>
              </a:ext>
            </a:extLst>
          </p:cNvPr>
          <p:cNvGraphicFramePr>
            <a:graphicFrameLocks noGrp="1"/>
          </p:cNvGraphicFramePr>
          <p:nvPr>
            <p:ph idx="1"/>
            <p:extLst>
              <p:ext uri="{D42A27DB-BD31-4B8C-83A1-F6EECF244321}">
                <p14:modId xmlns:p14="http://schemas.microsoft.com/office/powerpoint/2010/main" val="176846658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43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BECCBE3-9798-41AF-8357-E70BFF890D17}"/>
              </a:ext>
            </a:extLst>
          </p:cNvPr>
          <p:cNvSpPr>
            <a:spLocks noGrp="1"/>
          </p:cNvSpPr>
          <p:nvPr>
            <p:ph type="title"/>
          </p:nvPr>
        </p:nvSpPr>
        <p:spPr>
          <a:xfrm>
            <a:off x="1759287" y="798881"/>
            <a:ext cx="8673427" cy="1048945"/>
          </a:xfrm>
        </p:spPr>
        <p:txBody>
          <a:bodyPr>
            <a:normAutofit/>
          </a:bodyPr>
          <a:lstStyle/>
          <a:p>
            <a:r>
              <a:rPr lang="en-US" b="1">
                <a:solidFill>
                  <a:schemeClr val="tx1"/>
                </a:solidFill>
              </a:rPr>
              <a:t>Business Rules</a:t>
            </a:r>
            <a:endParaRPr lang="en-CA">
              <a:solidFill>
                <a:schemeClr val="tx1"/>
              </a:solidFill>
            </a:endParaRPr>
          </a:p>
        </p:txBody>
      </p:sp>
      <p:graphicFrame>
        <p:nvGraphicFramePr>
          <p:cNvPr id="7" name="Content Placeholder 2">
            <a:extLst>
              <a:ext uri="{FF2B5EF4-FFF2-40B4-BE49-F238E27FC236}">
                <a16:creationId xmlns:a16="http://schemas.microsoft.com/office/drawing/2014/main" id="{5BBF5AB5-217A-4E21-9A2B-5A6B0860F51E}"/>
              </a:ext>
            </a:extLst>
          </p:cNvPr>
          <p:cNvGraphicFramePr>
            <a:graphicFrameLocks noGrp="1"/>
          </p:cNvGraphicFramePr>
          <p:nvPr>
            <p:ph idx="1"/>
            <p:extLst>
              <p:ext uri="{D42A27DB-BD31-4B8C-83A1-F6EECF244321}">
                <p14:modId xmlns:p14="http://schemas.microsoft.com/office/powerpoint/2010/main" val="242711687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349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C471-BD12-482E-9357-44F622A33820}"/>
              </a:ext>
            </a:extLst>
          </p:cNvPr>
          <p:cNvSpPr>
            <a:spLocks noGrp="1"/>
          </p:cNvSpPr>
          <p:nvPr>
            <p:ph type="title"/>
          </p:nvPr>
        </p:nvSpPr>
        <p:spPr>
          <a:xfrm>
            <a:off x="2895600" y="764373"/>
            <a:ext cx="8610600" cy="1293028"/>
          </a:xfrm>
        </p:spPr>
        <p:txBody>
          <a:bodyPr>
            <a:normAutofit/>
          </a:bodyPr>
          <a:lstStyle/>
          <a:p>
            <a:r>
              <a:rPr lang="en-US" b="1"/>
              <a:t>Database Users</a:t>
            </a:r>
            <a:br>
              <a:rPr lang="en-CA" b="1"/>
            </a:br>
            <a:endParaRPr lang="en-CA"/>
          </a:p>
        </p:txBody>
      </p:sp>
      <p:graphicFrame>
        <p:nvGraphicFramePr>
          <p:cNvPr id="5" name="Content Placeholder 2">
            <a:extLst>
              <a:ext uri="{FF2B5EF4-FFF2-40B4-BE49-F238E27FC236}">
                <a16:creationId xmlns:a16="http://schemas.microsoft.com/office/drawing/2014/main" id="{6ED1AB2B-5A84-480B-8E7E-AF06E89BF3B5}"/>
              </a:ext>
            </a:extLst>
          </p:cNvPr>
          <p:cNvGraphicFramePr>
            <a:graphicFrameLocks noGrp="1"/>
          </p:cNvGraphicFramePr>
          <p:nvPr>
            <p:ph idx="1"/>
            <p:extLst>
              <p:ext uri="{D42A27DB-BD31-4B8C-83A1-F6EECF244321}">
                <p14:modId xmlns:p14="http://schemas.microsoft.com/office/powerpoint/2010/main" val="2882621318"/>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83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3.xml.rels><?xml version="1.0" encoding="UTF-8" standalone="yes"?>
<Relationships xmlns="http://schemas.openxmlformats.org/package/2006/relationships"><Relationship Id="rId1" Type="http://schemas.openxmlformats.org/officeDocument/2006/relationships/image" Target="../media/image5.jpeg"/></Relationships>
</file>

<file path=ppt/theme/_rels/theme17.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10.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1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2.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1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15.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1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18.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19.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0.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7.xml><?xml version="1.0" encoding="utf-8"?>
<a:theme xmlns:a="http://schemas.openxmlformats.org/drawingml/2006/main" name="1_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8.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9.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1062</Words>
  <Application>Microsoft Office PowerPoint</Application>
  <PresentationFormat>Widescreen</PresentationFormat>
  <Paragraphs>200</Paragraphs>
  <Slides>24</Slides>
  <Notes>0</Notes>
  <HiddenSlides>0</HiddenSlides>
  <MMClips>0</MMClips>
  <ScaleCrop>false</ScaleCrop>
  <HeadingPairs>
    <vt:vector size="10" baseType="variant">
      <vt:variant>
        <vt:lpstr>Fonts Used</vt:lpstr>
      </vt:variant>
      <vt:variant>
        <vt:i4>16</vt:i4>
      </vt:variant>
      <vt:variant>
        <vt:lpstr>Theme</vt:lpstr>
      </vt:variant>
      <vt:variant>
        <vt:i4>18</vt:i4>
      </vt:variant>
      <vt:variant>
        <vt:lpstr>Links</vt:lpstr>
      </vt:variant>
      <vt:variant>
        <vt:i4>1</vt:i4>
      </vt:variant>
      <vt:variant>
        <vt:lpstr>Embedded OLE Servers</vt:lpstr>
      </vt:variant>
      <vt:variant>
        <vt:i4>1</vt:i4>
      </vt:variant>
      <vt:variant>
        <vt:lpstr>Slide Titles</vt:lpstr>
      </vt:variant>
      <vt:variant>
        <vt:i4>24</vt:i4>
      </vt:variant>
    </vt:vector>
  </HeadingPairs>
  <TitlesOfParts>
    <vt:vector size="60" baseType="lpstr">
      <vt:lpstr>Arial</vt:lpstr>
      <vt:lpstr>Calibri</vt:lpstr>
      <vt:lpstr>Calibri Light</vt:lpstr>
      <vt:lpstr>Cambria</vt:lpstr>
      <vt:lpstr>Century Gothic</vt:lpstr>
      <vt:lpstr>Corbel</vt:lpstr>
      <vt:lpstr>Franklin Gothic Book</vt:lpstr>
      <vt:lpstr>Gill Sans MT</vt:lpstr>
      <vt:lpstr>Impact</vt:lpstr>
      <vt:lpstr>Rockwell</vt:lpstr>
      <vt:lpstr>Trebuchet MS</vt:lpstr>
      <vt:lpstr>Tw Cen MT</vt:lpstr>
      <vt:lpstr>Tw Cen MT Condensed</vt:lpstr>
      <vt:lpstr>Wingdings</vt:lpstr>
      <vt:lpstr>Wingdings 2</vt:lpstr>
      <vt:lpstr>Wingdings 3</vt:lpstr>
      <vt:lpstr>Atlas</vt:lpstr>
      <vt:lpstr>Quotable</vt:lpstr>
      <vt:lpstr>Office Theme</vt:lpstr>
      <vt:lpstr>Integral</vt:lpstr>
      <vt:lpstr>1_Office Theme</vt:lpstr>
      <vt:lpstr>2_Office Theme</vt:lpstr>
      <vt:lpstr>1_Atlas</vt:lpstr>
      <vt:lpstr>Vapor Trail</vt:lpstr>
      <vt:lpstr>3_Office Theme</vt:lpstr>
      <vt:lpstr>Badge</vt:lpstr>
      <vt:lpstr>Facet</vt:lpstr>
      <vt:lpstr>4_Office Theme</vt:lpstr>
      <vt:lpstr>Circuit</vt:lpstr>
      <vt:lpstr>Retrospect</vt:lpstr>
      <vt:lpstr>Crop</vt:lpstr>
      <vt:lpstr>5_Office Theme</vt:lpstr>
      <vt:lpstr>1_Integral</vt:lpstr>
      <vt:lpstr>Frame</vt:lpstr>
      <vt:lpstr>C:\Users\parth\Desktop\Spring Field\Parth.pdf</vt:lpstr>
      <vt:lpstr>PDF</vt:lpstr>
      <vt:lpstr>Spring Field Hospital</vt:lpstr>
      <vt:lpstr>Team Members </vt:lpstr>
      <vt:lpstr>Introduction</vt:lpstr>
      <vt:lpstr>Business Information</vt:lpstr>
      <vt:lpstr>Business Roles</vt:lpstr>
      <vt:lpstr>Problem Definition</vt:lpstr>
      <vt:lpstr>Fact Finding</vt:lpstr>
      <vt:lpstr>Business Rules</vt:lpstr>
      <vt:lpstr>Database Users </vt:lpstr>
      <vt:lpstr>Tabels</vt:lpstr>
      <vt:lpstr>PowerPoint Presentation</vt:lpstr>
      <vt:lpstr> </vt:lpstr>
      <vt:lpstr>PowerPoint Presentation</vt:lpstr>
      <vt:lpstr>Procedures</vt:lpstr>
      <vt:lpstr>Procedures Continued</vt:lpstr>
      <vt:lpstr>Procedures Continued</vt:lpstr>
      <vt:lpstr>Procedures Continued</vt:lpstr>
      <vt:lpstr>In Depth View</vt:lpstr>
      <vt:lpstr>Triggers </vt:lpstr>
      <vt:lpstr>Views </vt:lpstr>
      <vt:lpstr>Views Continued </vt:lpstr>
      <vt:lpstr>Views Continued </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Field Hospital</dc:title>
  <dc:creator>Parth Chandgadhiya</dc:creator>
  <cp:lastModifiedBy>Parth Chandgadhiya</cp:lastModifiedBy>
  <cp:revision>4</cp:revision>
  <dcterms:created xsi:type="dcterms:W3CDTF">2018-12-05T19:58:54Z</dcterms:created>
  <dcterms:modified xsi:type="dcterms:W3CDTF">2018-12-05T21:50:45Z</dcterms:modified>
</cp:coreProperties>
</file>