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678" y="801246"/>
            <a:ext cx="7772400" cy="1470025"/>
          </a:xfrm>
        </p:spPr>
        <p:txBody>
          <a:bodyPr/>
          <a:lstStyle/>
          <a:p>
            <a:r>
              <a:rPr b="1" dirty="0"/>
              <a:t>🧮 Project 1: Simple Calculator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8478" y="2679569"/>
            <a:ext cx="6400800" cy="1752600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Internship Task – C++ Fundamentals</a:t>
            </a:r>
          </a:p>
          <a:p>
            <a:r>
              <a:rPr dirty="0">
                <a:solidFill>
                  <a:schemeClr val="tx1"/>
                </a:solidFill>
              </a:rPr>
              <a:t>Presented by: </a:t>
            </a:r>
            <a:r>
              <a:rPr lang="en-US" dirty="0">
                <a:solidFill>
                  <a:schemeClr val="tx1"/>
                </a:solidFill>
              </a:rPr>
              <a:t>Zoha Pasha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📄 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console-based calculator that performs basic arithmetic operations (addition, subtraction, multiplication, division) based on user input.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🧩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Menu-driven operation</a:t>
            </a:r>
          </a:p>
          <a:p>
            <a:r>
              <a:t>- Four arithmetic operations</a:t>
            </a:r>
          </a:p>
          <a:p>
            <a:r>
              <a:t>- Optional operation history logging</a:t>
            </a:r>
          </a:p>
          <a:p>
            <a:r>
              <a:t>- Clear and minimal UI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🛠️ Skills Practiced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Basic C++ syntax and user input</a:t>
            </a:r>
          </a:p>
          <a:p>
            <a:r>
              <a:t>- Conditional statements</a:t>
            </a:r>
          </a:p>
          <a:p>
            <a:r>
              <a:t>- Function usage</a:t>
            </a:r>
          </a:p>
          <a:p>
            <a:r>
              <a:t>- Output formatting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📁 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`calc_history.txt` contains records of previous operations.</a:t>
            </a:r>
          </a:p>
          <a:p>
            <a:r>
              <a:t>Format: [Operand1] [Operator] [Operand2] = [Result]</a:t>
            </a:r>
          </a:p>
          <a:p>
            <a:r>
              <a:t>Example: 12 + 8 = 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🎯 Learning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Practiced input/output handling</a:t>
            </a:r>
          </a:p>
          <a:p>
            <a:r>
              <a:t>- Applied conditional logic</a:t>
            </a:r>
          </a:p>
          <a:p>
            <a:r>
              <a:t>- Built a functioning utility with real-world relevance</a:t>
            </a:r>
          </a:p>
          <a:p>
            <a:r>
              <a:t>- Optional file I/O for advanced logging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153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🧮 Project 1: Simple Calculator in C++</vt:lpstr>
      <vt:lpstr>📄 Project Description</vt:lpstr>
      <vt:lpstr>🧩 Key Features</vt:lpstr>
      <vt:lpstr>🛠️ Skills Practiced</vt:lpstr>
      <vt:lpstr>📁 Dataset Description</vt:lpstr>
      <vt:lpstr>🎯 Learning Outcome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🧮 Project 1: Simple Calculator in C++</dc:title>
  <dc:subject/>
  <dc:creator/>
  <cp:keywords/>
  <dc:description>generated using python-pptx</dc:description>
  <cp:lastModifiedBy>FUTURE LAPTOP</cp:lastModifiedBy>
  <cp:revision>2</cp:revision>
  <dcterms:created xsi:type="dcterms:W3CDTF">2013-01-27T09:14:16Z</dcterms:created>
  <dcterms:modified xsi:type="dcterms:W3CDTF">2025-07-13T20:09:45Z</dcterms:modified>
  <cp:category/>
</cp:coreProperties>
</file>