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838953"/>
            <a:ext cx="7772400" cy="1470025"/>
          </a:xfrm>
        </p:spPr>
        <p:txBody>
          <a:bodyPr/>
          <a:lstStyle/>
          <a:p>
            <a:r>
              <a:rPr b="1" dirty="0"/>
              <a:t>🎲 Project 2: Number Guessing Game in C++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49051" y="2796423"/>
            <a:ext cx="6400800" cy="1752600"/>
          </a:xfrm>
        </p:spPr>
        <p:txBody>
          <a:bodyPr/>
          <a:lstStyle/>
          <a:p>
            <a:r>
              <a:rPr dirty="0">
                <a:solidFill>
                  <a:schemeClr val="tx1"/>
                </a:solidFill>
              </a:rPr>
              <a:t>Internship Task – C++ Fundamentals</a:t>
            </a:r>
          </a:p>
          <a:p>
            <a:r>
              <a:rPr dirty="0">
                <a:solidFill>
                  <a:schemeClr val="tx1"/>
                </a:solidFill>
              </a:rPr>
              <a:t>Presented by: </a:t>
            </a:r>
            <a:r>
              <a:rPr lang="en-US" dirty="0">
                <a:solidFill>
                  <a:schemeClr val="tx1"/>
                </a:solidFill>
              </a:rPr>
              <a:t>Zoha Pasha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📄 Project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 random number game where the user attempts to guess a number generated by the system, with feedback after each attempt.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🧩 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Random number generation</a:t>
            </a:r>
          </a:p>
          <a:p>
            <a:r>
              <a:t>- Attempt tracking</a:t>
            </a:r>
          </a:p>
          <a:p>
            <a:r>
              <a:t>- Feedback after each guess</a:t>
            </a:r>
          </a:p>
          <a:p>
            <a:r>
              <a:t>- Optional high score tracking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🛠️ Skills Practiced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Loops and condition checking</a:t>
            </a:r>
          </a:p>
          <a:p>
            <a:r>
              <a:t>- Random number generation using `rand()`</a:t>
            </a:r>
          </a:p>
          <a:p>
            <a:r>
              <a:t>- Variables and logic flow</a:t>
            </a:r>
          </a:p>
          <a:p>
            <a:r>
              <a:t>- File writing (optional)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📁 Dataset Description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`highscores.txt` keeps track of players and their number of attempts.</a:t>
            </a:r>
          </a:p>
          <a:p>
            <a:r>
              <a:t>Format: [PlayerName] [Attempts]</a:t>
            </a:r>
          </a:p>
          <a:p>
            <a:r>
              <a:t>Example: Ali 4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b="1" dirty="0"/>
              <a:t>🎯 Learning Outcome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Reinforced loop and condition concepts</a:t>
            </a:r>
          </a:p>
          <a:p>
            <a:r>
              <a:t>- Understood randomization in programming</a:t>
            </a:r>
          </a:p>
          <a:p>
            <a:r>
              <a:t>- Developed logic for replayable games</a:t>
            </a:r>
          </a:p>
          <a:p>
            <a:r>
              <a:t>- Practiced simple file handling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Office PowerPoint</Application>
  <PresentationFormat>On-screen Show (4:3)</PresentationFormat>
  <Paragraphs>24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🎲 Project 2: Number Guessing Game in C++</vt:lpstr>
      <vt:lpstr>📄 Project Description</vt:lpstr>
      <vt:lpstr>🧩 Key Features</vt:lpstr>
      <vt:lpstr>🛠️ Skills Practiced</vt:lpstr>
      <vt:lpstr>📁 Dataset Description</vt:lpstr>
      <vt:lpstr>🎯 Learning Outcome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🎲 Project 2: Number Guessing Game in C++</dc:title>
  <dc:subject/>
  <dc:creator/>
  <cp:keywords/>
  <dc:description>generated using python-pptx</dc:description>
  <cp:lastModifiedBy>FUTURE LAPTOP</cp:lastModifiedBy>
  <cp:revision>2</cp:revision>
  <dcterms:created xsi:type="dcterms:W3CDTF">2013-01-27T09:14:16Z</dcterms:created>
  <dcterms:modified xsi:type="dcterms:W3CDTF">2025-07-13T20:10:55Z</dcterms:modified>
  <cp:category/>
</cp:coreProperties>
</file>