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824" y="660367"/>
            <a:ext cx="7772400" cy="1470025"/>
          </a:xfrm>
        </p:spPr>
        <p:txBody>
          <a:bodyPr/>
          <a:lstStyle/>
          <a:p>
            <a:r>
              <a:rPr b="1" dirty="0"/>
              <a:t>🚀 Project 3: Bank Account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624" y="2811544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Internship Task</a:t>
            </a:r>
            <a:r>
              <a:rPr lang="en-US" dirty="0">
                <a:solidFill>
                  <a:schemeClr val="tx1"/>
                </a:solidFill>
              </a:rPr>
              <a:t>-C++</a:t>
            </a:r>
            <a:r>
              <a:rPr dirty="0">
                <a:solidFill>
                  <a:schemeClr val="tx1"/>
                </a:solidFill>
              </a:rPr>
              <a:t> OOP Practice</a:t>
            </a:r>
          </a:p>
          <a:p>
            <a:r>
              <a:rPr dirty="0">
                <a:solidFill>
                  <a:schemeClr val="tx1"/>
                </a:solidFill>
              </a:rPr>
              <a:t>Presented by: </a:t>
            </a:r>
            <a:r>
              <a:rPr lang="en-US" dirty="0">
                <a:solidFill>
                  <a:schemeClr val="tx1"/>
                </a:solidFill>
              </a:rPr>
              <a:t>Zoha Pasha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📄 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This project simulates a basic banking system where users can:</a:t>
            </a:r>
          </a:p>
          <a:p>
            <a:r>
              <a:rPr dirty="0"/>
              <a:t>- Deposit money</a:t>
            </a:r>
          </a:p>
          <a:p>
            <a:r>
              <a:rPr dirty="0"/>
              <a:t>- Withdraw funds</a:t>
            </a:r>
          </a:p>
          <a:p>
            <a:r>
              <a:rPr dirty="0"/>
              <a:t>- Check balance</a:t>
            </a:r>
          </a:p>
          <a:p>
            <a:r>
              <a:rPr dirty="0"/>
              <a:t>- Transfer money between accounts</a:t>
            </a:r>
          </a:p>
          <a:p>
            <a:r>
              <a:rPr dirty="0"/>
              <a:t>It demonstrates object-oriented programming and file handling using C++.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🧩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Two user accounts with input taken at runtime</a:t>
            </a:r>
          </a:p>
          <a:p>
            <a:r>
              <a:t>- Interactive menu for user actions</a:t>
            </a:r>
          </a:p>
          <a:p>
            <a:r>
              <a:t>- Secure transfer between accounts</a:t>
            </a:r>
          </a:p>
          <a:p>
            <a:r>
              <a:t>- Display balance for both accounts</a:t>
            </a:r>
          </a:p>
          <a:p>
            <a:r>
              <a:t>- Modular design using classes and functions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🛠️ Skills Practiced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C++ Classes and Objects</a:t>
            </a:r>
          </a:p>
          <a:p>
            <a:r>
              <a:t>- Input handling and validation</a:t>
            </a:r>
          </a:p>
          <a:p>
            <a:r>
              <a:t>- Functions for encapsulated logic</a:t>
            </a:r>
          </a:p>
          <a:p>
            <a:r>
              <a:t>- Menu-driven interface</a:t>
            </a:r>
          </a:p>
          <a:p>
            <a:r>
              <a:t>- Logic for transferring between objects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📊 Program Flow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enters details for two accounts</a:t>
            </a:r>
          </a:p>
          <a:p>
            <a:r>
              <a:t>2. Menu allows deposit, withdraw, transfer</a:t>
            </a:r>
          </a:p>
          <a:p>
            <a:r>
              <a:t>3. Balances can be checked anytime</a:t>
            </a:r>
          </a:p>
          <a:p>
            <a:r>
              <a:t>4. Transfer reduces balance from sender and adds to receiver</a:t>
            </a:r>
          </a:p>
          <a:p>
            <a:r>
              <a:t>5. All actions reflected immediately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🎓 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Strengthened understanding of OOP in C++</a:t>
            </a:r>
          </a:p>
          <a:p>
            <a:r>
              <a:t>- Improved logic-building for real-world scenarios</a:t>
            </a:r>
          </a:p>
          <a:p>
            <a:r>
              <a:t>- Better understanding of runtime input and interaction</a:t>
            </a:r>
          </a:p>
          <a:p>
            <a:r>
              <a:t>- Built a fully working system using simple concepts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🚀 Project 3: Bank Account Management System</vt:lpstr>
      <vt:lpstr>📄 Project Description</vt:lpstr>
      <vt:lpstr>🧩 Key Features</vt:lpstr>
      <vt:lpstr>🛠️ Skills Practiced</vt:lpstr>
      <vt:lpstr>📊 Program Flow Summary</vt:lpstr>
      <vt:lpstr>🎓 Learning 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🚀 Project 3: Bank Account Management System</dc:title>
  <dc:subject/>
  <dc:creator/>
  <cp:keywords/>
  <dc:description>generated using python-pptx</dc:description>
  <cp:lastModifiedBy>FUTURE LAPTOP</cp:lastModifiedBy>
  <cp:revision>2</cp:revision>
  <dcterms:created xsi:type="dcterms:W3CDTF">2013-01-27T09:14:16Z</dcterms:created>
  <dcterms:modified xsi:type="dcterms:W3CDTF">2025-07-13T10:58:52Z</dcterms:modified>
  <cp:category/>
</cp:coreProperties>
</file>