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79" y="726355"/>
            <a:ext cx="7772400" cy="1470025"/>
          </a:xfrm>
        </p:spPr>
        <p:txBody>
          <a:bodyPr/>
          <a:lstStyle/>
          <a:p>
            <a:r>
              <a:rPr b="1" dirty="0"/>
              <a:t>🎓 Project 4: 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Internship Task – C++ Arrays, Structures, and File Handling</a:t>
            </a:r>
          </a:p>
          <a:p>
            <a:r>
              <a:rPr dirty="0">
                <a:solidFill>
                  <a:schemeClr val="tx1"/>
                </a:solidFill>
              </a:rPr>
              <a:t>Presented by: </a:t>
            </a:r>
            <a:r>
              <a:rPr lang="en-US" dirty="0">
                <a:solidFill>
                  <a:schemeClr val="tx1"/>
                </a:solidFill>
              </a:rPr>
              <a:t>Zoha pasha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📄 Project Descriptio</a:t>
            </a:r>
            <a:r>
              <a:rPr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project simulates a basic student management system that allows users to:</a:t>
            </a:r>
          </a:p>
          <a:p>
            <a:r>
              <a:rPr dirty="0"/>
              <a:t>- Add new student records</a:t>
            </a:r>
          </a:p>
          <a:p>
            <a:r>
              <a:rPr dirty="0"/>
              <a:t>- Display all students</a:t>
            </a:r>
          </a:p>
          <a:p>
            <a:r>
              <a:rPr dirty="0"/>
              <a:t>- Update or delete existing records</a:t>
            </a:r>
          </a:p>
          <a:p>
            <a:r>
              <a:rPr dirty="0"/>
              <a:t>- Save and load data using file operations</a:t>
            </a:r>
          </a:p>
          <a:p>
            <a:r>
              <a:rPr dirty="0"/>
              <a:t>Built using C++ structures, arrays, and file handling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🧩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 student info: name, roll number, and marks</a:t>
            </a:r>
          </a:p>
          <a:p>
            <a:r>
              <a:t>- Display, update, and delete records by roll number</a:t>
            </a:r>
          </a:p>
          <a:p>
            <a:r>
              <a:t>- Save student records to a file</a:t>
            </a:r>
          </a:p>
          <a:p>
            <a:r>
              <a:t>- Load records on program start</a:t>
            </a:r>
          </a:p>
          <a:p>
            <a:r>
              <a:t>- Menu-driven console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🛠️ Skills Practiced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C++ Structures and Arrays</a:t>
            </a:r>
          </a:p>
          <a:p>
            <a:r>
              <a:t>- File Input/Output using fstream</a:t>
            </a:r>
          </a:p>
          <a:p>
            <a:r>
              <a:t>- Input validation and record searching</a:t>
            </a:r>
          </a:p>
          <a:p>
            <a:r>
              <a:t>- Logical thinking through CRUD operations</a:t>
            </a:r>
          </a:p>
          <a:p>
            <a:r>
              <a:t>- Modular function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🔁 Program Flow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adds student details using structured input</a:t>
            </a:r>
          </a:p>
          <a:p>
            <a:r>
              <a:t>2. Records stored in an array of structures</a:t>
            </a:r>
          </a:p>
          <a:p>
            <a:r>
              <a:t>3. Menu enables update, delete, display operations</a:t>
            </a:r>
          </a:p>
          <a:p>
            <a:r>
              <a:t>4. Data can be saved to or loaded from a file</a:t>
            </a:r>
          </a:p>
          <a:p>
            <a:r>
              <a:t>5. Simple console-based interaction for ease of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🎯 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Gained practical experience in managing structured data</a:t>
            </a:r>
          </a:p>
          <a:p>
            <a:r>
              <a:t>- Understood how to persist data using file I/O</a:t>
            </a:r>
          </a:p>
          <a:p>
            <a:r>
              <a:t>- Improved skills in record searching and manipulation</a:t>
            </a:r>
          </a:p>
          <a:p>
            <a:r>
              <a:t>- Applied array and struct concepts in a real use-case</a:t>
            </a:r>
          </a:p>
          <a:p>
            <a:r>
              <a:t>- Developed clean, menu-driven logic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🎓 Project 4: Student Management System</vt:lpstr>
      <vt:lpstr>📄 Project Description</vt:lpstr>
      <vt:lpstr>🧩 Key Features</vt:lpstr>
      <vt:lpstr>🛠️ Skills Practiced</vt:lpstr>
      <vt:lpstr>🔁 Program Flow Summary</vt:lpstr>
      <vt:lpstr>🎯 Learning 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🎓 Project 4: Student Management System</dc:title>
  <dc:subject/>
  <dc:creator/>
  <cp:keywords/>
  <dc:description>generated using python-pptx</dc:description>
  <cp:lastModifiedBy>FUTURE LAPTOP</cp:lastModifiedBy>
  <cp:revision>2</cp:revision>
  <dcterms:created xsi:type="dcterms:W3CDTF">2013-01-27T09:14:16Z</dcterms:created>
  <dcterms:modified xsi:type="dcterms:W3CDTF">2025-07-13T11:23:28Z</dcterms:modified>
  <cp:category/>
</cp:coreProperties>
</file>