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29D-607F-497C-BFA5-5BEB424EAC23}" type="datetimeFigureOut">
              <a:rPr lang="he-IL" smtClean="0"/>
              <a:t>ה'/חשון/תשפ"ב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14D-16EC-4222-9334-CADE0AC0B676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124200" y="0"/>
            <a:ext cx="6019800" cy="32274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Robotics in-hand control</a:t>
            </a:r>
            <a:br>
              <a:rPr lang="en-US" b="1" dirty="0" smtClean="0"/>
            </a:br>
            <a:r>
              <a:rPr lang="en-US" b="1" dirty="0" smtClean="0"/>
              <a:t>by vibrations</a:t>
            </a:r>
            <a:endParaRPr lang="he-IL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685800" y="3124200"/>
            <a:ext cx="9144000" cy="106681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Zohar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Franco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Noam Nahum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Dr. Avishai sintov</a:t>
            </a:r>
            <a:endParaRPr lang="he-IL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תמונה 5" descr="han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328206">
            <a:off x="-436944" y="1775741"/>
            <a:ext cx="3214710" cy="1913518"/>
          </a:xfrm>
          <a:prstGeom prst="rect">
            <a:avLst/>
          </a:prstGeom>
        </p:spPr>
      </p:pic>
      <p:sp>
        <p:nvSpPr>
          <p:cNvPr id="7" name="משולש ישר-זווית 6"/>
          <p:cNvSpPr/>
          <p:nvPr/>
        </p:nvSpPr>
        <p:spPr>
          <a:xfrm rot="16970023">
            <a:off x="-1057541" y="-1275559"/>
            <a:ext cx="2115079" cy="2551116"/>
          </a:xfrm>
          <a:prstGeom prst="rtTriangle">
            <a:avLst/>
          </a:prstGeom>
          <a:solidFill>
            <a:srgbClr val="1AF29B"/>
          </a:solidFill>
          <a:ln>
            <a:noFill/>
          </a:ln>
          <a:effectLst>
            <a:outerShdw blurRad="50800" dist="25400" dir="16200000" algn="ctr" rotWithShape="0">
              <a:schemeClr val="bg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תמונה 7" descr="fin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443476"/>
            <a:ext cx="3733799" cy="2414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תמונה 8" descr="f(t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724400"/>
            <a:ext cx="2641577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משולש ישר-זווית 9"/>
          <p:cNvSpPr/>
          <p:nvPr/>
        </p:nvSpPr>
        <p:spPr>
          <a:xfrm rot="17461365">
            <a:off x="-2031997" y="4783304"/>
            <a:ext cx="2009110" cy="2740806"/>
          </a:xfrm>
          <a:prstGeom prst="rtTriangle">
            <a:avLst/>
          </a:prstGeom>
          <a:solidFill>
            <a:srgbClr val="1AF29B"/>
          </a:solidFill>
          <a:ln>
            <a:noFill/>
          </a:ln>
          <a:effectLst>
            <a:outerShdw blurRad="50800" dist="25400" dir="16200000" algn="ctr" rotWithShape="0">
              <a:schemeClr val="bg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שולש ישר-זווית 10"/>
          <p:cNvSpPr/>
          <p:nvPr/>
        </p:nvSpPr>
        <p:spPr>
          <a:xfrm rot="9959997">
            <a:off x="7853140" y="2693154"/>
            <a:ext cx="1738993" cy="2140916"/>
          </a:xfrm>
          <a:prstGeom prst="rtTriangle">
            <a:avLst/>
          </a:prstGeom>
          <a:solidFill>
            <a:srgbClr val="1AF29B"/>
          </a:solidFill>
          <a:ln>
            <a:noFill/>
          </a:ln>
          <a:effectLst>
            <a:outerShdw blurRad="50800" dist="25400" dir="16200000" algn="ctr" rotWithShape="0">
              <a:schemeClr val="bg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‫הצגה על המסך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Robotics in-hand control by vibrations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in-hand control by vibrations</dc:title>
  <dc:creator>User</dc:creator>
  <cp:lastModifiedBy>User</cp:lastModifiedBy>
  <cp:revision>1</cp:revision>
  <dcterms:created xsi:type="dcterms:W3CDTF">2021-10-11T10:24:19Z</dcterms:created>
  <dcterms:modified xsi:type="dcterms:W3CDTF">2021-10-11T10:31:11Z</dcterms:modified>
</cp:coreProperties>
</file>