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8" r:id="rId3"/>
    <p:sldId id="270" r:id="rId4"/>
    <p:sldId id="271" r:id="rId5"/>
    <p:sldId id="265" r:id="rId6"/>
    <p:sldId id="267" r:id="rId7"/>
    <p:sldId id="266" r:id="rId8"/>
    <p:sldId id="264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AF29B"/>
    <a:srgbClr val="027AFE"/>
    <a:srgbClr val="EFFFFF"/>
    <a:srgbClr val="D2FEFD"/>
    <a:srgbClr val="033FFD"/>
    <a:srgbClr val="FF0162"/>
    <a:srgbClr val="FCD904"/>
    <a:srgbClr val="FF8415"/>
    <a:srgbClr val="D66600"/>
    <a:srgbClr val="DE6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693" autoAdjust="0"/>
    <p:restoredTop sz="94660"/>
  </p:normalViewPr>
  <p:slideViewPr>
    <p:cSldViewPr>
      <p:cViewPr>
        <p:scale>
          <a:sx n="60" d="100"/>
          <a:sy n="60" d="100"/>
        </p:scale>
        <p:origin x="-168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023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2DCCD2CF-2C2D-41EB-B08C-381AE2F9FF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7175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8" name="מציין מיקום של כותרת תחתונה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4" name="מציין מיקום של כותרת תחתונה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3" name="מציין מיקום של כותרת תחתונה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EEF0-7550-429C-B311-AD92D74C1588}" type="datetimeFigureOut">
              <a:rPr lang="he-IL" smtClean="0"/>
              <a:pPr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ld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32274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Tiltle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4857784"/>
            <a:ext cx="9144000" cy="8572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Zohar Franco</a:t>
            </a:r>
            <a:endParaRPr lang="he-IL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תמונה 5" descr="han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5784" y="-142900"/>
            <a:ext cx="3214710" cy="191351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0" y="5857868"/>
            <a:ext cx="9144000" cy="1000132"/>
          </a:xfrm>
          <a:prstGeom prst="rect">
            <a:avLst/>
          </a:prstGeom>
          <a:solidFill>
            <a:srgbClr val="1AF29B"/>
          </a:solidFill>
          <a:ln>
            <a:noFill/>
          </a:ln>
          <a:effectLst>
            <a:outerShdw blurRad="50800" dist="25400" dir="16200000" algn="ctr" rotWithShape="0">
              <a:schemeClr val="bg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2214554"/>
            <a:ext cx="8358246" cy="5472114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…</a:t>
            </a:r>
            <a:endParaRPr lang="en-US" sz="2400" dirty="0" smtClean="0"/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….</a:t>
            </a:r>
            <a:endParaRPr lang="en-US" sz="2400" dirty="0" smtClean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solution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357158" y="2214554"/>
            <a:ext cx="8358246" cy="547211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Need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תמונה 10" descr="fin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8018" y="4429132"/>
            <a:ext cx="3755981" cy="24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214282" y="4643446"/>
            <a:ext cx="5143536" cy="221455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357158" y="2214554"/>
            <a:ext cx="8358246" cy="547211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Subject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My work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" name="תמונה 9" descr="ha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85602">
            <a:off x="6653418" y="-133184"/>
            <a:ext cx="2424532" cy="2424532"/>
          </a:xfrm>
          <a:prstGeom prst="rect">
            <a:avLst/>
          </a:prstGeom>
        </p:spPr>
      </p:pic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643182"/>
            <a:ext cx="9144000" cy="4214818"/>
          </a:xfrm>
        </p:spPr>
        <p:txBody>
          <a:bodyPr>
            <a:normAutofit/>
          </a:bodyPr>
          <a:lstStyle/>
          <a:p>
            <a:pPr algn="ctr" rtl="0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6000" dirty="0" smtClean="0"/>
              <a:t>Thank you</a:t>
            </a:r>
            <a:r>
              <a:rPr lang="en-US" sz="6000" dirty="0" smtClean="0">
                <a:solidFill>
                  <a:schemeClr val="bg1"/>
                </a:solidFill>
              </a:rPr>
              <a:t> You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49627</TotalTime>
  <Words>22</Words>
  <Application>Microsoft Office PowerPoint</Application>
  <PresentationFormat>‫הצגה על המסך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Tiltle</vt:lpstr>
      <vt:lpstr>The problem</vt:lpstr>
      <vt:lpstr>The solution </vt:lpstr>
      <vt:lpstr>Need</vt:lpstr>
      <vt:lpstr>Subject</vt:lpstr>
      <vt:lpstr>My work</vt:lpstr>
      <vt:lpstr>Future</vt:lpstr>
      <vt:lpstr>שקופית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Robotics Lab at Tel-Aviv University</dc:title>
  <dc:creator>User</dc:creator>
  <cp:lastModifiedBy>User</cp:lastModifiedBy>
  <cp:revision>58</cp:revision>
  <dcterms:created xsi:type="dcterms:W3CDTF">2021-02-14T10:14:21Z</dcterms:created>
  <dcterms:modified xsi:type="dcterms:W3CDTF">2021-12-16T17:35:38Z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