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7" r:id="rId2"/>
    <p:sldId id="259" r:id="rId3"/>
    <p:sldId id="269" r:id="rId4"/>
    <p:sldId id="261" r:id="rId5"/>
    <p:sldId id="28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notesViewPr>
    <p:cSldViewPr>
      <p:cViewPr varScale="1">
        <p:scale>
          <a:sx n="74" d="100"/>
          <a:sy n="74" d="100"/>
        </p:scale>
        <p:origin x="29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0070F-C0B1-4F46-B36F-595D44DF5A8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BC78-0086-4FE6-B8E1-89C71E1B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DAEA1-4E92-43FD-B20C-C844F192A2B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86784-7B2F-484E-AC2A-1077182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86784-7B2F-484E-AC2A-1077182001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Take care of your body. It’s the only place you have to live.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86784-7B2F-484E-AC2A-1077182001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olphi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b="1" dirty="0" smtClean="0"/>
              <a:t>25</a:t>
            </a:r>
            <a:r>
              <a:rPr lang="en-US" b="1" baseline="30000" dirty="0" smtClean="0"/>
              <a:t>th</a:t>
            </a:r>
            <a:r>
              <a:rPr lang="en-US" b="1" dirty="0" smtClean="0"/>
              <a:t> Sep 2018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Nguyen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endParaRPr lang="en-US" dirty="0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Introduce myself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Presenter: Nguyen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endParaRPr lang="en-US" dirty="0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8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B3CDFB-B3A1-4232-AA4B-479C24C388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063A193-151D-48F6-ABE6-FDDB0BC0A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164F13-48D1-4ADC-B1EB-3904AA61B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BA5889-3889-48EB-8ABB-7988F2FA7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Static_Dolphi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1675" y="2249691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306638" y="3556794"/>
            <a:ext cx="1079500" cy="469900"/>
          </a:xfrm>
          <a:prstGeom prst="rect">
            <a:avLst/>
          </a:prstGeom>
          <a:noFill/>
        </p:spPr>
      </p:pic>
      <p:pic>
        <p:nvPicPr>
          <p:cNvPr id="132" name="Picture 7" descr="artplus_nature_naturalcity42_a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13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134" name="Picture 13" descr="artplus_nature_naturalcity42_f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pic>
        <p:nvPicPr>
          <p:cNvPr id="135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136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137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138" name="Picture 10" descr="artplus_nature_naturalcity42_c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292181" y="3402013"/>
            <a:ext cx="1112838" cy="866775"/>
          </a:xfrm>
          <a:prstGeom prst="rect">
            <a:avLst/>
          </a:prstGeom>
          <a:noFill/>
        </p:spPr>
      </p:pic>
      <p:sp>
        <p:nvSpPr>
          <p:cNvPr id="13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Introduce myself</a:t>
            </a:r>
            <a:endParaRPr lang="en-US" dirty="0"/>
          </a:p>
        </p:txBody>
      </p:sp>
      <p:sp>
        <p:nvSpPr>
          <p:cNvPr id="14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Presenter: Nguyen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 userDrawn="1"/>
        </p:nvSpPr>
        <p:spPr bwMode="auto">
          <a:xfrm>
            <a:off x="304800" y="62484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  <a:defRPr sz="1800" b="1" i="1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Date: 25</a:t>
            </a:r>
            <a:r>
              <a:rPr lang="en-US" kern="0" baseline="30000" dirty="0" smtClean="0"/>
              <a:t>th</a:t>
            </a:r>
            <a:r>
              <a:rPr lang="en-US" kern="0" dirty="0" smtClean="0"/>
              <a:t> Sep 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212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 build="p"/>
      <p:bldP spid="125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B6F444-4353-4DA7-95C4-BBD8D857D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561CDB-809F-4F01-8B1D-FE5EAC243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BBEBBD-17BD-4560-87E4-547DA4A47E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E4299E6-7C00-4D22-A89F-1F9B3615D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941182-25CA-4852-8295-F5606E8063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4D8CAD-8B7D-4421-84A6-58E0B706B0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7A2312-82E8-4FE4-9A01-ADEF37E3AE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5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b="1" dirty="0" smtClean="0"/>
              <a:t>25</a:t>
            </a:r>
            <a:r>
              <a:rPr lang="en-US" b="1" baseline="30000" dirty="0" smtClean="0"/>
              <a:t>th</a:t>
            </a:r>
            <a:r>
              <a:rPr lang="en-US" b="1" dirty="0" smtClean="0"/>
              <a:t> Sep 2018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Nguyen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endParaRPr lang="en-US" dirty="0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9625013" y="328613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4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Introduce myself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Nguyen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V="1">
            <a:off x="2368550" y="1752600"/>
            <a:ext cx="263525" cy="960844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673350" y="17526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2632075" y="4417606"/>
            <a:ext cx="650875" cy="7938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673350" y="27432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597150" y="3535362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228600"/>
            <a:ext cx="9144000" cy="6629400"/>
            <a:chOff x="0" y="228600"/>
            <a:chExt cx="9144000" cy="6172200"/>
          </a:xfrm>
        </p:grpSpPr>
        <p:sp>
          <p:nvSpPr>
            <p:cNvPr id="6" name="Rectangle 5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1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9"/>
            <p:cNvSpPr txBox="1">
              <a:spLocks noChangeArrowheads="1"/>
            </p:cNvSpPr>
            <p:nvPr/>
          </p:nvSpPr>
          <p:spPr bwMode="auto">
            <a:xfrm>
              <a:off x="457200" y="228600"/>
              <a:ext cx="8229600" cy="868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300" b="1" i="1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2pPr>
              <a:lvl3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3pPr>
              <a:lvl4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4pPr>
              <a:lvl5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5pPr>
              <a:lvl6pPr marL="4572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6pPr>
              <a:lvl7pPr marL="9144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7pPr>
              <a:lvl8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8pPr>
              <a:lvl9pPr marL="1828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kern="0" dirty="0" smtClean="0">
                  <a:solidFill>
                    <a:schemeClr val="tx1"/>
                  </a:solidFill>
                </a:rPr>
                <a:t>Contents</a:t>
              </a:r>
              <a:endParaRPr lang="en-US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04800" y="2205038"/>
            <a:ext cx="2673350" cy="2671762"/>
            <a:chOff x="140" y="1419"/>
            <a:chExt cx="1684" cy="1683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pic>
          <p:nvPicPr>
            <p:cNvPr id="22" name="Picture 19" descr="mar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3276600" y="15240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679950" y="1600200"/>
            <a:ext cx="2249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1. Mindset and Goal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gray">
          <a:xfrm>
            <a:off x="3273425" y="24828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76775" y="2559050"/>
            <a:ext cx="1300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 Timeline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gray">
          <a:xfrm>
            <a:off x="3187700" y="16414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gray">
          <a:xfrm>
            <a:off x="3200400" y="26289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gray">
          <a:xfrm>
            <a:off x="3276600" y="33210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679950" y="3397250"/>
            <a:ext cx="29674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. Strengths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weakness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gray">
          <a:xfrm>
            <a:off x="3187700" y="3459162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gray">
          <a:xfrm>
            <a:off x="3276600" y="41592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679950" y="4235450"/>
            <a:ext cx="121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. Results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gray">
          <a:xfrm>
            <a:off x="3200400" y="429260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32"/>
          <p:cNvSpPr>
            <a:spLocks noChangeArrowheads="1"/>
          </p:cNvSpPr>
          <p:nvPr/>
        </p:nvSpPr>
        <p:spPr bwMode="gray">
          <a:xfrm>
            <a:off x="3292549" y="5018713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4695899" y="5094913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. Q&amp;A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gray">
          <a:xfrm>
            <a:off x="3178249" y="5157380"/>
            <a:ext cx="228600" cy="22860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2209800" y="4783913"/>
            <a:ext cx="1073150" cy="503643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5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dirty="0">
                <a:solidFill>
                  <a:srgbClr val="000000"/>
                </a:solidFill>
              </a:rPr>
              <a:t>1. </a:t>
            </a:r>
            <a:r>
              <a:rPr lang="en-US" sz="4400" dirty="0" smtClean="0">
                <a:solidFill>
                  <a:srgbClr val="000000"/>
                </a:solidFill>
              </a:rPr>
              <a:t>Mindset and Goal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2860897" cy="286089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860897" y="1900058"/>
            <a:ext cx="5492750" cy="1106847"/>
            <a:chOff x="2168525" y="4415950"/>
            <a:chExt cx="5492750" cy="1106847"/>
          </a:xfrm>
        </p:grpSpPr>
        <p:sp>
          <p:nvSpPr>
            <p:cNvPr id="17" name="AutoShape 11"/>
            <p:cNvSpPr>
              <a:spLocks noChangeArrowheads="1"/>
            </p:cNvSpPr>
            <p:nvPr/>
          </p:nvSpPr>
          <p:spPr bwMode="gray">
            <a:xfrm>
              <a:off x="2168525" y="4415950"/>
              <a:ext cx="5492750" cy="84184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gray">
            <a:xfrm>
              <a:off x="2590800" y="4507134"/>
              <a:ext cx="4794028" cy="10156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000" b="1" dirty="0"/>
                <a:t>Health and knowledge are the only two objects that belong to yourself.</a:t>
              </a:r>
              <a:r>
                <a:rPr lang="en-US" sz="2000" dirty="0"/>
                <a:t/>
              </a:r>
              <a:br>
                <a:rPr lang="en-US" sz="2000" dirty="0"/>
              </a:b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60897" y="3407023"/>
            <a:ext cx="5492750" cy="841849"/>
            <a:chOff x="3045712" y="4196595"/>
            <a:chExt cx="5492750" cy="841849"/>
          </a:xfrm>
        </p:grpSpPr>
        <p:sp>
          <p:nvSpPr>
            <p:cNvPr id="22" name="AutoShape 11"/>
            <p:cNvSpPr>
              <a:spLocks noChangeArrowheads="1"/>
            </p:cNvSpPr>
            <p:nvPr/>
          </p:nvSpPr>
          <p:spPr bwMode="gray">
            <a:xfrm>
              <a:off x="3045712" y="4196595"/>
              <a:ext cx="5492750" cy="84184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gray">
            <a:xfrm>
              <a:off x="3352800" y="4256597"/>
              <a:ext cx="4909215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000" b="1" kern="0" dirty="0"/>
                <a:t>Wherever there is a willpower there is a pathfinder.</a:t>
              </a:r>
              <a:endParaRPr lang="en-US" sz="2000" kern="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063" y="1521861"/>
            <a:ext cx="8839200" cy="4084637"/>
            <a:chOff x="37214" y="1426178"/>
            <a:chExt cx="8839200" cy="4084637"/>
          </a:xfrm>
        </p:grpSpPr>
        <p:sp>
          <p:nvSpPr>
            <p:cNvPr id="3" name="Rectangle 2"/>
            <p:cNvSpPr/>
            <p:nvPr/>
          </p:nvSpPr>
          <p:spPr>
            <a:xfrm>
              <a:off x="37214" y="1426178"/>
              <a:ext cx="8839200" cy="408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676400"/>
              <a:ext cx="2684941" cy="255235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989632" y="1864616"/>
            <a:ext cx="5492750" cy="841849"/>
            <a:chOff x="2168525" y="4415950"/>
            <a:chExt cx="5492750" cy="841849"/>
          </a:xfrm>
          <a:solidFill>
            <a:srgbClr val="FCD5B5"/>
          </a:solidFill>
        </p:grpSpPr>
        <p:sp>
          <p:nvSpPr>
            <p:cNvPr id="26" name="AutoShape 11"/>
            <p:cNvSpPr>
              <a:spLocks noChangeArrowheads="1"/>
            </p:cNvSpPr>
            <p:nvPr/>
          </p:nvSpPr>
          <p:spPr bwMode="gray">
            <a:xfrm>
              <a:off x="2168525" y="4415950"/>
              <a:ext cx="5492750" cy="841849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gray">
            <a:xfrm>
              <a:off x="2590800" y="4630382"/>
              <a:ext cx="4870228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000" b="1" dirty="0" smtClean="0"/>
                <a:t>Become the successful manager</a:t>
              </a:r>
              <a:endParaRPr lang="en-US" sz="2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89632" y="3371581"/>
            <a:ext cx="5492750" cy="841849"/>
            <a:chOff x="3045712" y="4196595"/>
            <a:chExt cx="5492750" cy="841849"/>
          </a:xfrm>
        </p:grpSpPr>
        <p:sp>
          <p:nvSpPr>
            <p:cNvPr id="29" name="AutoShape 11"/>
            <p:cNvSpPr>
              <a:spLocks noChangeArrowheads="1"/>
            </p:cNvSpPr>
            <p:nvPr/>
          </p:nvSpPr>
          <p:spPr bwMode="gray">
            <a:xfrm>
              <a:off x="3045712" y="4196595"/>
              <a:ext cx="5492750" cy="841849"/>
            </a:xfrm>
            <a:prstGeom prst="roundRect">
              <a:avLst>
                <a:gd name="adj" fmla="val 50000"/>
              </a:avLst>
            </a:prstGeom>
            <a:solidFill>
              <a:srgbClr val="FCD5B5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gray">
            <a:xfrm>
              <a:off x="3352800" y="4428062"/>
              <a:ext cx="498541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000" b="1" kern="0" dirty="0" smtClean="0"/>
                <a:t>Communicate directly to customer</a:t>
              </a:r>
              <a:endParaRPr lang="en-US" sz="2000" kern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3. Timeline</a:t>
            </a:r>
            <a:endParaRPr lang="en-US" sz="4300" dirty="0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377825" y="1949450"/>
            <a:ext cx="0" cy="263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77812" y="4506913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413250" y="2025651"/>
            <a:ext cx="1868868" cy="1860550"/>
            <a:chOff x="4489450" y="2025651"/>
            <a:chExt cx="1868868" cy="1860550"/>
          </a:xfrm>
        </p:grpSpPr>
        <p:pic>
          <p:nvPicPr>
            <p:cNvPr id="18434" name="Picture 2" descr="whiteline_008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ltGray">
            <a:xfrm>
              <a:off x="4489450" y="2025651"/>
              <a:ext cx="1868868" cy="1860550"/>
            </a:xfrm>
            <a:prstGeom prst="rect">
              <a:avLst/>
            </a:prstGeom>
            <a:noFill/>
          </p:spPr>
        </p:pic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4683125" y="2590800"/>
              <a:ext cx="159990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leader and BA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00275" y="2406650"/>
            <a:ext cx="1609725" cy="1600200"/>
            <a:chOff x="2276475" y="2406650"/>
            <a:chExt cx="1609725" cy="1600200"/>
          </a:xfrm>
        </p:grpSpPr>
        <p:pic>
          <p:nvPicPr>
            <p:cNvPr id="18435" name="Picture 3" descr="whiteline_0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76475" y="2406650"/>
              <a:ext cx="1609725" cy="1600200"/>
            </a:xfrm>
            <a:prstGeom prst="rect">
              <a:avLst/>
            </a:prstGeom>
            <a:noFill/>
          </p:spPr>
        </p:pic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2449513" y="3014246"/>
              <a:ext cx="131921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Test leader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000" y="2762250"/>
            <a:ext cx="1250950" cy="1244600"/>
            <a:chOff x="457200" y="2762250"/>
            <a:chExt cx="1250950" cy="1244600"/>
          </a:xfrm>
        </p:grpSpPr>
        <p:pic>
          <p:nvPicPr>
            <p:cNvPr id="18436" name="Picture 4" descr="whiteline_00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" y="2762250"/>
              <a:ext cx="1250950" cy="1244600"/>
            </a:xfrm>
            <a:prstGeom prst="rect">
              <a:avLst/>
            </a:prstGeom>
            <a:noFill/>
          </p:spPr>
        </p:pic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541338" y="3011269"/>
              <a:ext cx="104775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Graduated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</a:rPr>
                <a:t>and start working</a:t>
              </a:r>
            </a:p>
          </p:txBody>
        </p:sp>
      </p:grp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1990725" y="4060825"/>
            <a:ext cx="0" cy="968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3917950" y="4060825"/>
            <a:ext cx="0" cy="958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36550" y="4583113"/>
            <a:ext cx="15779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/>
              <a:t>2013</a:t>
            </a:r>
            <a:endParaRPr lang="en-US" sz="1400" b="1" dirty="0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165350" y="4583113"/>
            <a:ext cx="15779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/>
              <a:t>2015</a:t>
            </a:r>
            <a:endParaRPr lang="en-US" sz="1400" b="1" dirty="0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375150" y="4583113"/>
            <a:ext cx="15779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/>
              <a:t>2016</a:t>
            </a:r>
            <a:endParaRPr lang="en-US" sz="1400" b="1" dirty="0"/>
          </a:p>
        </p:txBody>
      </p:sp>
      <p:pic>
        <p:nvPicPr>
          <p:cNvPr id="18451" name="Picture 19" descr="R_chevron0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20850" y="3265488"/>
            <a:ext cx="412750" cy="466725"/>
          </a:xfrm>
          <a:prstGeom prst="rect">
            <a:avLst/>
          </a:prstGeom>
          <a:noFill/>
        </p:spPr>
      </p:pic>
      <p:pic>
        <p:nvPicPr>
          <p:cNvPr id="18452" name="Picture 20" descr="R_chevron0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8900" y="3265488"/>
            <a:ext cx="412750" cy="466725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6734174" y="1752600"/>
            <a:ext cx="2139950" cy="2130425"/>
            <a:chOff x="6810374" y="1752600"/>
            <a:chExt cx="2139950" cy="2130425"/>
          </a:xfrm>
        </p:grpSpPr>
        <p:pic>
          <p:nvPicPr>
            <p:cNvPr id="21" name="Picture 2" descr="whiteline_00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>
              <a:off x="6810374" y="1752600"/>
              <a:ext cx="2139950" cy="2130425"/>
            </a:xfrm>
            <a:prstGeom prst="rect">
              <a:avLst/>
            </a:prstGeom>
            <a:noFill/>
          </p:spPr>
        </p:pic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7004049" y="2506663"/>
              <a:ext cx="1831975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leader and PM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6477000" y="4060825"/>
            <a:ext cx="0" cy="958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" name="Picture 20" descr="R_chevron0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2916" y="3167062"/>
            <a:ext cx="412750" cy="466725"/>
          </a:xfrm>
          <a:prstGeom prst="rect">
            <a:avLst/>
          </a:prstGeom>
          <a:noFill/>
        </p:spPr>
      </p:pic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6950148" y="4583113"/>
            <a:ext cx="15779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/>
              <a:t>2018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 animBg="1"/>
      <p:bldP spid="18445" grpId="0" animBg="1"/>
      <p:bldP spid="18446" grpId="0" animBg="1"/>
      <p:bldP spid="18447" grpId="0"/>
      <p:bldP spid="18448" grpId="0"/>
      <p:bldP spid="18449" grpId="0"/>
      <p:bldP spid="25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4. Strengths and weakness</a:t>
            </a:r>
            <a:endParaRPr lang="en-US" sz="4300" dirty="0"/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 rot="10082854">
            <a:off x="6127750" y="2644775"/>
            <a:ext cx="1196975" cy="303213"/>
            <a:chOff x="2598" y="1026"/>
            <a:chExt cx="957" cy="242"/>
          </a:xfrm>
        </p:grpSpPr>
        <p:grpSp>
          <p:nvGrpSpPr>
            <p:cNvPr id="10253" name="Group 13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0254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55" name="AutoShape 1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6" name="AutoShape 1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7" name="AutoShape 1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8" name="AutoShape 1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59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60" name="AutoShape 2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1" name="AutoShape 2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2" name="AutoShape 2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3" name="AutoShape 2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64" name="Group 24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0265" name="Group 2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66" name="AutoShape 2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7" name="AutoShape 2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8" name="AutoShape 2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9" name="AutoShape 2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70" name="Group 3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71" name="AutoShape 3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2" name="AutoShape 3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3" name="AutoShape 3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4" name="AutoShape 3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 rot="10082854">
            <a:off x="5032375" y="4465638"/>
            <a:ext cx="1198563" cy="303212"/>
            <a:chOff x="2598" y="1026"/>
            <a:chExt cx="957" cy="242"/>
          </a:xfrm>
        </p:grpSpPr>
        <p:grpSp>
          <p:nvGrpSpPr>
            <p:cNvPr id="10276" name="Group 36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0277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78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9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0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1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82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83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4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5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6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87" name="Group 47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0288" name="Group 4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289" name="AutoShape 4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0" name="AutoShape 5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1" name="AutoShape 5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2" name="AutoShape 5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93" name="Group 5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294" name="AutoShape 5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5" name="AutoShape 5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6" name="AutoShape 5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7" name="AutoShape 5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298" name="Group 58"/>
          <p:cNvGrpSpPr>
            <a:grpSpLocks/>
          </p:cNvGrpSpPr>
          <p:nvPr/>
        </p:nvGrpSpPr>
        <p:grpSpPr bwMode="auto">
          <a:xfrm rot="10082854">
            <a:off x="7407275" y="4464050"/>
            <a:ext cx="1196975" cy="303213"/>
            <a:chOff x="2598" y="1026"/>
            <a:chExt cx="957" cy="242"/>
          </a:xfrm>
        </p:grpSpPr>
        <p:grpSp>
          <p:nvGrpSpPr>
            <p:cNvPr id="10299" name="Group 59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0300" name="Group 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01" name="AutoShape 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2" name="AutoShape 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3" name="AutoShape 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4" name="AutoShape 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5" name="Group 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06" name="AutoShape 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7" name="AutoShape 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8" name="AutoShape 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9" name="AutoShape 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10" name="Group 70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0311" name="Group 7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12" name="AutoShape 7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3" name="AutoShape 7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4" name="AutoShape 7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5" name="AutoShape 7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16" name="Group 7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17" name="AutoShape 7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8" name="AutoShape 7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9" name="AutoShape 7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0" name="AutoShape 8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21" name="Group 81"/>
          <p:cNvGrpSpPr>
            <a:grpSpLocks/>
          </p:cNvGrpSpPr>
          <p:nvPr/>
        </p:nvGrpSpPr>
        <p:grpSpPr bwMode="auto">
          <a:xfrm>
            <a:off x="6675438" y="1809750"/>
            <a:ext cx="1196975" cy="303213"/>
            <a:chOff x="2598" y="1026"/>
            <a:chExt cx="957" cy="242"/>
          </a:xfrm>
        </p:grpSpPr>
        <p:grpSp>
          <p:nvGrpSpPr>
            <p:cNvPr id="10322" name="Group 82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0323" name="Group 8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24" name="AutoShape 8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5" name="AutoShape 8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6" name="AutoShape 8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7" name="AutoShape 8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28" name="Group 8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29" name="AutoShape 8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0" name="AutoShape 9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1" name="AutoShape 9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2" name="AutoShape 9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33" name="Group 93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0334" name="Group 9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35" name="AutoShape 9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6" name="AutoShape 9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7" name="AutoShape 9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8" name="AutoShape 9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9" name="Group 9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40" name="AutoShape 10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1" name="AutoShape 10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2" name="AutoShape 10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" name="AutoShape 10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44" name="Group 104"/>
          <p:cNvGrpSpPr>
            <a:grpSpLocks/>
          </p:cNvGrpSpPr>
          <p:nvPr/>
        </p:nvGrpSpPr>
        <p:grpSpPr bwMode="auto">
          <a:xfrm rot="344040">
            <a:off x="7958138" y="3644900"/>
            <a:ext cx="1198562" cy="303213"/>
            <a:chOff x="2598" y="1026"/>
            <a:chExt cx="957" cy="242"/>
          </a:xfrm>
        </p:grpSpPr>
        <p:grpSp>
          <p:nvGrpSpPr>
            <p:cNvPr id="10345" name="Group 105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0346" name="Group 10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47" name="AutoShape 10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8" name="AutoShape 10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9" name="AutoShape 10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0" name="AutoShape 11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51" name="Group 11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52" name="AutoShape 11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3" name="AutoShape 11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4" name="AutoShape 11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5" name="AutoShape 11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56" name="Group 116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0357" name="Group 1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58" name="AutoShape 11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9" name="AutoShape 11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0" name="AutoShape 12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1" name="AutoShape 12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62" name="Group 1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363" name="AutoShape 1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4" name="AutoShape 1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5" name="AutoShape 1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6" name="AutoShape 1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2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67" name="Group 127"/>
          <p:cNvGrpSpPr>
            <a:grpSpLocks/>
          </p:cNvGrpSpPr>
          <p:nvPr/>
        </p:nvGrpSpPr>
        <p:grpSpPr bwMode="auto">
          <a:xfrm rot="-232145">
            <a:off x="5551488" y="3617913"/>
            <a:ext cx="1235075" cy="331787"/>
            <a:chOff x="1824" y="2448"/>
            <a:chExt cx="987" cy="266"/>
          </a:xfrm>
        </p:grpSpPr>
        <p:grpSp>
          <p:nvGrpSpPr>
            <p:cNvPr id="10368" name="Group 128"/>
            <p:cNvGrpSpPr>
              <a:grpSpLocks/>
            </p:cNvGrpSpPr>
            <p:nvPr/>
          </p:nvGrpSpPr>
          <p:grpSpPr bwMode="auto">
            <a:xfrm rot="513316">
              <a:off x="1824" y="2448"/>
              <a:ext cx="957" cy="242"/>
              <a:chOff x="2598" y="1026"/>
              <a:chExt cx="957" cy="242"/>
            </a:xfrm>
          </p:grpSpPr>
          <p:grpSp>
            <p:nvGrpSpPr>
              <p:cNvPr id="10369" name="Group 129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10370" name="Group 13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371" name="AutoShape 13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2" name="AutoShape 13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3" name="AutoShape 13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4" name="AutoShape 13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75" name="Group 13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376" name="AutoShape 13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7" name="AutoShape 13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8" name="AutoShape 13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9" name="AutoShape 13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80" name="Group 140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10381" name="Group 14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382" name="AutoShape 14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3" name="AutoShape 14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4" name="AutoShape 14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5" name="AutoShape 14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86" name="Group 14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387" name="AutoShape 14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8" name="AutoShape 14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9" name="AutoShape 14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0" name="AutoShape 15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0391" name="Group 151"/>
            <p:cNvGrpSpPr>
              <a:grpSpLocks/>
            </p:cNvGrpSpPr>
            <p:nvPr/>
          </p:nvGrpSpPr>
          <p:grpSpPr bwMode="auto">
            <a:xfrm rot="513316">
              <a:off x="1854" y="2472"/>
              <a:ext cx="957" cy="242"/>
              <a:chOff x="2598" y="1026"/>
              <a:chExt cx="957" cy="242"/>
            </a:xfrm>
          </p:grpSpPr>
          <p:grpSp>
            <p:nvGrpSpPr>
              <p:cNvPr id="10392" name="Group 152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10393" name="Group 153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394" name="AutoShape 15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5" name="AutoShape 15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6" name="AutoShape 15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7" name="AutoShape 15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98" name="Group 158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399" name="AutoShape 15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0" name="AutoShape 16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1" name="AutoShape 16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2" name="AutoShape 16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403" name="Group 163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10404" name="Group 16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405" name="AutoShape 16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6" name="AutoShape 16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7" name="AutoShape 16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8" name="AutoShape 16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09" name="Group 16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0410" name="AutoShape 17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1" name="AutoShape 17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2" name="AutoShape 17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3" name="AutoShape 17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" name="Group 4"/>
          <p:cNvGrpSpPr/>
          <p:nvPr/>
        </p:nvGrpSpPr>
        <p:grpSpPr>
          <a:xfrm>
            <a:off x="299276" y="1752600"/>
            <a:ext cx="5638193" cy="990785"/>
            <a:chOff x="299276" y="1655763"/>
            <a:chExt cx="5638193" cy="777874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gray">
            <a:xfrm>
              <a:off x="1693664" y="1666874"/>
              <a:ext cx="4243805" cy="766763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4" name="Rectangle 174"/>
            <p:cNvSpPr>
              <a:spLocks noChangeArrowheads="1"/>
            </p:cNvSpPr>
            <p:nvPr/>
          </p:nvSpPr>
          <p:spPr bwMode="ltGray">
            <a:xfrm>
              <a:off x="352424" y="1655763"/>
              <a:ext cx="1323975" cy="766764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7" name="Rectangle 177"/>
            <p:cNvSpPr>
              <a:spLocks noChangeArrowheads="1"/>
            </p:cNvSpPr>
            <p:nvPr/>
          </p:nvSpPr>
          <p:spPr bwMode="white">
            <a:xfrm>
              <a:off x="299276" y="1836737"/>
              <a:ext cx="127470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Test skills</a:t>
              </a:r>
            </a:p>
          </p:txBody>
        </p:sp>
        <p:sp>
          <p:nvSpPr>
            <p:cNvPr id="10420" name="Rectangle 180"/>
            <p:cNvSpPr>
              <a:spLocks noChangeArrowheads="1"/>
            </p:cNvSpPr>
            <p:nvPr/>
          </p:nvSpPr>
          <p:spPr bwMode="auto">
            <a:xfrm>
              <a:off x="1752600" y="1784349"/>
              <a:ext cx="3691483" cy="579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b="1" dirty="0" smtClean="0"/>
                <a:t>Test techniques,…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 smtClean="0"/>
                <a:t>Test activities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 smtClean="0"/>
                <a:t>Test levels, test types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3839" y="3124180"/>
            <a:ext cx="5934561" cy="1282264"/>
            <a:chOff x="305689" y="3429186"/>
            <a:chExt cx="5934561" cy="1282264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gray">
            <a:xfrm>
              <a:off x="1686517" y="3429186"/>
              <a:ext cx="4553733" cy="944776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 w="12700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5" name="Rectangle 175"/>
            <p:cNvSpPr>
              <a:spLocks noChangeArrowheads="1"/>
            </p:cNvSpPr>
            <p:nvPr/>
          </p:nvSpPr>
          <p:spPr bwMode="gray">
            <a:xfrm>
              <a:off x="385577" y="3440112"/>
              <a:ext cx="1292088" cy="944776"/>
            </a:xfrm>
            <a:prstGeom prst="rect">
              <a:avLst/>
            </a:prstGeom>
            <a:solidFill>
              <a:schemeClr val="hlink"/>
            </a:solidFill>
            <a:ln w="12700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8" name="Rectangle 178"/>
            <p:cNvSpPr>
              <a:spLocks noChangeArrowheads="1"/>
            </p:cNvSpPr>
            <p:nvPr/>
          </p:nvSpPr>
          <p:spPr bwMode="white">
            <a:xfrm>
              <a:off x="305689" y="3656012"/>
              <a:ext cx="126188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FFFF"/>
                  </a:solidFill>
                </a:rPr>
                <a:t>Solf</a:t>
              </a:r>
              <a:r>
                <a:rPr lang="en-US" b="1" dirty="0" smtClean="0">
                  <a:solidFill>
                    <a:srgbClr val="FFFFFF"/>
                  </a:solidFill>
                </a:rPr>
                <a:t> skills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0421" name="Rectangle 181"/>
            <p:cNvSpPr>
              <a:spLocks noChangeArrowheads="1"/>
            </p:cNvSpPr>
            <p:nvPr/>
          </p:nvSpPr>
          <p:spPr bwMode="auto">
            <a:xfrm>
              <a:off x="1752600" y="3541899"/>
              <a:ext cx="4232896" cy="11695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b="1" dirty="0" smtClean="0"/>
                <a:t>Proactive</a:t>
              </a:r>
              <a:r>
                <a:rPr lang="en-US" sz="1400" b="1" dirty="0"/>
                <a:t>, </a:t>
              </a:r>
              <a:r>
                <a:rPr lang="en-US" sz="1400" b="1" dirty="0" smtClean="0"/>
                <a:t>self motivation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 smtClean="0"/>
                <a:t>Teamwork, communication, leadership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 smtClean="0"/>
                <a:t>Careful, hardworking, serious, continual improvement</a:t>
              </a:r>
            </a:p>
            <a:p>
              <a:pPr marL="285750" indent="-285750">
                <a:buFontTx/>
                <a:buChar char="-"/>
              </a:pPr>
              <a:endParaRPr lang="en-US" sz="1400" b="1" dirty="0" smtClean="0"/>
            </a:p>
          </p:txBody>
        </p:sp>
      </p:grpSp>
      <p:sp>
        <p:nvSpPr>
          <p:cNvPr id="10423" name="Rectangle 183"/>
          <p:cNvSpPr>
            <a:spLocks noChangeArrowheads="1"/>
          </p:cNvSpPr>
          <p:nvPr/>
        </p:nvSpPr>
        <p:spPr bwMode="gray">
          <a:xfrm>
            <a:off x="6472238" y="2151063"/>
            <a:ext cx="933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Reality</a:t>
            </a:r>
          </a:p>
        </p:txBody>
      </p:sp>
      <p:sp>
        <p:nvSpPr>
          <p:cNvPr id="10424" name="Rectangle 184"/>
          <p:cNvSpPr>
            <a:spLocks noChangeArrowheads="1"/>
          </p:cNvSpPr>
          <p:nvPr/>
        </p:nvSpPr>
        <p:spPr bwMode="gray">
          <a:xfrm>
            <a:off x="5329238" y="3979863"/>
            <a:ext cx="996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Identity</a:t>
            </a:r>
          </a:p>
        </p:txBody>
      </p:sp>
      <p:sp>
        <p:nvSpPr>
          <p:cNvPr id="10425" name="Rectangle 185"/>
          <p:cNvSpPr>
            <a:spLocks noChangeArrowheads="1"/>
          </p:cNvSpPr>
          <p:nvPr/>
        </p:nvSpPr>
        <p:spPr bwMode="gray">
          <a:xfrm>
            <a:off x="7604125" y="3960813"/>
            <a:ext cx="1225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Creativity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40" y="2062647"/>
            <a:ext cx="2907185" cy="23325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04800" y="4626112"/>
            <a:ext cx="5661466" cy="1241288"/>
            <a:chOff x="304800" y="3652837"/>
            <a:chExt cx="5661466" cy="771526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" y="3657600"/>
              <a:ext cx="1415772" cy="766763"/>
              <a:chOff x="304800" y="3863975"/>
              <a:chExt cx="1415772" cy="766763"/>
            </a:xfrm>
          </p:grpSpPr>
          <p:sp>
            <p:nvSpPr>
              <p:cNvPr id="10416" name="Rectangle 176"/>
              <p:cNvSpPr>
                <a:spLocks noChangeArrowheads="1"/>
              </p:cNvSpPr>
              <p:nvPr/>
            </p:nvSpPr>
            <p:spPr bwMode="gray">
              <a:xfrm>
                <a:off x="352424" y="3863975"/>
                <a:ext cx="1292089" cy="766763"/>
              </a:xfrm>
              <a:prstGeom prst="rect">
                <a:avLst/>
              </a:prstGeom>
              <a:solidFill>
                <a:schemeClr val="folHlink"/>
              </a:solidFill>
              <a:ln w="12700" algn="ctr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19" name="Rectangle 179"/>
              <p:cNvSpPr>
                <a:spLocks noChangeArrowheads="1"/>
              </p:cNvSpPr>
              <p:nvPr/>
            </p:nvSpPr>
            <p:spPr bwMode="white">
              <a:xfrm>
                <a:off x="304800" y="4108550"/>
                <a:ext cx="141577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FF"/>
                    </a:solidFill>
                  </a:rPr>
                  <a:t>Experience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657555" y="3652837"/>
              <a:ext cx="4308711" cy="766763"/>
              <a:chOff x="1902392" y="4302993"/>
              <a:chExt cx="4308711" cy="766763"/>
            </a:xfrm>
          </p:grpSpPr>
          <p:sp>
            <p:nvSpPr>
              <p:cNvPr id="195" name="Rectangle 4"/>
              <p:cNvSpPr>
                <a:spLocks noChangeArrowheads="1"/>
              </p:cNvSpPr>
              <p:nvPr/>
            </p:nvSpPr>
            <p:spPr bwMode="gray">
              <a:xfrm>
                <a:off x="1902392" y="4302993"/>
                <a:ext cx="4265545" cy="766763"/>
              </a:xfrm>
              <a:prstGeom prst="rect">
                <a:avLst/>
              </a:prstGeom>
              <a:solidFill>
                <a:srgbClr val="CCECFF">
                  <a:alpha val="50000"/>
                </a:srgbClr>
              </a:solidFill>
              <a:ln w="12700" algn="ctr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Rectangle 181"/>
              <p:cNvSpPr>
                <a:spLocks noChangeArrowheads="1"/>
              </p:cNvSpPr>
              <p:nvPr/>
            </p:nvSpPr>
            <p:spPr bwMode="auto">
              <a:xfrm>
                <a:off x="1997437" y="4337475"/>
                <a:ext cx="4213666" cy="7269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400" b="1" dirty="0" smtClean="0"/>
                  <a:t>Participate many project types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b="1" dirty="0" smtClean="0"/>
                  <a:t>Design test cases with different approaches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b="1" dirty="0" smtClean="0"/>
                  <a:t>Trainer in the test team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b="1" dirty="0" smtClean="0"/>
                  <a:t>Analysis SRS and transfer for team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b="1" dirty="0" smtClean="0"/>
                  <a:t>…</a:t>
                </a:r>
                <a:endParaRPr lang="en-US" sz="1400" b="1" dirty="0"/>
              </a:p>
            </p:txBody>
          </p:sp>
        </p:grpSp>
      </p:grpSp>
      <p:sp>
        <p:nvSpPr>
          <p:cNvPr id="186" name="Rectangle 2"/>
          <p:cNvSpPr txBox="1">
            <a:spLocks noChangeArrowheads="1"/>
          </p:cNvSpPr>
          <p:nvPr/>
        </p:nvSpPr>
        <p:spPr bwMode="auto">
          <a:xfrm>
            <a:off x="-98394" y="1018904"/>
            <a:ext cx="4213194" cy="57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kern="0" dirty="0" smtClean="0"/>
              <a:t>4.1 Strengths</a:t>
            </a:r>
            <a:endParaRPr lang="en-US" sz="2500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121747" y="970037"/>
            <a:ext cx="8816705" cy="4924696"/>
            <a:chOff x="306665" y="1458281"/>
            <a:chExt cx="8665335" cy="5029200"/>
          </a:xfrm>
        </p:grpSpPr>
        <p:sp>
          <p:nvSpPr>
            <p:cNvPr id="2" name="Rectangle 1"/>
            <p:cNvSpPr/>
            <p:nvPr/>
          </p:nvSpPr>
          <p:spPr>
            <a:xfrm>
              <a:off x="318350" y="1458281"/>
              <a:ext cx="8653650" cy="502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"/>
            <p:cNvSpPr txBox="1">
              <a:spLocks noChangeArrowheads="1"/>
            </p:cNvSpPr>
            <p:nvPr/>
          </p:nvSpPr>
          <p:spPr bwMode="auto">
            <a:xfrm>
              <a:off x="306665" y="1587125"/>
              <a:ext cx="3745292" cy="579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2pPr>
              <a:lvl3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3pPr>
              <a:lvl4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4pPr>
              <a:lvl5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5pPr>
              <a:lvl6pPr marL="4572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6pPr>
              <a:lvl7pPr marL="9144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7pPr>
              <a:lvl8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8pPr>
              <a:lvl9pPr marL="1828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2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500" kern="0" dirty="0" smtClean="0"/>
                <a:t>4.2 Weakness</a:t>
              </a:r>
              <a:endParaRPr lang="en-US" sz="2500" kern="0" dirty="0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1968009" y="1587440"/>
            <a:ext cx="2676525" cy="769799"/>
            <a:chOff x="1627188" y="1447800"/>
            <a:chExt cx="1630362" cy="769799"/>
          </a:xfrm>
        </p:grpSpPr>
        <p:sp>
          <p:nvSpPr>
            <p:cNvPr id="216" name="Oval 4"/>
            <p:cNvSpPr>
              <a:spLocks noChangeArrowheads="1"/>
            </p:cNvSpPr>
            <p:nvPr/>
          </p:nvSpPr>
          <p:spPr bwMode="gray">
            <a:xfrm>
              <a:off x="1627188" y="1447800"/>
              <a:ext cx="1630362" cy="533400"/>
            </a:xfrm>
            <a:prstGeom prst="ellipse">
              <a:avLst/>
            </a:prstGeom>
            <a:solidFill>
              <a:srgbClr val="993366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Rectangle 5"/>
            <p:cNvSpPr>
              <a:spLocks noChangeArrowheads="1"/>
            </p:cNvSpPr>
            <p:nvPr/>
          </p:nvSpPr>
          <p:spPr bwMode="gray">
            <a:xfrm>
              <a:off x="1844675" y="1509713"/>
              <a:ext cx="1193800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EAEAEA"/>
                  </a:solidFill>
                </a:rPr>
                <a:t>Conservative</a:t>
              </a:r>
              <a:endParaRPr lang="en-US" sz="2000" dirty="0">
                <a:solidFill>
                  <a:srgbClr val="EAEAEA"/>
                </a:solidFill>
              </a:endParaRPr>
            </a:p>
          </p:txBody>
        </p:sp>
      </p:grpSp>
      <p:sp>
        <p:nvSpPr>
          <p:cNvPr id="218" name="AutoShape 10"/>
          <p:cNvSpPr>
            <a:spLocks noChangeArrowheads="1"/>
          </p:cNvSpPr>
          <p:nvPr/>
        </p:nvSpPr>
        <p:spPr bwMode="blackGray">
          <a:xfrm flipV="1">
            <a:off x="4644535" y="2414528"/>
            <a:ext cx="536575" cy="4635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2185497" y="3028890"/>
            <a:ext cx="5492750" cy="488950"/>
            <a:chOff x="1844675" y="2889250"/>
            <a:chExt cx="5492750" cy="488950"/>
          </a:xfrm>
        </p:grpSpPr>
        <p:sp>
          <p:nvSpPr>
            <p:cNvPr id="220" name="AutoShape 11"/>
            <p:cNvSpPr>
              <a:spLocks noChangeArrowheads="1"/>
            </p:cNvSpPr>
            <p:nvPr/>
          </p:nvSpPr>
          <p:spPr bwMode="gray">
            <a:xfrm>
              <a:off x="1844675" y="2889250"/>
              <a:ext cx="5492750" cy="488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Rectangle 12"/>
            <p:cNvSpPr>
              <a:spLocks noChangeArrowheads="1"/>
            </p:cNvSpPr>
            <p:nvPr/>
          </p:nvSpPr>
          <p:spPr bwMode="gray">
            <a:xfrm>
              <a:off x="2114550" y="2971800"/>
              <a:ext cx="49926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 eaLnBrk="0" hangingPunct="0"/>
              <a:r>
                <a:rPr lang="en-US" sz="1600" dirty="0">
                  <a:solidFill>
                    <a:srgbClr val="1C1C1C"/>
                  </a:solidFill>
                </a:rPr>
                <a:t>Reading </a:t>
              </a:r>
              <a:r>
                <a:rPr lang="en-US" sz="1600" dirty="0" smtClean="0">
                  <a:solidFill>
                    <a:srgbClr val="1C1C1C"/>
                  </a:solidFill>
                </a:rPr>
                <a:t>book, practice to listen more and more</a:t>
              </a:r>
              <a:endParaRPr lang="en-US" sz="1600" dirty="0">
                <a:solidFill>
                  <a:srgbClr val="1C1C1C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2185497" y="3641665"/>
            <a:ext cx="5492750" cy="488950"/>
            <a:chOff x="1844675" y="3502025"/>
            <a:chExt cx="5492750" cy="488950"/>
          </a:xfrm>
        </p:grpSpPr>
        <p:sp>
          <p:nvSpPr>
            <p:cNvPr id="223" name="AutoShape 13"/>
            <p:cNvSpPr>
              <a:spLocks noChangeArrowheads="1"/>
            </p:cNvSpPr>
            <p:nvPr/>
          </p:nvSpPr>
          <p:spPr bwMode="gray">
            <a:xfrm>
              <a:off x="1844675" y="3502025"/>
              <a:ext cx="5492750" cy="488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Rectangle 14"/>
            <p:cNvSpPr>
              <a:spLocks noChangeArrowheads="1"/>
            </p:cNvSpPr>
            <p:nvPr/>
          </p:nvSpPr>
          <p:spPr bwMode="gray">
            <a:xfrm>
              <a:off x="2114550" y="3584575"/>
              <a:ext cx="49926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 eaLnBrk="0" hangingPunct="0"/>
              <a:r>
                <a:rPr lang="en-US" sz="1600" dirty="0" smtClean="0">
                  <a:solidFill>
                    <a:srgbClr val="1C1C1C"/>
                  </a:solidFill>
                </a:rPr>
                <a:t>Research and confirm the understanding of myself</a:t>
              </a:r>
              <a:endParaRPr lang="en-US" sz="1600" dirty="0">
                <a:solidFill>
                  <a:srgbClr val="1C1C1C"/>
                </a:solidFill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2185497" y="4259203"/>
            <a:ext cx="5492750" cy="488950"/>
            <a:chOff x="1844675" y="4119563"/>
            <a:chExt cx="5492750" cy="488950"/>
          </a:xfrm>
        </p:grpSpPr>
        <p:sp>
          <p:nvSpPr>
            <p:cNvPr id="226" name="AutoShape 2"/>
            <p:cNvSpPr>
              <a:spLocks noChangeArrowheads="1"/>
            </p:cNvSpPr>
            <p:nvPr/>
          </p:nvSpPr>
          <p:spPr bwMode="gray">
            <a:xfrm>
              <a:off x="1844675" y="4119563"/>
              <a:ext cx="5492750" cy="48895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Rectangle 15"/>
            <p:cNvSpPr>
              <a:spLocks noChangeArrowheads="1"/>
            </p:cNvSpPr>
            <p:nvPr/>
          </p:nvSpPr>
          <p:spPr bwMode="gray">
            <a:xfrm>
              <a:off x="2114550" y="4187825"/>
              <a:ext cx="49926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 eaLnBrk="0" hangingPunct="0"/>
              <a:r>
                <a:rPr lang="en-US" sz="1600" dirty="0">
                  <a:solidFill>
                    <a:srgbClr val="1C1C1C"/>
                  </a:solidFill>
                </a:rPr>
                <a:t>Each </a:t>
              </a:r>
              <a:r>
                <a:rPr lang="en-US" sz="1600" dirty="0" smtClean="0">
                  <a:solidFill>
                    <a:srgbClr val="1C1C1C"/>
                  </a:solidFill>
                </a:rPr>
                <a:t>phase has a maximum two goals</a:t>
              </a:r>
              <a:endParaRPr lang="en-US" sz="1600" dirty="0">
                <a:solidFill>
                  <a:srgbClr val="1C1C1C"/>
                </a:solidFill>
              </a:endParaRPr>
            </a:p>
          </p:txBody>
        </p:sp>
      </p:grpSp>
      <p:sp>
        <p:nvSpPr>
          <p:cNvPr id="228" name="AutoShape 16"/>
          <p:cNvSpPr>
            <a:spLocks noChangeArrowheads="1"/>
          </p:cNvSpPr>
          <p:nvPr/>
        </p:nvSpPr>
        <p:spPr bwMode="blackGray">
          <a:xfrm flipV="1">
            <a:off x="4720735" y="4949765"/>
            <a:ext cx="422275" cy="334963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Rectangle 17"/>
          <p:cNvSpPr>
            <a:spLocks noChangeArrowheads="1"/>
          </p:cNvSpPr>
          <p:nvPr/>
        </p:nvSpPr>
        <p:spPr bwMode="black">
          <a:xfrm>
            <a:off x="1963247" y="5543490"/>
            <a:ext cx="5768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C5704"/>
                </a:solidFill>
              </a:rPr>
              <a:t>Reduce weakness and focus on my goal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5293822" y="1594321"/>
            <a:ext cx="2676525" cy="533400"/>
            <a:chOff x="4953000" y="1454681"/>
            <a:chExt cx="2676525" cy="533400"/>
          </a:xfrm>
        </p:grpSpPr>
        <p:sp>
          <p:nvSpPr>
            <p:cNvPr id="231" name="Oval 4"/>
            <p:cNvSpPr>
              <a:spLocks noChangeArrowheads="1"/>
            </p:cNvSpPr>
            <p:nvPr/>
          </p:nvSpPr>
          <p:spPr bwMode="gray">
            <a:xfrm>
              <a:off x="4953000" y="1454681"/>
              <a:ext cx="2676525" cy="533400"/>
            </a:xfrm>
            <a:prstGeom prst="ellipse">
              <a:avLst/>
            </a:prstGeom>
            <a:solidFill>
              <a:srgbClr val="993366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Rectangle 5"/>
            <p:cNvSpPr>
              <a:spLocks noChangeArrowheads="1"/>
            </p:cNvSpPr>
            <p:nvPr/>
          </p:nvSpPr>
          <p:spPr bwMode="gray">
            <a:xfrm>
              <a:off x="5310043" y="1516594"/>
              <a:ext cx="1959832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EAEAEA"/>
                  </a:solidFill>
                </a:rPr>
                <a:t>Perfectionist</a:t>
              </a:r>
              <a:endParaRPr lang="en-US" sz="2000" dirty="0">
                <a:solidFill>
                  <a:srgbClr val="EAEAEA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798383" y="2463740"/>
            <a:ext cx="1466177" cy="2933700"/>
            <a:chOff x="457561" y="2324100"/>
            <a:chExt cx="1466177" cy="2933700"/>
          </a:xfrm>
        </p:grpSpPr>
        <p:sp>
          <p:nvSpPr>
            <p:cNvPr id="234" name="Freeform 4"/>
            <p:cNvSpPr>
              <a:spLocks/>
            </p:cNvSpPr>
            <p:nvPr/>
          </p:nvSpPr>
          <p:spPr bwMode="gray">
            <a:xfrm flipV="1">
              <a:off x="924750" y="3636962"/>
              <a:ext cx="998988" cy="1620838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6"/>
            <p:cNvSpPr>
              <a:spLocks/>
            </p:cNvSpPr>
            <p:nvPr/>
          </p:nvSpPr>
          <p:spPr bwMode="gray">
            <a:xfrm>
              <a:off x="914400" y="2324100"/>
              <a:ext cx="998988" cy="1485899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457561" y="3133725"/>
              <a:ext cx="1116307" cy="1114424"/>
              <a:chOff x="457561" y="3133725"/>
              <a:chExt cx="1116307" cy="1114424"/>
            </a:xfrm>
          </p:grpSpPr>
          <p:pic>
            <p:nvPicPr>
              <p:cNvPr id="237" name="Picture 19" descr="YG_circle0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7561" y="3133725"/>
                <a:ext cx="1116307" cy="1114424"/>
              </a:xfrm>
              <a:prstGeom prst="rect">
                <a:avLst/>
              </a:prstGeom>
              <a:noFill/>
            </p:spPr>
          </p:pic>
          <p:sp>
            <p:nvSpPr>
              <p:cNvPr id="238" name="Text Box 23"/>
              <p:cNvSpPr txBox="1">
                <a:spLocks noChangeArrowheads="1"/>
              </p:cNvSpPr>
              <p:nvPr/>
            </p:nvSpPr>
            <p:spPr bwMode="gray">
              <a:xfrm>
                <a:off x="459015" y="3473117"/>
                <a:ext cx="1070474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b="1" dirty="0" smtClean="0"/>
                  <a:t>Action</a:t>
                </a:r>
                <a:endParaRPr lang="en-US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218" grpId="0" animBg="1"/>
      <p:bldP spid="228" grpId="0" animBg="1"/>
      <p:bldP spid="2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5. Results</a:t>
            </a:r>
            <a:endParaRPr lang="en-US" sz="4300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gray">
          <a:xfrm>
            <a:off x="828675" y="4503738"/>
            <a:ext cx="7400925" cy="1782762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1" dir="t"/>
          </a:scene3d>
          <a:sp3d extrusionH="1218930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spAutoFit/>
            <a:flatTx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4562475"/>
            <a:ext cx="2479675" cy="1670050"/>
            <a:chOff x="838200" y="4562475"/>
            <a:chExt cx="2479675" cy="1670050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gray">
            <a:xfrm flipH="1">
              <a:off x="866775" y="4562475"/>
              <a:ext cx="2436813" cy="1670050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gray">
            <a:xfrm>
              <a:off x="866775" y="5170488"/>
              <a:ext cx="243205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ISTQB, </a:t>
              </a:r>
              <a:r>
                <a:rPr lang="en-US" sz="1600" dirty="0" err="1"/>
                <a:t>Toeic</a:t>
              </a:r>
              <a:r>
                <a:rPr lang="en-US" sz="1600" dirty="0"/>
                <a:t> 735, Pragmatic scrum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gray">
            <a:xfrm>
              <a:off x="838200" y="4645025"/>
              <a:ext cx="2479675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182326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FF"/>
                  </a:solidFill>
                </a:rPr>
                <a:t>Certificates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75013" y="4562475"/>
            <a:ext cx="2479675" cy="1670050"/>
            <a:chOff x="3275013" y="4562475"/>
            <a:chExt cx="2479675" cy="1670050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gray">
            <a:xfrm flipH="1">
              <a:off x="3313113" y="4562475"/>
              <a:ext cx="2436812" cy="167005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gray">
            <a:xfrm>
              <a:off x="3313113" y="5170488"/>
              <a:ext cx="243205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Become the best person in 2015 and 2017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gray">
            <a:xfrm>
              <a:off x="3275013" y="4645025"/>
              <a:ext cx="2479675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182326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FF"/>
                  </a:solidFill>
                </a:rPr>
                <a:t>Effect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94363" y="4560888"/>
            <a:ext cx="2508250" cy="1686818"/>
            <a:chOff x="5694363" y="4560888"/>
            <a:chExt cx="2508250" cy="1686818"/>
          </a:xfrm>
        </p:grpSpPr>
        <p:sp>
          <p:nvSpPr>
            <p:cNvPr id="31750" name="Rectangle 6"/>
            <p:cNvSpPr>
              <a:spLocks noChangeArrowheads="1"/>
            </p:cNvSpPr>
            <p:nvPr/>
          </p:nvSpPr>
          <p:spPr bwMode="gray">
            <a:xfrm flipH="1">
              <a:off x="5751513" y="4560888"/>
              <a:ext cx="2436812" cy="167005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gray">
            <a:xfrm>
              <a:off x="5770563" y="5170488"/>
              <a:ext cx="2432050" cy="1077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Family </a:t>
              </a:r>
              <a:r>
                <a:rPr lang="en-US" sz="1600" dirty="0" smtClean="0">
                  <a:solidFill>
                    <a:srgbClr val="000000"/>
                  </a:solidFill>
                </a:rPr>
                <a:t>is like music some high notes some low notes but always a beautiful song</a:t>
              </a:r>
              <a:endParaRPr lang="en-US" sz="1600" dirty="0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gray">
            <a:xfrm>
              <a:off x="5694363" y="4645025"/>
              <a:ext cx="24796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182326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FF"/>
                  </a:solidFill>
                </a:rPr>
                <a:t>Family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1757" name="Picture 13" descr="1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3150" y="2667000"/>
            <a:ext cx="1365250" cy="1552575"/>
          </a:xfrm>
          <a:prstGeom prst="rect">
            <a:avLst/>
          </a:prstGeom>
          <a:noFill/>
        </p:spPr>
      </p:pic>
      <p:sp>
        <p:nvSpPr>
          <p:cNvPr id="31758" name="Freeform 14"/>
          <p:cNvSpPr>
            <a:spLocks/>
          </p:cNvSpPr>
          <p:nvPr/>
        </p:nvSpPr>
        <p:spPr bwMode="gray">
          <a:xfrm>
            <a:off x="4572000" y="1562100"/>
            <a:ext cx="1092200" cy="2857500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12700" cap="flat" cmpd="sng">
            <a:solidFill>
              <a:srgbClr val="969696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759" name="Picture 15" descr="2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9825" y="3200400"/>
            <a:ext cx="1095375" cy="1295400"/>
          </a:xfrm>
          <a:prstGeom prst="rect">
            <a:avLst/>
          </a:prstGeom>
          <a:noFill/>
        </p:spPr>
      </p:pic>
      <p:pic>
        <p:nvPicPr>
          <p:cNvPr id="31760" name="Picture 16" descr="1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6775" y="2568575"/>
            <a:ext cx="1470025" cy="1470025"/>
          </a:xfrm>
          <a:prstGeom prst="rect">
            <a:avLst/>
          </a:prstGeom>
          <a:noFill/>
        </p:spPr>
      </p:pic>
      <p:pic>
        <p:nvPicPr>
          <p:cNvPr id="31761" name="Picture 17" descr="23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3011488"/>
            <a:ext cx="1608138" cy="140811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2" y="1030096"/>
            <a:ext cx="7161195" cy="537089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WordArt 2"/>
            <p:cNvSpPr>
              <a:spLocks noChangeArrowheads="1" noChangeShapeType="1" noTextEdit="1"/>
            </p:cNvSpPr>
            <p:nvPr/>
          </p:nvSpPr>
          <p:spPr bwMode="gray">
            <a:xfrm>
              <a:off x="1163638" y="1985169"/>
              <a:ext cx="7010400" cy="83820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sz="36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53882" dir="2700000" algn="ctr" rotWithShape="0">
                      <a:schemeClr val="tx1">
                        <a:alpha val="50000"/>
                      </a:schemeClr>
                    </a:outerShdw>
                  </a:effectLst>
                  <a:latin typeface="Arial"/>
                  <a:cs typeface="Arial"/>
                </a:rPr>
                <a:t>Thank you so much for your listening!</a:t>
              </a:r>
              <a:endParaRPr lang="en-US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8BD6F08E-FA30-4F22-86A3-A2C657FFFFA9}" vid="{F1F60506-182E-415B-8549-7DD43519D5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244</Words>
  <Application>Microsoft Office PowerPoint</Application>
  <PresentationFormat>On-screen Show (4:3)</PresentationFormat>
  <Paragraphs>60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400TGp_globalcity_light_ani</vt:lpstr>
      <vt:lpstr>Introduce myself</vt:lpstr>
      <vt:lpstr>1. Mindset and Goal</vt:lpstr>
      <vt:lpstr>3. Timeline</vt:lpstr>
      <vt:lpstr>4. Strengths and weakness</vt:lpstr>
      <vt:lpstr>5.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Tuoi</dc:creator>
  <cp:lastModifiedBy>DVH</cp:lastModifiedBy>
  <cp:revision>128</cp:revision>
  <dcterms:created xsi:type="dcterms:W3CDTF">2018-09-22T15:28:46Z</dcterms:created>
  <dcterms:modified xsi:type="dcterms:W3CDTF">2018-09-24T15:58:44Z</dcterms:modified>
</cp:coreProperties>
</file>