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E10D1-ABAB-4574-ADA8-42C8B9BEC6A9}" v="288" dt="2025-02-24T11:31:42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heir HADID" userId="123d7235792d1862" providerId="LiveId" clId="{2A3E10D1-ABAB-4574-ADA8-42C8B9BEC6A9}"/>
    <pc:docChg chg="undo redo custSel addSld modSld">
      <pc:chgData name="Zoheir HADID" userId="123d7235792d1862" providerId="LiveId" clId="{2A3E10D1-ABAB-4574-ADA8-42C8B9BEC6A9}" dt="2025-02-24T11:31:42.113" v="1772" actId="164"/>
      <pc:docMkLst>
        <pc:docMk/>
      </pc:docMkLst>
      <pc:sldChg chg="addSp delSp modSp new mod">
        <pc:chgData name="Zoheir HADID" userId="123d7235792d1862" providerId="LiveId" clId="{2A3E10D1-ABAB-4574-ADA8-42C8B9BEC6A9}" dt="2025-02-20T20:21:24.243" v="234" actId="164"/>
        <pc:sldMkLst>
          <pc:docMk/>
          <pc:sldMk cId="4243550657" sldId="256"/>
        </pc:sldMkLst>
        <pc:spChg chg="add mod">
          <ac:chgData name="Zoheir HADID" userId="123d7235792d1862" providerId="LiveId" clId="{2A3E10D1-ABAB-4574-ADA8-42C8B9BEC6A9}" dt="2025-02-20T20:21:24.243" v="234" actId="164"/>
          <ac:spMkLst>
            <pc:docMk/>
            <pc:sldMk cId="4243550657" sldId="256"/>
            <ac:spMk id="2" creationId="{3F58695C-B3F0-1FC7-CFE1-2B5C6549804D}"/>
          </ac:spMkLst>
        </pc:spChg>
        <pc:spChg chg="add mod">
          <ac:chgData name="Zoheir HADID" userId="123d7235792d1862" providerId="LiveId" clId="{2A3E10D1-ABAB-4574-ADA8-42C8B9BEC6A9}" dt="2025-02-20T20:21:24.243" v="234" actId="164"/>
          <ac:spMkLst>
            <pc:docMk/>
            <pc:sldMk cId="4243550657" sldId="256"/>
            <ac:spMk id="3" creationId="{9D31B456-E998-A022-8E1C-C895D76722DB}"/>
          </ac:spMkLst>
        </pc:spChg>
        <pc:spChg chg="add mod ord topLvl">
          <ac:chgData name="Zoheir HADID" userId="123d7235792d1862" providerId="LiveId" clId="{2A3E10D1-ABAB-4574-ADA8-42C8B9BEC6A9}" dt="2025-02-20T19:30:55.725" v="105" actId="171"/>
          <ac:spMkLst>
            <pc:docMk/>
            <pc:sldMk cId="4243550657" sldId="256"/>
            <ac:spMk id="4" creationId="{CAC6ACE4-478B-9440-72AE-E2B8DE434C14}"/>
          </ac:spMkLst>
        </pc:spChg>
        <pc:spChg chg="add mod">
          <ac:chgData name="Zoheir HADID" userId="123d7235792d1862" providerId="LiveId" clId="{2A3E10D1-ABAB-4574-ADA8-42C8B9BEC6A9}" dt="2025-02-20T20:21:24.243" v="234" actId="164"/>
          <ac:spMkLst>
            <pc:docMk/>
            <pc:sldMk cId="4243550657" sldId="256"/>
            <ac:spMk id="5" creationId="{B7C6E827-14BE-CCE9-CCC2-1CA18C3F376A}"/>
          </ac:spMkLst>
        </pc:spChg>
        <pc:spChg chg="add mod">
          <ac:chgData name="Zoheir HADID" userId="123d7235792d1862" providerId="LiveId" clId="{2A3E10D1-ABAB-4574-ADA8-42C8B9BEC6A9}" dt="2025-02-20T20:21:24.243" v="234" actId="164"/>
          <ac:spMkLst>
            <pc:docMk/>
            <pc:sldMk cId="4243550657" sldId="256"/>
            <ac:spMk id="8" creationId="{A2CEDBE5-902D-5F6F-4DD0-873F201BDECF}"/>
          </ac:spMkLst>
        </pc:spChg>
        <pc:spChg chg="add mod">
          <ac:chgData name="Zoheir HADID" userId="123d7235792d1862" providerId="LiveId" clId="{2A3E10D1-ABAB-4574-ADA8-42C8B9BEC6A9}" dt="2025-02-20T20:21:24.243" v="234" actId="164"/>
          <ac:spMkLst>
            <pc:docMk/>
            <pc:sldMk cId="4243550657" sldId="256"/>
            <ac:spMk id="9" creationId="{E5337EE6-9012-34EF-C7AF-3ADE37326102}"/>
          </ac:spMkLst>
        </pc:spChg>
        <pc:spChg chg="add mod">
          <ac:chgData name="Zoheir HADID" userId="123d7235792d1862" providerId="LiveId" clId="{2A3E10D1-ABAB-4574-ADA8-42C8B9BEC6A9}" dt="2025-02-20T20:21:24.243" v="234" actId="164"/>
          <ac:spMkLst>
            <pc:docMk/>
            <pc:sldMk cId="4243550657" sldId="256"/>
            <ac:spMk id="11" creationId="{8029C2BE-EFE1-F14B-C923-D78C968A5D31}"/>
          </ac:spMkLst>
        </pc:spChg>
        <pc:spChg chg="add mod">
          <ac:chgData name="Zoheir HADID" userId="123d7235792d1862" providerId="LiveId" clId="{2A3E10D1-ABAB-4574-ADA8-42C8B9BEC6A9}" dt="2025-02-20T20:21:24.243" v="234" actId="164"/>
          <ac:spMkLst>
            <pc:docMk/>
            <pc:sldMk cId="4243550657" sldId="256"/>
            <ac:spMk id="12" creationId="{D9C04986-58BE-ADD3-C55D-3F28A552404B}"/>
          </ac:spMkLst>
        </pc:spChg>
        <pc:spChg chg="add mod topLvl">
          <ac:chgData name="Zoheir HADID" userId="123d7235792d1862" providerId="LiveId" clId="{2A3E10D1-ABAB-4574-ADA8-42C8B9BEC6A9}" dt="2025-02-20T20:21:12.531" v="233" actId="2711"/>
          <ac:spMkLst>
            <pc:docMk/>
            <pc:sldMk cId="4243550657" sldId="256"/>
            <ac:spMk id="13" creationId="{5C856BAA-B93B-D2F9-5117-C8E9E976C8E9}"/>
          </ac:spMkLst>
        </pc:spChg>
        <pc:spChg chg="add mod topLvl">
          <ac:chgData name="Zoheir HADID" userId="123d7235792d1862" providerId="LiveId" clId="{2A3E10D1-ABAB-4574-ADA8-42C8B9BEC6A9}" dt="2025-02-20T20:00:50.516" v="114" actId="20577"/>
          <ac:spMkLst>
            <pc:docMk/>
            <pc:sldMk cId="4243550657" sldId="256"/>
            <ac:spMk id="14" creationId="{2BCFB17E-D087-52E4-D49F-A12D4B9A37F2}"/>
          </ac:spMkLst>
        </pc:spChg>
        <pc:spChg chg="add mod topLvl">
          <ac:chgData name="Zoheir HADID" userId="123d7235792d1862" providerId="LiveId" clId="{2A3E10D1-ABAB-4574-ADA8-42C8B9BEC6A9}" dt="2025-02-20T20:21:12.531" v="233" actId="2711"/>
          <ac:spMkLst>
            <pc:docMk/>
            <pc:sldMk cId="4243550657" sldId="256"/>
            <ac:spMk id="15" creationId="{8557D550-09EA-42A8-F987-6994E539AC81}"/>
          </ac:spMkLst>
        </pc:spChg>
        <pc:spChg chg="add mod">
          <ac:chgData name="Zoheir HADID" userId="123d7235792d1862" providerId="LiveId" clId="{2A3E10D1-ABAB-4574-ADA8-42C8B9BEC6A9}" dt="2025-02-20T20:21:24.243" v="234" actId="164"/>
          <ac:spMkLst>
            <pc:docMk/>
            <pc:sldMk cId="4243550657" sldId="256"/>
            <ac:spMk id="16" creationId="{B2E8991D-F101-939D-AFA5-01A73FD4F0C9}"/>
          </ac:spMkLst>
        </pc:spChg>
        <pc:spChg chg="add mod ord topLvl">
          <ac:chgData name="Zoheir HADID" userId="123d7235792d1862" providerId="LiveId" clId="{2A3E10D1-ABAB-4574-ADA8-42C8B9BEC6A9}" dt="2025-02-20T20:21:12.531" v="233" actId="2711"/>
          <ac:spMkLst>
            <pc:docMk/>
            <pc:sldMk cId="4243550657" sldId="256"/>
            <ac:spMk id="17" creationId="{D48D90E7-C8D6-2FF2-3B47-E4F6522056F1}"/>
          </ac:spMkLst>
        </pc:spChg>
        <pc:spChg chg="add mod">
          <ac:chgData name="Zoheir HADID" userId="123d7235792d1862" providerId="LiveId" clId="{2A3E10D1-ABAB-4574-ADA8-42C8B9BEC6A9}" dt="2025-02-20T20:21:24.243" v="234" actId="164"/>
          <ac:spMkLst>
            <pc:docMk/>
            <pc:sldMk cId="4243550657" sldId="256"/>
            <ac:spMk id="18" creationId="{BBAF7C19-38B8-A1D2-5BFE-4122ECF96344}"/>
          </ac:spMkLst>
        </pc:spChg>
        <pc:spChg chg="add mod topLvl">
          <ac:chgData name="Zoheir HADID" userId="123d7235792d1862" providerId="LiveId" clId="{2A3E10D1-ABAB-4574-ADA8-42C8B9BEC6A9}" dt="2025-02-20T19:31:49.778" v="111" actId="14100"/>
          <ac:spMkLst>
            <pc:docMk/>
            <pc:sldMk cId="4243550657" sldId="256"/>
            <ac:spMk id="19" creationId="{662FF9E1-802F-CC34-7C6B-3000B6DA7E4C}"/>
          </ac:spMkLst>
        </pc:spChg>
        <pc:spChg chg="add mod">
          <ac:chgData name="Zoheir HADID" userId="123d7235792d1862" providerId="LiveId" clId="{2A3E10D1-ABAB-4574-ADA8-42C8B9BEC6A9}" dt="2025-02-20T20:21:24.243" v="234" actId="164"/>
          <ac:spMkLst>
            <pc:docMk/>
            <pc:sldMk cId="4243550657" sldId="256"/>
            <ac:spMk id="20" creationId="{0F165808-3BD0-C1FB-9EC0-9ED8F7035E7C}"/>
          </ac:spMkLst>
        </pc:spChg>
        <pc:spChg chg="add mod topLvl">
          <ac:chgData name="Zoheir HADID" userId="123d7235792d1862" providerId="LiveId" clId="{2A3E10D1-ABAB-4574-ADA8-42C8B9BEC6A9}" dt="2025-02-20T19:31:45.620" v="110" actId="14100"/>
          <ac:spMkLst>
            <pc:docMk/>
            <pc:sldMk cId="4243550657" sldId="256"/>
            <ac:spMk id="21" creationId="{B0DADAC8-ADD5-A214-68EA-A4E9CD44BC32}"/>
          </ac:spMkLst>
        </pc:spChg>
        <pc:spChg chg="add mod">
          <ac:chgData name="Zoheir HADID" userId="123d7235792d1862" providerId="LiveId" clId="{2A3E10D1-ABAB-4574-ADA8-42C8B9BEC6A9}" dt="2025-02-20T20:21:12.531" v="233" actId="2711"/>
          <ac:spMkLst>
            <pc:docMk/>
            <pc:sldMk cId="4243550657" sldId="256"/>
            <ac:spMk id="28" creationId="{B3720C06-9D29-94A2-A8D5-2732955F5015}"/>
          </ac:spMkLst>
        </pc:spChg>
        <pc:grpChg chg="add mod">
          <ac:chgData name="Zoheir HADID" userId="123d7235792d1862" providerId="LiveId" clId="{2A3E10D1-ABAB-4574-ADA8-42C8B9BEC6A9}" dt="2025-02-20T19:31:25.758" v="108" actId="164"/>
          <ac:grpSpMkLst>
            <pc:docMk/>
            <pc:sldMk cId="4243550657" sldId="256"/>
            <ac:grpSpMk id="29" creationId="{A8516AF3-EB63-B6A4-2596-C03BE35F799A}"/>
          </ac:grpSpMkLst>
        </pc:grpChg>
        <pc:grpChg chg="add mod">
          <ac:chgData name="Zoheir HADID" userId="123d7235792d1862" providerId="LiveId" clId="{2A3E10D1-ABAB-4574-ADA8-42C8B9BEC6A9}" dt="2025-02-20T19:31:25.758" v="108" actId="164"/>
          <ac:grpSpMkLst>
            <pc:docMk/>
            <pc:sldMk cId="4243550657" sldId="256"/>
            <ac:grpSpMk id="30" creationId="{5FC09632-2055-7347-5EA0-68F6E6CDEA1D}"/>
          </ac:grpSpMkLst>
        </pc:grpChg>
        <pc:cxnChg chg="add mod topLvl">
          <ac:chgData name="Zoheir HADID" userId="123d7235792d1862" providerId="LiveId" clId="{2A3E10D1-ABAB-4574-ADA8-42C8B9BEC6A9}" dt="2025-02-20T19:30:41.471" v="104" actId="164"/>
          <ac:cxnSpMkLst>
            <pc:docMk/>
            <pc:sldMk cId="4243550657" sldId="256"/>
            <ac:cxnSpMk id="6" creationId="{E90CF314-DCC1-E89C-356F-6D1BAF84DB0A}"/>
          </ac:cxnSpMkLst>
        </pc:cxnChg>
        <pc:cxnChg chg="add mod">
          <ac:chgData name="Zoheir HADID" userId="123d7235792d1862" providerId="LiveId" clId="{2A3E10D1-ABAB-4574-ADA8-42C8B9BEC6A9}" dt="2025-02-20T19:23:09.099" v="22" actId="1036"/>
          <ac:cxnSpMkLst>
            <pc:docMk/>
            <pc:sldMk cId="4243550657" sldId="256"/>
            <ac:cxnSpMk id="7" creationId="{A8143D30-D6E2-D195-6724-41A32E85C0AD}"/>
          </ac:cxnSpMkLst>
        </pc:cxnChg>
        <pc:cxnChg chg="add mod topLvl">
          <ac:chgData name="Zoheir HADID" userId="123d7235792d1862" providerId="LiveId" clId="{2A3E10D1-ABAB-4574-ADA8-42C8B9BEC6A9}" dt="2025-02-20T19:30:41.471" v="104" actId="164"/>
          <ac:cxnSpMkLst>
            <pc:docMk/>
            <pc:sldMk cId="4243550657" sldId="256"/>
            <ac:cxnSpMk id="10" creationId="{1EF644BA-B95D-10A2-E5C4-526596A112FA}"/>
          </ac:cxnSpMkLst>
        </pc:cxnChg>
      </pc:sldChg>
      <pc:sldChg chg="addSp delSp modSp new mod">
        <pc:chgData name="Zoheir HADID" userId="123d7235792d1862" providerId="LiveId" clId="{2A3E10D1-ABAB-4574-ADA8-42C8B9BEC6A9}" dt="2025-02-21T19:50:36.880" v="580" actId="164"/>
        <pc:sldMkLst>
          <pc:docMk/>
          <pc:sldMk cId="2787972203" sldId="257"/>
        </pc:sldMkLst>
        <pc:spChg chg="add mod">
          <ac:chgData name="Zoheir HADID" userId="123d7235792d1862" providerId="LiveId" clId="{2A3E10D1-ABAB-4574-ADA8-42C8B9BEC6A9}" dt="2025-02-21T19:28:29.278" v="286" actId="164"/>
          <ac:spMkLst>
            <pc:docMk/>
            <pc:sldMk cId="2787972203" sldId="257"/>
            <ac:spMk id="4" creationId="{4DB96345-948C-FCB7-DB28-721A41378137}"/>
          </ac:spMkLst>
        </pc:spChg>
        <pc:spChg chg="add mod">
          <ac:chgData name="Zoheir HADID" userId="123d7235792d1862" providerId="LiveId" clId="{2A3E10D1-ABAB-4574-ADA8-42C8B9BEC6A9}" dt="2025-02-21T19:28:29.278" v="286" actId="164"/>
          <ac:spMkLst>
            <pc:docMk/>
            <pc:sldMk cId="2787972203" sldId="257"/>
            <ac:spMk id="5" creationId="{CA63D634-B8DD-81CD-C1E5-41ED1F7CEF77}"/>
          </ac:spMkLst>
        </pc:spChg>
        <pc:spChg chg="add mod">
          <ac:chgData name="Zoheir HADID" userId="123d7235792d1862" providerId="LiveId" clId="{2A3E10D1-ABAB-4574-ADA8-42C8B9BEC6A9}" dt="2025-02-21T19:28:29.278" v="286" actId="164"/>
          <ac:spMkLst>
            <pc:docMk/>
            <pc:sldMk cId="2787972203" sldId="257"/>
            <ac:spMk id="6" creationId="{7806EE60-D007-9708-17E7-E5C7DF6EDFF3}"/>
          </ac:spMkLst>
        </pc:spChg>
        <pc:spChg chg="add mod">
          <ac:chgData name="Zoheir HADID" userId="123d7235792d1862" providerId="LiveId" clId="{2A3E10D1-ABAB-4574-ADA8-42C8B9BEC6A9}" dt="2025-02-21T19:50:36.880" v="580" actId="164"/>
          <ac:spMkLst>
            <pc:docMk/>
            <pc:sldMk cId="2787972203" sldId="257"/>
            <ac:spMk id="22" creationId="{1A6A485C-CAC0-9BC2-E1BB-CA53ADCEE13E}"/>
          </ac:spMkLst>
        </pc:spChg>
        <pc:spChg chg="add mod">
          <ac:chgData name="Zoheir HADID" userId="123d7235792d1862" providerId="LiveId" clId="{2A3E10D1-ABAB-4574-ADA8-42C8B9BEC6A9}" dt="2025-02-21T19:50:36.880" v="580" actId="164"/>
          <ac:spMkLst>
            <pc:docMk/>
            <pc:sldMk cId="2787972203" sldId="257"/>
            <ac:spMk id="23" creationId="{7F2D0FAA-AB06-5A5A-5E37-F9E3707F86AE}"/>
          </ac:spMkLst>
        </pc:spChg>
        <pc:spChg chg="add mod">
          <ac:chgData name="Zoheir HADID" userId="123d7235792d1862" providerId="LiveId" clId="{2A3E10D1-ABAB-4574-ADA8-42C8B9BEC6A9}" dt="2025-02-21T19:50:36.880" v="580" actId="164"/>
          <ac:spMkLst>
            <pc:docMk/>
            <pc:sldMk cId="2787972203" sldId="257"/>
            <ac:spMk id="24" creationId="{13BC16B1-0B0C-3B12-19E0-BB4C69C4AAB9}"/>
          </ac:spMkLst>
        </pc:spChg>
        <pc:spChg chg="add mod">
          <ac:chgData name="Zoheir HADID" userId="123d7235792d1862" providerId="LiveId" clId="{2A3E10D1-ABAB-4574-ADA8-42C8B9BEC6A9}" dt="2025-02-21T19:31:59.969" v="343" actId="20577"/>
          <ac:spMkLst>
            <pc:docMk/>
            <pc:sldMk cId="2787972203" sldId="257"/>
            <ac:spMk id="25" creationId="{A60FB4EC-8961-71DE-4CA3-2BEE79D21313}"/>
          </ac:spMkLst>
        </pc:spChg>
        <pc:spChg chg="add mod">
          <ac:chgData name="Zoheir HADID" userId="123d7235792d1862" providerId="LiveId" clId="{2A3E10D1-ABAB-4574-ADA8-42C8B9BEC6A9}" dt="2025-02-21T19:32:16.532" v="353" actId="1076"/>
          <ac:spMkLst>
            <pc:docMk/>
            <pc:sldMk cId="2787972203" sldId="257"/>
            <ac:spMk id="26" creationId="{0106C6E6-99C9-952B-07CE-C32361AF9C8E}"/>
          </ac:spMkLst>
        </pc:spChg>
        <pc:spChg chg="add mod">
          <ac:chgData name="Zoheir HADID" userId="123d7235792d1862" providerId="LiveId" clId="{2A3E10D1-ABAB-4574-ADA8-42C8B9BEC6A9}" dt="2025-02-21T19:50:36.880" v="580" actId="164"/>
          <ac:spMkLst>
            <pc:docMk/>
            <pc:sldMk cId="2787972203" sldId="257"/>
            <ac:spMk id="27" creationId="{6A03283C-46DC-0A2F-6974-D3F6456CC793}"/>
          </ac:spMkLst>
        </pc:spChg>
        <pc:spChg chg="add mod">
          <ac:chgData name="Zoheir HADID" userId="123d7235792d1862" providerId="LiveId" clId="{2A3E10D1-ABAB-4574-ADA8-42C8B9BEC6A9}" dt="2025-02-21T19:50:36.880" v="580" actId="164"/>
          <ac:spMkLst>
            <pc:docMk/>
            <pc:sldMk cId="2787972203" sldId="257"/>
            <ac:spMk id="28" creationId="{F7BB8399-C38C-D574-1C82-84CFE5207783}"/>
          </ac:spMkLst>
        </pc:spChg>
        <pc:spChg chg="add mod">
          <ac:chgData name="Zoheir HADID" userId="123d7235792d1862" providerId="LiveId" clId="{2A3E10D1-ABAB-4574-ADA8-42C8B9BEC6A9}" dt="2025-02-21T19:50:36.880" v="580" actId="164"/>
          <ac:spMkLst>
            <pc:docMk/>
            <pc:sldMk cId="2787972203" sldId="257"/>
            <ac:spMk id="29" creationId="{409467AE-691D-4047-1B9E-EB9AF385DB5B}"/>
          </ac:spMkLst>
        </pc:spChg>
        <pc:spChg chg="add mod">
          <ac:chgData name="Zoheir HADID" userId="123d7235792d1862" providerId="LiveId" clId="{2A3E10D1-ABAB-4574-ADA8-42C8B9BEC6A9}" dt="2025-02-21T19:50:36.880" v="580" actId="164"/>
          <ac:spMkLst>
            <pc:docMk/>
            <pc:sldMk cId="2787972203" sldId="257"/>
            <ac:spMk id="30" creationId="{F5C62A59-9FDA-5E5E-2E20-AE8D90ACD23F}"/>
          </ac:spMkLst>
        </pc:spChg>
        <pc:spChg chg="add mod">
          <ac:chgData name="Zoheir HADID" userId="123d7235792d1862" providerId="LiveId" clId="{2A3E10D1-ABAB-4574-ADA8-42C8B9BEC6A9}" dt="2025-02-21T19:50:36.880" v="580" actId="164"/>
          <ac:spMkLst>
            <pc:docMk/>
            <pc:sldMk cId="2787972203" sldId="257"/>
            <ac:spMk id="31" creationId="{09C1A312-1A01-9460-33FC-D819D8D17A3B}"/>
          </ac:spMkLst>
        </pc:spChg>
        <pc:spChg chg="add mod">
          <ac:chgData name="Zoheir HADID" userId="123d7235792d1862" providerId="LiveId" clId="{2A3E10D1-ABAB-4574-ADA8-42C8B9BEC6A9}" dt="2025-02-21T19:37:35.524" v="446" actId="1076"/>
          <ac:spMkLst>
            <pc:docMk/>
            <pc:sldMk cId="2787972203" sldId="257"/>
            <ac:spMk id="32" creationId="{73C62EED-D7DE-66CB-76C8-E087D04E6B5E}"/>
          </ac:spMkLst>
        </pc:spChg>
        <pc:spChg chg="add mod">
          <ac:chgData name="Zoheir HADID" userId="123d7235792d1862" providerId="LiveId" clId="{2A3E10D1-ABAB-4574-ADA8-42C8B9BEC6A9}" dt="2025-02-21T19:50:36.880" v="580" actId="164"/>
          <ac:spMkLst>
            <pc:docMk/>
            <pc:sldMk cId="2787972203" sldId="257"/>
            <ac:spMk id="33" creationId="{752B9085-4713-25DD-87FE-E1CD863FB7BA}"/>
          </ac:spMkLst>
        </pc:spChg>
        <pc:spChg chg="add mod">
          <ac:chgData name="Zoheir HADID" userId="123d7235792d1862" providerId="LiveId" clId="{2A3E10D1-ABAB-4574-ADA8-42C8B9BEC6A9}" dt="2025-02-21T19:50:36.880" v="580" actId="164"/>
          <ac:spMkLst>
            <pc:docMk/>
            <pc:sldMk cId="2787972203" sldId="257"/>
            <ac:spMk id="41" creationId="{C4BC200B-EE31-C416-9BDB-8C216944AEBD}"/>
          </ac:spMkLst>
        </pc:spChg>
        <pc:grpChg chg="add mod">
          <ac:chgData name="Zoheir HADID" userId="123d7235792d1862" providerId="LiveId" clId="{2A3E10D1-ABAB-4574-ADA8-42C8B9BEC6A9}" dt="2025-02-21T19:34:02.812" v="397" actId="14100"/>
          <ac:grpSpMkLst>
            <pc:docMk/>
            <pc:sldMk cId="2787972203" sldId="257"/>
            <ac:grpSpMk id="7" creationId="{2764C442-AD40-56D7-B3EB-E5FA199A9679}"/>
          </ac:grpSpMkLst>
        </pc:grpChg>
        <pc:cxnChg chg="add mod">
          <ac:chgData name="Zoheir HADID" userId="123d7235792d1862" providerId="LiveId" clId="{2A3E10D1-ABAB-4574-ADA8-42C8B9BEC6A9}" dt="2025-02-21T19:29:33.221" v="292" actId="14100"/>
          <ac:cxnSpMkLst>
            <pc:docMk/>
            <pc:sldMk cId="2787972203" sldId="257"/>
            <ac:cxnSpMk id="9" creationId="{0773B754-5369-3CE4-1767-004BE8FEEFEE}"/>
          </ac:cxnSpMkLst>
        </pc:cxnChg>
        <pc:cxnChg chg="add mod">
          <ac:chgData name="Zoheir HADID" userId="123d7235792d1862" providerId="LiveId" clId="{2A3E10D1-ABAB-4574-ADA8-42C8B9BEC6A9}" dt="2025-02-21T19:29:29.836" v="291" actId="14100"/>
          <ac:cxnSpMkLst>
            <pc:docMk/>
            <pc:sldMk cId="2787972203" sldId="257"/>
            <ac:cxnSpMk id="10" creationId="{89B03A1E-4E6C-FA74-59AB-2CFA5C145AB4}"/>
          </ac:cxnSpMkLst>
        </pc:cxnChg>
        <pc:cxnChg chg="add mod">
          <ac:chgData name="Zoheir HADID" userId="123d7235792d1862" providerId="LiveId" clId="{2A3E10D1-ABAB-4574-ADA8-42C8B9BEC6A9}" dt="2025-02-21T19:30:04.861" v="303" actId="14100"/>
          <ac:cxnSpMkLst>
            <pc:docMk/>
            <pc:sldMk cId="2787972203" sldId="257"/>
            <ac:cxnSpMk id="13" creationId="{E891EAE3-C2FE-72AF-2879-0B7EF28DF4C0}"/>
          </ac:cxnSpMkLst>
        </pc:cxnChg>
        <pc:cxnChg chg="add mod">
          <ac:chgData name="Zoheir HADID" userId="123d7235792d1862" providerId="LiveId" clId="{2A3E10D1-ABAB-4574-ADA8-42C8B9BEC6A9}" dt="2025-02-21T19:29:54.301" v="299" actId="1076"/>
          <ac:cxnSpMkLst>
            <pc:docMk/>
            <pc:sldMk cId="2787972203" sldId="257"/>
            <ac:cxnSpMk id="16" creationId="{D2B5ED51-9FAB-CFF3-D006-D36A895A859F}"/>
          </ac:cxnSpMkLst>
        </pc:cxnChg>
        <pc:cxnChg chg="add mod">
          <ac:chgData name="Zoheir HADID" userId="123d7235792d1862" providerId="LiveId" clId="{2A3E10D1-ABAB-4574-ADA8-42C8B9BEC6A9}" dt="2025-02-21T19:30:00.939" v="302" actId="14100"/>
          <ac:cxnSpMkLst>
            <pc:docMk/>
            <pc:sldMk cId="2787972203" sldId="257"/>
            <ac:cxnSpMk id="19" creationId="{0DB33351-FF35-F4B4-6A1B-062DE44458DF}"/>
          </ac:cxnSpMkLst>
        </pc:cxnChg>
      </pc:sldChg>
      <pc:sldChg chg="addSp delSp modSp new mod">
        <pc:chgData name="Zoheir HADID" userId="123d7235792d1862" providerId="LiveId" clId="{2A3E10D1-ABAB-4574-ADA8-42C8B9BEC6A9}" dt="2025-02-22T15:40:43.348" v="825" actId="164"/>
        <pc:sldMkLst>
          <pc:docMk/>
          <pc:sldMk cId="517225097" sldId="258"/>
        </pc:sldMkLst>
        <pc:spChg chg="add mod">
          <ac:chgData name="Zoheir HADID" userId="123d7235792d1862" providerId="LiveId" clId="{2A3E10D1-ABAB-4574-ADA8-42C8B9BEC6A9}" dt="2025-02-22T15:40:43.348" v="825" actId="164"/>
          <ac:spMkLst>
            <pc:docMk/>
            <pc:sldMk cId="517225097" sldId="258"/>
            <ac:spMk id="4" creationId="{FF7CA384-9261-4B2F-C031-5C7D1CDE3837}"/>
          </ac:spMkLst>
        </pc:spChg>
        <pc:spChg chg="add mod">
          <ac:chgData name="Zoheir HADID" userId="123d7235792d1862" providerId="LiveId" clId="{2A3E10D1-ABAB-4574-ADA8-42C8B9BEC6A9}" dt="2025-02-22T15:40:43.348" v="825" actId="164"/>
          <ac:spMkLst>
            <pc:docMk/>
            <pc:sldMk cId="517225097" sldId="258"/>
            <ac:spMk id="5" creationId="{84BDC965-07A7-2833-DF1D-962DEC5A7C38}"/>
          </ac:spMkLst>
        </pc:spChg>
        <pc:spChg chg="add mod">
          <ac:chgData name="Zoheir HADID" userId="123d7235792d1862" providerId="LiveId" clId="{2A3E10D1-ABAB-4574-ADA8-42C8B9BEC6A9}" dt="2025-02-22T15:36:52.093" v="767" actId="207"/>
          <ac:spMkLst>
            <pc:docMk/>
            <pc:sldMk cId="517225097" sldId="258"/>
            <ac:spMk id="6" creationId="{902813AF-539A-30C0-ADA3-930E170BFAC5}"/>
          </ac:spMkLst>
        </pc:spChg>
        <pc:spChg chg="add mod">
          <ac:chgData name="Zoheir HADID" userId="123d7235792d1862" providerId="LiveId" clId="{2A3E10D1-ABAB-4574-ADA8-42C8B9BEC6A9}" dt="2025-02-22T15:40:43.348" v="825" actId="164"/>
          <ac:spMkLst>
            <pc:docMk/>
            <pc:sldMk cId="517225097" sldId="258"/>
            <ac:spMk id="7" creationId="{958D7A05-E15E-AFC5-F4C2-4F42867CACBF}"/>
          </ac:spMkLst>
        </pc:spChg>
        <pc:spChg chg="add mod">
          <ac:chgData name="Zoheir HADID" userId="123d7235792d1862" providerId="LiveId" clId="{2A3E10D1-ABAB-4574-ADA8-42C8B9BEC6A9}" dt="2025-02-22T15:30:47.808" v="651" actId="14100"/>
          <ac:spMkLst>
            <pc:docMk/>
            <pc:sldMk cId="517225097" sldId="258"/>
            <ac:spMk id="8" creationId="{A849B0C0-04C9-F3C7-602A-7C358B22F98C}"/>
          </ac:spMkLst>
        </pc:spChg>
        <pc:spChg chg="add mod">
          <ac:chgData name="Zoheir HADID" userId="123d7235792d1862" providerId="LiveId" clId="{2A3E10D1-ABAB-4574-ADA8-42C8B9BEC6A9}" dt="2025-02-22T15:40:43.348" v="825" actId="164"/>
          <ac:spMkLst>
            <pc:docMk/>
            <pc:sldMk cId="517225097" sldId="258"/>
            <ac:spMk id="17" creationId="{80E64579-F4DF-FFC9-1360-A33281432025}"/>
          </ac:spMkLst>
        </pc:spChg>
        <pc:spChg chg="add del mod">
          <ac:chgData name="Zoheir HADID" userId="123d7235792d1862" providerId="LiveId" clId="{2A3E10D1-ABAB-4574-ADA8-42C8B9BEC6A9}" dt="2025-02-22T15:40:43.348" v="825" actId="164"/>
          <ac:spMkLst>
            <pc:docMk/>
            <pc:sldMk cId="517225097" sldId="258"/>
            <ac:spMk id="18" creationId="{83AC6062-23A6-BDC8-1306-A43E3C23D925}"/>
          </ac:spMkLst>
        </pc:spChg>
        <pc:spChg chg="add mod">
          <ac:chgData name="Zoheir HADID" userId="123d7235792d1862" providerId="LiveId" clId="{2A3E10D1-ABAB-4574-ADA8-42C8B9BEC6A9}" dt="2025-02-22T15:40:43.348" v="825" actId="164"/>
          <ac:spMkLst>
            <pc:docMk/>
            <pc:sldMk cId="517225097" sldId="258"/>
            <ac:spMk id="19" creationId="{6194947A-237A-056D-2030-BB9B04F37491}"/>
          </ac:spMkLst>
        </pc:spChg>
        <pc:spChg chg="add mod">
          <ac:chgData name="Zoheir HADID" userId="123d7235792d1862" providerId="LiveId" clId="{2A3E10D1-ABAB-4574-ADA8-42C8B9BEC6A9}" dt="2025-02-22T15:40:43.348" v="825" actId="164"/>
          <ac:spMkLst>
            <pc:docMk/>
            <pc:sldMk cId="517225097" sldId="258"/>
            <ac:spMk id="21" creationId="{2FB627EB-F0EA-7E33-E10D-DDAE3C09E28D}"/>
          </ac:spMkLst>
        </pc:spChg>
        <pc:spChg chg="add mod">
          <ac:chgData name="Zoheir HADID" userId="123d7235792d1862" providerId="LiveId" clId="{2A3E10D1-ABAB-4574-ADA8-42C8B9BEC6A9}" dt="2025-02-22T15:40:43.348" v="825" actId="164"/>
          <ac:spMkLst>
            <pc:docMk/>
            <pc:sldMk cId="517225097" sldId="258"/>
            <ac:spMk id="23" creationId="{F0BAB0BB-4B74-2A2A-BE4F-5CB2BE62614C}"/>
          </ac:spMkLst>
        </pc:spChg>
        <pc:spChg chg="add mod">
          <ac:chgData name="Zoheir HADID" userId="123d7235792d1862" providerId="LiveId" clId="{2A3E10D1-ABAB-4574-ADA8-42C8B9BEC6A9}" dt="2025-02-22T15:40:43.348" v="825" actId="164"/>
          <ac:spMkLst>
            <pc:docMk/>
            <pc:sldMk cId="517225097" sldId="258"/>
            <ac:spMk id="29" creationId="{FB94D4E0-F34F-8728-FA6C-AEEB08876245}"/>
          </ac:spMkLst>
        </pc:spChg>
        <pc:spChg chg="add mod">
          <ac:chgData name="Zoheir HADID" userId="123d7235792d1862" providerId="LiveId" clId="{2A3E10D1-ABAB-4574-ADA8-42C8B9BEC6A9}" dt="2025-02-22T15:40:43.348" v="825" actId="164"/>
          <ac:spMkLst>
            <pc:docMk/>
            <pc:sldMk cId="517225097" sldId="258"/>
            <ac:spMk id="30" creationId="{A5C6F7CD-5D75-B631-ACC0-9AE4EEFBC8BB}"/>
          </ac:spMkLst>
        </pc:spChg>
        <pc:cxnChg chg="add mod">
          <ac:chgData name="Zoheir HADID" userId="123d7235792d1862" providerId="LiveId" clId="{2A3E10D1-ABAB-4574-ADA8-42C8B9BEC6A9}" dt="2025-02-22T15:30:54.181" v="653" actId="14100"/>
          <ac:cxnSpMkLst>
            <pc:docMk/>
            <pc:sldMk cId="517225097" sldId="258"/>
            <ac:cxnSpMk id="10" creationId="{3DEC641D-5DB9-A13E-672F-02784861F272}"/>
          </ac:cxnSpMkLst>
        </pc:cxnChg>
        <pc:cxnChg chg="add mod">
          <ac:chgData name="Zoheir HADID" userId="123d7235792d1862" providerId="LiveId" clId="{2A3E10D1-ABAB-4574-ADA8-42C8B9BEC6A9}" dt="2025-02-22T15:31:25.806" v="660" actId="1076"/>
          <ac:cxnSpMkLst>
            <pc:docMk/>
            <pc:sldMk cId="517225097" sldId="258"/>
            <ac:cxnSpMk id="14" creationId="{D0C2B624-CF2B-75D8-B438-D196DBFF52AD}"/>
          </ac:cxnSpMkLst>
        </pc:cxnChg>
        <pc:cxnChg chg="add mod">
          <ac:chgData name="Zoheir HADID" userId="123d7235792d1862" providerId="LiveId" clId="{2A3E10D1-ABAB-4574-ADA8-42C8B9BEC6A9}" dt="2025-02-22T15:39:10.334" v="803" actId="1076"/>
          <ac:cxnSpMkLst>
            <pc:docMk/>
            <pc:sldMk cId="517225097" sldId="258"/>
            <ac:cxnSpMk id="27" creationId="{54E16171-74F8-BDE1-F569-ADD3E9936A89}"/>
          </ac:cxnSpMkLst>
        </pc:cxnChg>
      </pc:sldChg>
      <pc:sldChg chg="addSp delSp modSp new mod">
        <pc:chgData name="Zoheir HADID" userId="123d7235792d1862" providerId="LiveId" clId="{2A3E10D1-ABAB-4574-ADA8-42C8B9BEC6A9}" dt="2025-02-23T16:31:11.490" v="1300" actId="1076"/>
        <pc:sldMkLst>
          <pc:docMk/>
          <pc:sldMk cId="3641366307" sldId="259"/>
        </pc:sldMkLst>
        <pc:spChg chg="del">
          <ac:chgData name="Zoheir HADID" userId="123d7235792d1862" providerId="LiveId" clId="{2A3E10D1-ABAB-4574-ADA8-42C8B9BEC6A9}" dt="2025-02-23T15:12:44.151" v="827" actId="478"/>
          <ac:spMkLst>
            <pc:docMk/>
            <pc:sldMk cId="3641366307" sldId="259"/>
            <ac:spMk id="2" creationId="{37F74546-9DD2-D104-3252-EB8767732DEB}"/>
          </ac:spMkLst>
        </pc:spChg>
        <pc:spChg chg="del">
          <ac:chgData name="Zoheir HADID" userId="123d7235792d1862" providerId="LiveId" clId="{2A3E10D1-ABAB-4574-ADA8-42C8B9BEC6A9}" dt="2025-02-23T15:12:46.799" v="828" actId="478"/>
          <ac:spMkLst>
            <pc:docMk/>
            <pc:sldMk cId="3641366307" sldId="259"/>
            <ac:spMk id="3" creationId="{8B37FEDC-215E-1F6D-2565-86AE20B79521}"/>
          </ac:spMkLst>
        </pc:spChg>
        <pc:spChg chg="add del mod">
          <ac:chgData name="Zoheir HADID" userId="123d7235792d1862" providerId="LiveId" clId="{2A3E10D1-ABAB-4574-ADA8-42C8B9BEC6A9}" dt="2025-02-23T15:13:02.856" v="831" actId="478"/>
          <ac:spMkLst>
            <pc:docMk/>
            <pc:sldMk cId="3641366307" sldId="259"/>
            <ac:spMk id="4" creationId="{1C65D463-07A9-2BD3-EC27-26B2A0C6EC4D}"/>
          </ac:spMkLst>
        </pc:spChg>
        <pc:spChg chg="add mod">
          <ac:chgData name="Zoheir HADID" userId="123d7235792d1862" providerId="LiveId" clId="{2A3E10D1-ABAB-4574-ADA8-42C8B9BEC6A9}" dt="2025-02-23T16:31:11.490" v="1300" actId="1076"/>
          <ac:spMkLst>
            <pc:docMk/>
            <pc:sldMk cId="3641366307" sldId="259"/>
            <ac:spMk id="5" creationId="{D0A9803C-97A7-EF99-A8E2-2DE03C42D3BC}"/>
          </ac:spMkLst>
        </pc:spChg>
        <pc:spChg chg="add mod">
          <ac:chgData name="Zoheir HADID" userId="123d7235792d1862" providerId="LiveId" clId="{2A3E10D1-ABAB-4574-ADA8-42C8B9BEC6A9}" dt="2025-02-23T16:31:11.490" v="1300" actId="1076"/>
          <ac:spMkLst>
            <pc:docMk/>
            <pc:sldMk cId="3641366307" sldId="259"/>
            <ac:spMk id="6" creationId="{6BE85D7F-4FCA-6E9A-E447-015B4936D5A8}"/>
          </ac:spMkLst>
        </pc:spChg>
        <pc:spChg chg="add mod topLvl">
          <ac:chgData name="Zoheir HADID" userId="123d7235792d1862" providerId="LiveId" clId="{2A3E10D1-ABAB-4574-ADA8-42C8B9BEC6A9}" dt="2025-02-23T16:31:11.490" v="1300" actId="1076"/>
          <ac:spMkLst>
            <pc:docMk/>
            <pc:sldMk cId="3641366307" sldId="259"/>
            <ac:spMk id="7" creationId="{3C8285DD-86D4-256B-F3E4-6AF84937F837}"/>
          </ac:spMkLst>
        </pc:spChg>
        <pc:spChg chg="add mod topLvl">
          <ac:chgData name="Zoheir HADID" userId="123d7235792d1862" providerId="LiveId" clId="{2A3E10D1-ABAB-4574-ADA8-42C8B9BEC6A9}" dt="2025-02-23T16:31:11.490" v="1300" actId="1076"/>
          <ac:spMkLst>
            <pc:docMk/>
            <pc:sldMk cId="3641366307" sldId="259"/>
            <ac:spMk id="8" creationId="{E5B48736-81DC-834B-5C23-DA37F2D01A91}"/>
          </ac:spMkLst>
        </pc:spChg>
        <pc:spChg chg="mod">
          <ac:chgData name="Zoheir HADID" userId="123d7235792d1862" providerId="LiveId" clId="{2A3E10D1-ABAB-4574-ADA8-42C8B9BEC6A9}" dt="2025-02-23T15:15:40.593" v="895" actId="207"/>
          <ac:spMkLst>
            <pc:docMk/>
            <pc:sldMk cId="3641366307" sldId="259"/>
            <ac:spMk id="11" creationId="{0F59F33F-E4BD-2BBE-74C6-E848CF81822F}"/>
          </ac:spMkLst>
        </pc:spChg>
        <pc:spChg chg="mod">
          <ac:chgData name="Zoheir HADID" userId="123d7235792d1862" providerId="LiveId" clId="{2A3E10D1-ABAB-4574-ADA8-42C8B9BEC6A9}" dt="2025-02-23T15:15:29.476" v="893"/>
          <ac:spMkLst>
            <pc:docMk/>
            <pc:sldMk cId="3641366307" sldId="259"/>
            <ac:spMk id="12" creationId="{DA53AF3E-84C3-8961-F994-793334DEEFA2}"/>
          </ac:spMkLst>
        </pc:spChg>
        <pc:spChg chg="mod">
          <ac:chgData name="Zoheir HADID" userId="123d7235792d1862" providerId="LiveId" clId="{2A3E10D1-ABAB-4574-ADA8-42C8B9BEC6A9}" dt="2025-02-23T15:22:29.491" v="967" actId="14100"/>
          <ac:spMkLst>
            <pc:docMk/>
            <pc:sldMk cId="3641366307" sldId="259"/>
            <ac:spMk id="15" creationId="{7A0D1C58-B0DD-276E-7635-A72732BA1C7C}"/>
          </ac:spMkLst>
        </pc:spChg>
        <pc:spChg chg="mod">
          <ac:chgData name="Zoheir HADID" userId="123d7235792d1862" providerId="LiveId" clId="{2A3E10D1-ABAB-4574-ADA8-42C8B9BEC6A9}" dt="2025-02-23T15:18:11.485" v="918"/>
          <ac:spMkLst>
            <pc:docMk/>
            <pc:sldMk cId="3641366307" sldId="259"/>
            <ac:spMk id="16" creationId="{A2C67C17-89C7-C26B-EE98-195BC4691AC1}"/>
          </ac:spMkLst>
        </pc:spChg>
        <pc:spChg chg="add mod ord">
          <ac:chgData name="Zoheir HADID" userId="123d7235792d1862" providerId="LiveId" clId="{2A3E10D1-ABAB-4574-ADA8-42C8B9BEC6A9}" dt="2025-02-23T15:20:46.862" v="942" actId="167"/>
          <ac:spMkLst>
            <pc:docMk/>
            <pc:sldMk cId="3641366307" sldId="259"/>
            <ac:spMk id="19" creationId="{29F411F1-7F34-3CA5-3BC0-57DA91722F91}"/>
          </ac:spMkLst>
        </pc:spChg>
        <pc:spChg chg="add mod">
          <ac:chgData name="Zoheir HADID" userId="123d7235792d1862" providerId="LiveId" clId="{2A3E10D1-ABAB-4574-ADA8-42C8B9BEC6A9}" dt="2025-02-23T15:20:23.009" v="937" actId="164"/>
          <ac:spMkLst>
            <pc:docMk/>
            <pc:sldMk cId="3641366307" sldId="259"/>
            <ac:spMk id="20" creationId="{029F4A8E-AEB4-D48C-6FC4-F2FB08916554}"/>
          </ac:spMkLst>
        </pc:spChg>
        <pc:spChg chg="add mod">
          <ac:chgData name="Zoheir HADID" userId="123d7235792d1862" providerId="LiveId" clId="{2A3E10D1-ABAB-4574-ADA8-42C8B9BEC6A9}" dt="2025-02-23T16:31:11.490" v="1300" actId="1076"/>
          <ac:spMkLst>
            <pc:docMk/>
            <pc:sldMk cId="3641366307" sldId="259"/>
            <ac:spMk id="21" creationId="{24917456-031D-76B9-30CF-CB2222464AAA}"/>
          </ac:spMkLst>
        </pc:spChg>
        <pc:spChg chg="mod">
          <ac:chgData name="Zoheir HADID" userId="123d7235792d1862" providerId="LiveId" clId="{2A3E10D1-ABAB-4574-ADA8-42C8B9BEC6A9}" dt="2025-02-23T16:31:11.490" v="1300" actId="1076"/>
          <ac:spMkLst>
            <pc:docMk/>
            <pc:sldMk cId="3641366307" sldId="259"/>
            <ac:spMk id="24" creationId="{B20E4939-B5CD-2D68-027C-91F01D9370E0}"/>
          </ac:spMkLst>
        </pc:spChg>
        <pc:spChg chg="mod">
          <ac:chgData name="Zoheir HADID" userId="123d7235792d1862" providerId="LiveId" clId="{2A3E10D1-ABAB-4574-ADA8-42C8B9BEC6A9}" dt="2025-02-23T15:21:03.861" v="946" actId="14100"/>
          <ac:spMkLst>
            <pc:docMk/>
            <pc:sldMk cId="3641366307" sldId="259"/>
            <ac:spMk id="25" creationId="{20A808B5-8B6E-C093-C99B-8C4A1699B32E}"/>
          </ac:spMkLst>
        </pc:spChg>
        <pc:spChg chg="mod">
          <ac:chgData name="Zoheir HADID" userId="123d7235792d1862" providerId="LiveId" clId="{2A3E10D1-ABAB-4574-ADA8-42C8B9BEC6A9}" dt="2025-02-23T16:31:11.490" v="1300" actId="1076"/>
          <ac:spMkLst>
            <pc:docMk/>
            <pc:sldMk cId="3641366307" sldId="259"/>
            <ac:spMk id="27" creationId="{43C5EF52-8355-5991-7071-1C1D72DFF283}"/>
          </ac:spMkLst>
        </pc:spChg>
        <pc:spChg chg="mod">
          <ac:chgData name="Zoheir HADID" userId="123d7235792d1862" providerId="LiveId" clId="{2A3E10D1-ABAB-4574-ADA8-42C8B9BEC6A9}" dt="2025-02-23T15:21:14.259" v="948"/>
          <ac:spMkLst>
            <pc:docMk/>
            <pc:sldMk cId="3641366307" sldId="259"/>
            <ac:spMk id="28" creationId="{35A2A6F9-0735-9988-0C27-E378BBA99C56}"/>
          </ac:spMkLst>
        </pc:spChg>
        <pc:spChg chg="add mod">
          <ac:chgData name="Zoheir HADID" userId="123d7235792d1862" providerId="LiveId" clId="{2A3E10D1-ABAB-4574-ADA8-42C8B9BEC6A9}" dt="2025-02-23T16:31:11.490" v="1300" actId="1076"/>
          <ac:spMkLst>
            <pc:docMk/>
            <pc:sldMk cId="3641366307" sldId="259"/>
            <ac:spMk id="48" creationId="{DD8760CB-F193-51C3-88DE-537EA1595048}"/>
          </ac:spMkLst>
        </pc:spChg>
        <pc:spChg chg="add mod">
          <ac:chgData name="Zoheir HADID" userId="123d7235792d1862" providerId="LiveId" clId="{2A3E10D1-ABAB-4574-ADA8-42C8B9BEC6A9}" dt="2025-02-23T16:31:11.490" v="1300" actId="1076"/>
          <ac:spMkLst>
            <pc:docMk/>
            <pc:sldMk cId="3641366307" sldId="259"/>
            <ac:spMk id="49" creationId="{88F88FFF-EF74-CC9B-7F60-C92F622D0A82}"/>
          </ac:spMkLst>
        </pc:spChg>
        <pc:spChg chg="add mod">
          <ac:chgData name="Zoheir HADID" userId="123d7235792d1862" providerId="LiveId" clId="{2A3E10D1-ABAB-4574-ADA8-42C8B9BEC6A9}" dt="2025-02-23T16:31:02.895" v="1298" actId="164"/>
          <ac:spMkLst>
            <pc:docMk/>
            <pc:sldMk cId="3641366307" sldId="259"/>
            <ac:spMk id="50" creationId="{F539AE3F-946E-E166-D863-CFB62858787C}"/>
          </ac:spMkLst>
        </pc:spChg>
        <pc:spChg chg="add mod">
          <ac:chgData name="Zoheir HADID" userId="123d7235792d1862" providerId="LiveId" clId="{2A3E10D1-ABAB-4574-ADA8-42C8B9BEC6A9}" dt="2025-02-23T16:31:02.895" v="1298" actId="164"/>
          <ac:spMkLst>
            <pc:docMk/>
            <pc:sldMk cId="3641366307" sldId="259"/>
            <ac:spMk id="51" creationId="{8AC4A822-C449-8A12-6695-0BD634B26978}"/>
          </ac:spMkLst>
        </pc:spChg>
        <pc:spChg chg="add mod">
          <ac:chgData name="Zoheir HADID" userId="123d7235792d1862" providerId="LiveId" clId="{2A3E10D1-ABAB-4574-ADA8-42C8B9BEC6A9}" dt="2025-02-23T16:31:11.490" v="1300" actId="1076"/>
          <ac:spMkLst>
            <pc:docMk/>
            <pc:sldMk cId="3641366307" sldId="259"/>
            <ac:spMk id="52" creationId="{25CEE3DF-2D04-3F6B-C025-47BDC9B8D57B}"/>
          </ac:spMkLst>
        </pc:spChg>
        <pc:spChg chg="add del mod">
          <ac:chgData name="Zoheir HADID" userId="123d7235792d1862" providerId="LiveId" clId="{2A3E10D1-ABAB-4574-ADA8-42C8B9BEC6A9}" dt="2025-02-23T15:38:56.545" v="1193" actId="478"/>
          <ac:spMkLst>
            <pc:docMk/>
            <pc:sldMk cId="3641366307" sldId="259"/>
            <ac:spMk id="53" creationId="{7F38AD93-18F1-0D8F-5834-7D02DEADE3E9}"/>
          </ac:spMkLst>
        </pc:spChg>
        <pc:spChg chg="add del">
          <ac:chgData name="Zoheir HADID" userId="123d7235792d1862" providerId="LiveId" clId="{2A3E10D1-ABAB-4574-ADA8-42C8B9BEC6A9}" dt="2025-02-23T15:39:00.803" v="1195" actId="478"/>
          <ac:spMkLst>
            <pc:docMk/>
            <pc:sldMk cId="3641366307" sldId="259"/>
            <ac:spMk id="54" creationId="{8EC47516-5AFF-9028-3723-85D29B276A7E}"/>
          </ac:spMkLst>
        </pc:spChg>
        <pc:spChg chg="add del mod">
          <ac:chgData name="Zoheir HADID" userId="123d7235792d1862" providerId="LiveId" clId="{2A3E10D1-ABAB-4574-ADA8-42C8B9BEC6A9}" dt="2025-02-23T15:39:49.365" v="1205" actId="478"/>
          <ac:spMkLst>
            <pc:docMk/>
            <pc:sldMk cId="3641366307" sldId="259"/>
            <ac:spMk id="55" creationId="{B18C4C32-174E-2DA9-A072-C404DF4561BA}"/>
          </ac:spMkLst>
        </pc:spChg>
        <pc:spChg chg="add">
          <ac:chgData name="Zoheir HADID" userId="123d7235792d1862" providerId="LiveId" clId="{2A3E10D1-ABAB-4574-ADA8-42C8B9BEC6A9}" dt="2025-02-23T15:39:20.635" v="1197"/>
          <ac:spMkLst>
            <pc:docMk/>
            <pc:sldMk cId="3641366307" sldId="259"/>
            <ac:spMk id="56" creationId="{DA49CA28-D70E-3184-D7A7-01954A784439}"/>
          </ac:spMkLst>
        </pc:spChg>
        <pc:spChg chg="add">
          <ac:chgData name="Zoheir HADID" userId="123d7235792d1862" providerId="LiveId" clId="{2A3E10D1-ABAB-4574-ADA8-42C8B9BEC6A9}" dt="2025-02-23T15:39:25.828" v="1199"/>
          <ac:spMkLst>
            <pc:docMk/>
            <pc:sldMk cId="3641366307" sldId="259"/>
            <ac:spMk id="57" creationId="{6760186C-9F3A-2DA6-BE82-4A4241343DD9}"/>
          </ac:spMkLst>
        </pc:spChg>
        <pc:spChg chg="add">
          <ac:chgData name="Zoheir HADID" userId="123d7235792d1862" providerId="LiveId" clId="{2A3E10D1-ABAB-4574-ADA8-42C8B9BEC6A9}" dt="2025-02-23T15:39:41.124" v="1201"/>
          <ac:spMkLst>
            <pc:docMk/>
            <pc:sldMk cId="3641366307" sldId="259"/>
            <ac:spMk id="58" creationId="{70E40EB9-09E9-89EB-5F67-AE3FF34F30E9}"/>
          </ac:spMkLst>
        </pc:spChg>
        <pc:spChg chg="add">
          <ac:chgData name="Zoheir HADID" userId="123d7235792d1862" providerId="LiveId" clId="{2A3E10D1-ABAB-4574-ADA8-42C8B9BEC6A9}" dt="2025-02-23T15:41:49.805" v="1207"/>
          <ac:spMkLst>
            <pc:docMk/>
            <pc:sldMk cId="3641366307" sldId="259"/>
            <ac:spMk id="59" creationId="{6241D2F3-9B32-16AC-D7BF-A8C4166C71E0}"/>
          </ac:spMkLst>
        </pc:spChg>
        <pc:spChg chg="add">
          <ac:chgData name="Zoheir HADID" userId="123d7235792d1862" providerId="LiveId" clId="{2A3E10D1-ABAB-4574-ADA8-42C8B9BEC6A9}" dt="2025-02-23T15:42:02.500" v="1210"/>
          <ac:spMkLst>
            <pc:docMk/>
            <pc:sldMk cId="3641366307" sldId="259"/>
            <ac:spMk id="60" creationId="{8C59E5D8-9B62-7E1C-BC43-BB80A5C5CBDC}"/>
          </ac:spMkLst>
        </pc:spChg>
        <pc:spChg chg="add">
          <ac:chgData name="Zoheir HADID" userId="123d7235792d1862" providerId="LiveId" clId="{2A3E10D1-ABAB-4574-ADA8-42C8B9BEC6A9}" dt="2025-02-23T15:42:48.615" v="1218"/>
          <ac:spMkLst>
            <pc:docMk/>
            <pc:sldMk cId="3641366307" sldId="259"/>
            <ac:spMk id="61" creationId="{D2F88CDF-10C9-937E-5A65-9FB2248238B3}"/>
          </ac:spMkLst>
        </pc:spChg>
        <pc:spChg chg="add del mod">
          <ac:chgData name="Zoheir HADID" userId="123d7235792d1862" providerId="LiveId" clId="{2A3E10D1-ABAB-4574-ADA8-42C8B9BEC6A9}" dt="2025-02-23T16:28:09.925" v="1282" actId="478"/>
          <ac:spMkLst>
            <pc:docMk/>
            <pc:sldMk cId="3641366307" sldId="259"/>
            <ac:spMk id="62" creationId="{99413568-0C0B-40AB-4704-5CE0BDA2A7C5}"/>
          </ac:spMkLst>
        </pc:spChg>
        <pc:spChg chg="add">
          <ac:chgData name="Zoheir HADID" userId="123d7235792d1862" providerId="LiveId" clId="{2A3E10D1-ABAB-4574-ADA8-42C8B9BEC6A9}" dt="2025-02-23T15:46:14.106" v="1243"/>
          <ac:spMkLst>
            <pc:docMk/>
            <pc:sldMk cId="3641366307" sldId="259"/>
            <ac:spMk id="63" creationId="{74EAD2C5-B7C7-71D5-2C84-9DD31E519DC7}"/>
          </ac:spMkLst>
        </pc:spChg>
        <pc:spChg chg="add">
          <ac:chgData name="Zoheir HADID" userId="123d7235792d1862" providerId="LiveId" clId="{2A3E10D1-ABAB-4574-ADA8-42C8B9BEC6A9}" dt="2025-02-23T15:46:39.177" v="1247"/>
          <ac:spMkLst>
            <pc:docMk/>
            <pc:sldMk cId="3641366307" sldId="259"/>
            <ac:spMk id="64" creationId="{37C5FD24-C3AA-27F6-465B-D063097EA3F2}"/>
          </ac:spMkLst>
        </pc:spChg>
        <pc:grpChg chg="add del mod">
          <ac:chgData name="Zoheir HADID" userId="123d7235792d1862" providerId="LiveId" clId="{2A3E10D1-ABAB-4574-ADA8-42C8B9BEC6A9}" dt="2025-02-23T15:17:35.123" v="914" actId="165"/>
          <ac:grpSpMkLst>
            <pc:docMk/>
            <pc:sldMk cId="3641366307" sldId="259"/>
            <ac:grpSpMk id="9" creationId="{41B782CE-E22D-24D6-9317-642D8B43B6CB}"/>
          </ac:grpSpMkLst>
        </pc:grpChg>
        <pc:grpChg chg="add del mod">
          <ac:chgData name="Zoheir HADID" userId="123d7235792d1862" providerId="LiveId" clId="{2A3E10D1-ABAB-4574-ADA8-42C8B9BEC6A9}" dt="2025-02-23T15:17:03.830" v="908" actId="478"/>
          <ac:grpSpMkLst>
            <pc:docMk/>
            <pc:sldMk cId="3641366307" sldId="259"/>
            <ac:grpSpMk id="10" creationId="{54DA4006-85D5-AE96-5792-47E2D387E12E}"/>
          </ac:grpSpMkLst>
        </pc:grpChg>
        <pc:grpChg chg="add mod">
          <ac:chgData name="Zoheir HADID" userId="123d7235792d1862" providerId="LiveId" clId="{2A3E10D1-ABAB-4574-ADA8-42C8B9BEC6A9}" dt="2025-02-23T15:22:52.605" v="968" actId="164"/>
          <ac:grpSpMkLst>
            <pc:docMk/>
            <pc:sldMk cId="3641366307" sldId="259"/>
            <ac:grpSpMk id="13" creationId="{36FA6994-9C38-AE50-2054-9074D7295DD1}"/>
          </ac:grpSpMkLst>
        </pc:grpChg>
        <pc:grpChg chg="add mod">
          <ac:chgData name="Zoheir HADID" userId="123d7235792d1862" providerId="LiveId" clId="{2A3E10D1-ABAB-4574-ADA8-42C8B9BEC6A9}" dt="2025-02-23T15:23:23.400" v="971" actId="164"/>
          <ac:grpSpMkLst>
            <pc:docMk/>
            <pc:sldMk cId="3641366307" sldId="259"/>
            <ac:grpSpMk id="14" creationId="{7AF0DA3D-8FF5-FA51-E245-2FC5DBB64ACA}"/>
          </ac:grpSpMkLst>
        </pc:grpChg>
        <pc:grpChg chg="add mod">
          <ac:chgData name="Zoheir HADID" userId="123d7235792d1862" providerId="LiveId" clId="{2A3E10D1-ABAB-4574-ADA8-42C8B9BEC6A9}" dt="2025-02-23T15:23:01.782" v="969" actId="164"/>
          <ac:grpSpMkLst>
            <pc:docMk/>
            <pc:sldMk cId="3641366307" sldId="259"/>
            <ac:grpSpMk id="22" creationId="{CDF6488B-9FB7-2678-A0E7-DA6A7DEA1359}"/>
          </ac:grpSpMkLst>
        </pc:grpChg>
        <pc:grpChg chg="add mod">
          <ac:chgData name="Zoheir HADID" userId="123d7235792d1862" providerId="LiveId" clId="{2A3E10D1-ABAB-4574-ADA8-42C8B9BEC6A9}" dt="2025-02-23T15:23:01.782" v="969" actId="164"/>
          <ac:grpSpMkLst>
            <pc:docMk/>
            <pc:sldMk cId="3641366307" sldId="259"/>
            <ac:grpSpMk id="23" creationId="{97F4453B-6E2D-5CCC-88BC-9F9440CF7FE2}"/>
          </ac:grpSpMkLst>
        </pc:grpChg>
        <pc:grpChg chg="add mod">
          <ac:chgData name="Zoheir HADID" userId="123d7235792d1862" providerId="LiveId" clId="{2A3E10D1-ABAB-4574-ADA8-42C8B9BEC6A9}" dt="2025-02-23T15:23:01.782" v="969" actId="164"/>
          <ac:grpSpMkLst>
            <pc:docMk/>
            <pc:sldMk cId="3641366307" sldId="259"/>
            <ac:grpSpMk id="26" creationId="{EC9E6CD6-BED4-605E-503F-D8BF1551EB3D}"/>
          </ac:grpSpMkLst>
        </pc:grpChg>
        <pc:grpChg chg="add mod">
          <ac:chgData name="Zoheir HADID" userId="123d7235792d1862" providerId="LiveId" clId="{2A3E10D1-ABAB-4574-ADA8-42C8B9BEC6A9}" dt="2025-02-23T16:31:02.895" v="1298" actId="164"/>
          <ac:grpSpMkLst>
            <pc:docMk/>
            <pc:sldMk cId="3641366307" sldId="259"/>
            <ac:grpSpMk id="33" creationId="{60F46626-C8E0-E4EC-70F4-ABB1C7884F59}"/>
          </ac:grpSpMkLst>
        </pc:grpChg>
        <pc:grpChg chg="add mod ord">
          <ac:chgData name="Zoheir HADID" userId="123d7235792d1862" providerId="LiveId" clId="{2A3E10D1-ABAB-4574-ADA8-42C8B9BEC6A9}" dt="2025-02-23T16:31:02.895" v="1298" actId="164"/>
          <ac:grpSpMkLst>
            <pc:docMk/>
            <pc:sldMk cId="3641366307" sldId="259"/>
            <ac:grpSpMk id="34" creationId="{03E1FA59-07C2-1253-6CBA-2419FDD3762D}"/>
          </ac:grpSpMkLst>
        </pc:grpChg>
        <pc:grpChg chg="add mod">
          <ac:chgData name="Zoheir HADID" userId="123d7235792d1862" providerId="LiveId" clId="{2A3E10D1-ABAB-4574-ADA8-42C8B9BEC6A9}" dt="2025-02-23T16:31:02.895" v="1298" actId="164"/>
          <ac:grpSpMkLst>
            <pc:docMk/>
            <pc:sldMk cId="3641366307" sldId="259"/>
            <ac:grpSpMk id="35" creationId="{189421C9-77B4-3152-7943-C1283328E920}"/>
          </ac:grpSpMkLst>
        </pc:grpChg>
        <pc:grpChg chg="add mod">
          <ac:chgData name="Zoheir HADID" userId="123d7235792d1862" providerId="LiveId" clId="{2A3E10D1-ABAB-4574-ADA8-42C8B9BEC6A9}" dt="2025-02-23T16:31:02.895" v="1298" actId="164"/>
          <ac:grpSpMkLst>
            <pc:docMk/>
            <pc:sldMk cId="3641366307" sldId="259"/>
            <ac:grpSpMk id="65" creationId="{A2DC5EF5-B947-CAD9-81E8-84C5E9B69367}"/>
          </ac:grpSpMkLst>
        </pc:grpChg>
        <pc:cxnChg chg="add mod ord">
          <ac:chgData name="Zoheir HADID" userId="123d7235792d1862" providerId="LiveId" clId="{2A3E10D1-ABAB-4574-ADA8-42C8B9BEC6A9}" dt="2025-02-23T15:26:57.437" v="1000" actId="14100"/>
          <ac:cxnSpMkLst>
            <pc:docMk/>
            <pc:sldMk cId="3641366307" sldId="259"/>
            <ac:cxnSpMk id="18" creationId="{93B28062-F57F-E2BD-1C52-F4E744098F08}"/>
          </ac:cxnSpMkLst>
        </pc:cxnChg>
        <pc:cxnChg chg="add mod">
          <ac:chgData name="Zoheir HADID" userId="123d7235792d1862" providerId="LiveId" clId="{2A3E10D1-ABAB-4574-ADA8-42C8B9BEC6A9}" dt="2025-02-23T15:37:47.453" v="1109" actId="1037"/>
          <ac:cxnSpMkLst>
            <pc:docMk/>
            <pc:sldMk cId="3641366307" sldId="259"/>
            <ac:cxnSpMk id="37" creationId="{E506B479-C4CC-E19C-E5BC-F7345A4D25D9}"/>
          </ac:cxnSpMkLst>
        </pc:cxnChg>
        <pc:cxnChg chg="add mod">
          <ac:chgData name="Zoheir HADID" userId="123d7235792d1862" providerId="LiveId" clId="{2A3E10D1-ABAB-4574-ADA8-42C8B9BEC6A9}" dt="2025-02-23T16:31:02.895" v="1298" actId="164"/>
          <ac:cxnSpMkLst>
            <pc:docMk/>
            <pc:sldMk cId="3641366307" sldId="259"/>
            <ac:cxnSpMk id="40" creationId="{10E85750-2F5C-F492-6881-5BD5E7F60371}"/>
          </ac:cxnSpMkLst>
        </pc:cxnChg>
      </pc:sldChg>
      <pc:sldChg chg="addSp delSp modSp add mod">
        <pc:chgData name="Zoheir HADID" userId="123d7235792d1862" providerId="LiveId" clId="{2A3E10D1-ABAB-4574-ADA8-42C8B9BEC6A9}" dt="2025-02-24T11:31:42.113" v="1772" actId="164"/>
        <pc:sldMkLst>
          <pc:docMk/>
          <pc:sldMk cId="4152901445" sldId="260"/>
        </pc:sldMkLst>
        <pc:spChg chg="add del">
          <ac:chgData name="Zoheir HADID" userId="123d7235792d1862" providerId="LiveId" clId="{2A3E10D1-ABAB-4574-ADA8-42C8B9BEC6A9}" dt="2025-02-24T11:15:04.925" v="1360" actId="22"/>
          <ac:spMkLst>
            <pc:docMk/>
            <pc:sldMk cId="4152901445" sldId="260"/>
            <ac:spMk id="3" creationId="{9D69E510-5BA3-53DB-02F5-64AA072A547D}"/>
          </ac:spMkLst>
        </pc:spChg>
        <pc:spChg chg="add mod">
          <ac:chgData name="Zoheir HADID" userId="123d7235792d1862" providerId="LiveId" clId="{2A3E10D1-ABAB-4574-ADA8-42C8B9BEC6A9}" dt="2025-02-24T11:31:42.113" v="1772" actId="164"/>
          <ac:spMkLst>
            <pc:docMk/>
            <pc:sldMk cId="4152901445" sldId="260"/>
            <ac:spMk id="4" creationId="{D58DA24D-3114-9498-312B-4E7F22D49BDA}"/>
          </ac:spMkLst>
        </pc:spChg>
        <pc:spChg chg="mod">
          <ac:chgData name="Zoheir HADID" userId="123d7235792d1862" providerId="LiveId" clId="{2A3E10D1-ABAB-4574-ADA8-42C8B9BEC6A9}" dt="2025-02-24T11:10:49.374" v="1325" actId="165"/>
          <ac:spMkLst>
            <pc:docMk/>
            <pc:sldMk cId="4152901445" sldId="260"/>
            <ac:spMk id="5" creationId="{31EA7E77-02AA-3D4A-767D-AB3DE542AABE}"/>
          </ac:spMkLst>
        </pc:spChg>
        <pc:spChg chg="mod">
          <ac:chgData name="Zoheir HADID" userId="123d7235792d1862" providerId="LiveId" clId="{2A3E10D1-ABAB-4574-ADA8-42C8B9BEC6A9}" dt="2025-02-24T11:10:49.374" v="1325" actId="165"/>
          <ac:spMkLst>
            <pc:docMk/>
            <pc:sldMk cId="4152901445" sldId="260"/>
            <ac:spMk id="8" creationId="{8330D4B4-2BB6-0E71-2FDB-ECE0A4B495DF}"/>
          </ac:spMkLst>
        </pc:spChg>
        <pc:spChg chg="mod topLvl">
          <ac:chgData name="Zoheir HADID" userId="123d7235792d1862" providerId="LiveId" clId="{2A3E10D1-ABAB-4574-ADA8-42C8B9BEC6A9}" dt="2025-02-24T11:31:42.113" v="1772" actId="164"/>
          <ac:spMkLst>
            <pc:docMk/>
            <pc:sldMk cId="4152901445" sldId="260"/>
            <ac:spMk id="19" creationId="{765EC068-57A8-C0D7-DB3B-DCFD694E2410}"/>
          </ac:spMkLst>
        </pc:spChg>
        <pc:spChg chg="del mod topLvl">
          <ac:chgData name="Zoheir HADID" userId="123d7235792d1862" providerId="LiveId" clId="{2A3E10D1-ABAB-4574-ADA8-42C8B9BEC6A9}" dt="2025-02-24T11:14:29.294" v="1353" actId="478"/>
          <ac:spMkLst>
            <pc:docMk/>
            <pc:sldMk cId="4152901445" sldId="260"/>
            <ac:spMk id="20" creationId="{46CC5E71-F7D6-E41A-6830-3B613444382F}"/>
          </ac:spMkLst>
        </pc:spChg>
        <pc:spChg chg="mod topLvl">
          <ac:chgData name="Zoheir HADID" userId="123d7235792d1862" providerId="LiveId" clId="{2A3E10D1-ABAB-4574-ADA8-42C8B9BEC6A9}" dt="2025-02-24T11:31:42.113" v="1772" actId="164"/>
          <ac:spMkLst>
            <pc:docMk/>
            <pc:sldMk cId="4152901445" sldId="260"/>
            <ac:spMk id="21" creationId="{34A1FB2D-9FA3-796E-6A12-D036F27495ED}"/>
          </ac:spMkLst>
        </pc:spChg>
        <pc:spChg chg="mod">
          <ac:chgData name="Zoheir HADID" userId="123d7235792d1862" providerId="LiveId" clId="{2A3E10D1-ABAB-4574-ADA8-42C8B9BEC6A9}" dt="2025-02-24T11:20:40.524" v="1526" actId="1037"/>
          <ac:spMkLst>
            <pc:docMk/>
            <pc:sldMk cId="4152901445" sldId="260"/>
            <ac:spMk id="24" creationId="{ED72F670-B1EC-5021-0882-DA7F5E39C108}"/>
          </ac:spMkLst>
        </pc:spChg>
        <pc:spChg chg="mod">
          <ac:chgData name="Zoheir HADID" userId="123d7235792d1862" providerId="LiveId" clId="{2A3E10D1-ABAB-4574-ADA8-42C8B9BEC6A9}" dt="2025-02-24T11:20:40.524" v="1526" actId="1037"/>
          <ac:spMkLst>
            <pc:docMk/>
            <pc:sldMk cId="4152901445" sldId="260"/>
            <ac:spMk id="25" creationId="{D96B1962-D093-018C-9153-2F00D852A262}"/>
          </ac:spMkLst>
        </pc:spChg>
        <pc:spChg chg="mod">
          <ac:chgData name="Zoheir HADID" userId="123d7235792d1862" providerId="LiveId" clId="{2A3E10D1-ABAB-4574-ADA8-42C8B9BEC6A9}" dt="2025-02-24T11:20:40.524" v="1526" actId="1037"/>
          <ac:spMkLst>
            <pc:docMk/>
            <pc:sldMk cId="4152901445" sldId="260"/>
            <ac:spMk id="27" creationId="{C2E4A764-3D62-4DBE-5B52-42DDFD44FE76}"/>
          </ac:spMkLst>
        </pc:spChg>
        <pc:spChg chg="mod">
          <ac:chgData name="Zoheir HADID" userId="123d7235792d1862" providerId="LiveId" clId="{2A3E10D1-ABAB-4574-ADA8-42C8B9BEC6A9}" dt="2025-02-24T11:20:40.524" v="1526" actId="1037"/>
          <ac:spMkLst>
            <pc:docMk/>
            <pc:sldMk cId="4152901445" sldId="260"/>
            <ac:spMk id="28" creationId="{CED0596E-892D-FE51-57BA-31DC34DCFA1D}"/>
          </ac:spMkLst>
        </pc:spChg>
        <pc:spChg chg="add mod">
          <ac:chgData name="Zoheir HADID" userId="123d7235792d1862" providerId="LiveId" clId="{2A3E10D1-ABAB-4574-ADA8-42C8B9BEC6A9}" dt="2025-02-24T11:31:42.113" v="1772" actId="164"/>
          <ac:spMkLst>
            <pc:docMk/>
            <pc:sldMk cId="4152901445" sldId="260"/>
            <ac:spMk id="30" creationId="{D0E81706-907B-96EA-F84D-DD7509A4BEC2}"/>
          </ac:spMkLst>
        </pc:spChg>
        <pc:spChg chg="mod">
          <ac:chgData name="Zoheir HADID" userId="123d7235792d1862" providerId="LiveId" clId="{2A3E10D1-ABAB-4574-ADA8-42C8B9BEC6A9}" dt="2025-02-24T11:22:09.314" v="1540"/>
          <ac:spMkLst>
            <pc:docMk/>
            <pc:sldMk cId="4152901445" sldId="260"/>
            <ac:spMk id="32" creationId="{4D17402E-5664-C331-AAEA-8C6D1B6A7727}"/>
          </ac:spMkLst>
        </pc:spChg>
        <pc:spChg chg="mod">
          <ac:chgData name="Zoheir HADID" userId="123d7235792d1862" providerId="LiveId" clId="{2A3E10D1-ABAB-4574-ADA8-42C8B9BEC6A9}" dt="2025-02-24T11:22:09.314" v="1540"/>
          <ac:spMkLst>
            <pc:docMk/>
            <pc:sldMk cId="4152901445" sldId="260"/>
            <ac:spMk id="36" creationId="{F7E95FCB-9456-2F18-37AF-4706EEEA1CC7}"/>
          </ac:spMkLst>
        </pc:spChg>
        <pc:spChg chg="mod">
          <ac:chgData name="Zoheir HADID" userId="123d7235792d1862" providerId="LiveId" clId="{2A3E10D1-ABAB-4574-ADA8-42C8B9BEC6A9}" dt="2025-02-24T11:22:09.314" v="1540"/>
          <ac:spMkLst>
            <pc:docMk/>
            <pc:sldMk cId="4152901445" sldId="260"/>
            <ac:spMk id="39" creationId="{EF9A12B3-5BA3-03ED-C2C2-02ADA6D6A35B}"/>
          </ac:spMkLst>
        </pc:spChg>
        <pc:spChg chg="mod">
          <ac:chgData name="Zoheir HADID" userId="123d7235792d1862" providerId="LiveId" clId="{2A3E10D1-ABAB-4574-ADA8-42C8B9BEC6A9}" dt="2025-02-24T11:22:09.314" v="1540"/>
          <ac:spMkLst>
            <pc:docMk/>
            <pc:sldMk cId="4152901445" sldId="260"/>
            <ac:spMk id="41" creationId="{3DFD6523-501D-8019-C19C-0FDDD2387F29}"/>
          </ac:spMkLst>
        </pc:spChg>
        <pc:spChg chg="add mod ord">
          <ac:chgData name="Zoheir HADID" userId="123d7235792d1862" providerId="LiveId" clId="{2A3E10D1-ABAB-4574-ADA8-42C8B9BEC6A9}" dt="2025-02-24T11:31:42.113" v="1772" actId="164"/>
          <ac:spMkLst>
            <pc:docMk/>
            <pc:sldMk cId="4152901445" sldId="260"/>
            <ac:spMk id="42" creationId="{58879BB4-8153-03CE-9B9E-25B6B08A4469}"/>
          </ac:spMkLst>
        </pc:spChg>
        <pc:spChg chg="add mod">
          <ac:chgData name="Zoheir HADID" userId="123d7235792d1862" providerId="LiveId" clId="{2A3E10D1-ABAB-4574-ADA8-42C8B9BEC6A9}" dt="2025-02-24T11:26:33.927" v="1679" actId="164"/>
          <ac:spMkLst>
            <pc:docMk/>
            <pc:sldMk cId="4152901445" sldId="260"/>
            <ac:spMk id="45" creationId="{F2AE0E85-478F-CA59-4741-856AA549DE0C}"/>
          </ac:spMkLst>
        </pc:spChg>
        <pc:spChg chg="add mod">
          <ac:chgData name="Zoheir HADID" userId="123d7235792d1862" providerId="LiveId" clId="{2A3E10D1-ABAB-4574-ADA8-42C8B9BEC6A9}" dt="2025-02-24T11:25:36.384" v="1670" actId="164"/>
          <ac:spMkLst>
            <pc:docMk/>
            <pc:sldMk cId="4152901445" sldId="260"/>
            <ac:spMk id="46" creationId="{1DCF45D5-2819-E43D-EB51-F86B3AD359BA}"/>
          </ac:spMkLst>
        </pc:spChg>
        <pc:spChg chg="add mod">
          <ac:chgData name="Zoheir HADID" userId="123d7235792d1862" providerId="LiveId" clId="{2A3E10D1-ABAB-4574-ADA8-42C8B9BEC6A9}" dt="2025-02-24T11:25:36.384" v="1670" actId="164"/>
          <ac:spMkLst>
            <pc:docMk/>
            <pc:sldMk cId="4152901445" sldId="260"/>
            <ac:spMk id="47" creationId="{1B9BA311-013E-89A3-A0AA-6C1E8122016D}"/>
          </ac:spMkLst>
        </pc:spChg>
        <pc:spChg chg="mod topLvl">
          <ac:chgData name="Zoheir HADID" userId="123d7235792d1862" providerId="LiveId" clId="{2A3E10D1-ABAB-4574-ADA8-42C8B9BEC6A9}" dt="2025-02-24T11:31:42.113" v="1772" actId="164"/>
          <ac:spMkLst>
            <pc:docMk/>
            <pc:sldMk cId="4152901445" sldId="260"/>
            <ac:spMk id="48" creationId="{0D6A51B7-41C0-7EA6-3E51-67B3CA511E7B}"/>
          </ac:spMkLst>
        </pc:spChg>
        <pc:spChg chg="mod topLvl">
          <ac:chgData name="Zoheir HADID" userId="123d7235792d1862" providerId="LiveId" clId="{2A3E10D1-ABAB-4574-ADA8-42C8B9BEC6A9}" dt="2025-02-24T11:31:42.113" v="1772" actId="164"/>
          <ac:spMkLst>
            <pc:docMk/>
            <pc:sldMk cId="4152901445" sldId="260"/>
            <ac:spMk id="49" creationId="{2CB849B6-F822-5C12-B9F6-87D377C2E853}"/>
          </ac:spMkLst>
        </pc:spChg>
        <pc:spChg chg="del">
          <ac:chgData name="Zoheir HADID" userId="123d7235792d1862" providerId="LiveId" clId="{2A3E10D1-ABAB-4574-ADA8-42C8B9BEC6A9}" dt="2025-02-24T11:19:00.564" v="1476" actId="478"/>
          <ac:spMkLst>
            <pc:docMk/>
            <pc:sldMk cId="4152901445" sldId="260"/>
            <ac:spMk id="50" creationId="{B46DACAB-0F8F-723C-B779-7DD75FFD0EE2}"/>
          </ac:spMkLst>
        </pc:spChg>
        <pc:spChg chg="del mod topLvl">
          <ac:chgData name="Zoheir HADID" userId="123d7235792d1862" providerId="LiveId" clId="{2A3E10D1-ABAB-4574-ADA8-42C8B9BEC6A9}" dt="2025-02-24T11:19:10.270" v="1479" actId="478"/>
          <ac:spMkLst>
            <pc:docMk/>
            <pc:sldMk cId="4152901445" sldId="260"/>
            <ac:spMk id="51" creationId="{F77D935D-6800-2E2E-5178-BEEE427DE204}"/>
          </ac:spMkLst>
        </pc:spChg>
        <pc:spChg chg="mod">
          <ac:chgData name="Zoheir HADID" userId="123d7235792d1862" providerId="LiveId" clId="{2A3E10D1-ABAB-4574-ADA8-42C8B9BEC6A9}" dt="2025-02-24T11:31:42.113" v="1772" actId="164"/>
          <ac:spMkLst>
            <pc:docMk/>
            <pc:sldMk cId="4152901445" sldId="260"/>
            <ac:spMk id="52" creationId="{4FDB5366-4AC5-7356-6FC0-6F22DA91D4C5}"/>
          </ac:spMkLst>
        </pc:spChg>
        <pc:spChg chg="mod">
          <ac:chgData name="Zoheir HADID" userId="123d7235792d1862" providerId="LiveId" clId="{2A3E10D1-ABAB-4574-ADA8-42C8B9BEC6A9}" dt="2025-02-24T11:25:48.433" v="1673"/>
          <ac:spMkLst>
            <pc:docMk/>
            <pc:sldMk cId="4152901445" sldId="260"/>
            <ac:spMk id="55" creationId="{73B02292-4C3A-6E3C-D646-55E18F47BB93}"/>
          </ac:spMkLst>
        </pc:spChg>
        <pc:spChg chg="mod">
          <ac:chgData name="Zoheir HADID" userId="123d7235792d1862" providerId="LiveId" clId="{2A3E10D1-ABAB-4574-ADA8-42C8B9BEC6A9}" dt="2025-02-24T11:25:48.433" v="1673"/>
          <ac:spMkLst>
            <pc:docMk/>
            <pc:sldMk cId="4152901445" sldId="260"/>
            <ac:spMk id="56" creationId="{FE4B09DC-B097-7F80-B5B0-6D8888927456}"/>
          </ac:spMkLst>
        </pc:spChg>
        <pc:spChg chg="mod">
          <ac:chgData name="Zoheir HADID" userId="123d7235792d1862" providerId="LiveId" clId="{2A3E10D1-ABAB-4574-ADA8-42C8B9BEC6A9}" dt="2025-02-24T11:25:56.021" v="1675"/>
          <ac:spMkLst>
            <pc:docMk/>
            <pc:sldMk cId="4152901445" sldId="260"/>
            <ac:spMk id="58" creationId="{A8D656B6-0831-D951-6F51-6E15B18DDFD2}"/>
          </ac:spMkLst>
        </pc:spChg>
        <pc:spChg chg="mod">
          <ac:chgData name="Zoheir HADID" userId="123d7235792d1862" providerId="LiveId" clId="{2A3E10D1-ABAB-4574-ADA8-42C8B9BEC6A9}" dt="2025-02-24T11:25:56.021" v="1675"/>
          <ac:spMkLst>
            <pc:docMk/>
            <pc:sldMk cId="4152901445" sldId="260"/>
            <ac:spMk id="59" creationId="{075D32BA-D8DF-423F-B39D-8A13F3E396A7}"/>
          </ac:spMkLst>
        </pc:spChg>
        <pc:spChg chg="mod">
          <ac:chgData name="Zoheir HADID" userId="123d7235792d1862" providerId="LiveId" clId="{2A3E10D1-ABAB-4574-ADA8-42C8B9BEC6A9}" dt="2025-02-24T11:26:03.309" v="1677"/>
          <ac:spMkLst>
            <pc:docMk/>
            <pc:sldMk cId="4152901445" sldId="260"/>
            <ac:spMk id="61" creationId="{0C7BF1C0-B3F7-5C56-7647-1E985EB189E9}"/>
          </ac:spMkLst>
        </pc:spChg>
        <pc:spChg chg="mod">
          <ac:chgData name="Zoheir HADID" userId="123d7235792d1862" providerId="LiveId" clId="{2A3E10D1-ABAB-4574-ADA8-42C8B9BEC6A9}" dt="2025-02-24T11:26:03.309" v="1677"/>
          <ac:spMkLst>
            <pc:docMk/>
            <pc:sldMk cId="4152901445" sldId="260"/>
            <ac:spMk id="62" creationId="{912E6D04-2A0A-4015-C17D-0B4BD123BFCA}"/>
          </ac:spMkLst>
        </pc:spChg>
        <pc:spChg chg="add mod">
          <ac:chgData name="Zoheir HADID" userId="123d7235792d1862" providerId="LiveId" clId="{2A3E10D1-ABAB-4574-ADA8-42C8B9BEC6A9}" dt="2025-02-24T11:31:42.113" v="1772" actId="164"/>
          <ac:spMkLst>
            <pc:docMk/>
            <pc:sldMk cId="4152901445" sldId="260"/>
            <ac:spMk id="64" creationId="{163F69F6-6F64-A295-6B24-075CBEAE88F6}"/>
          </ac:spMkLst>
        </pc:spChg>
        <pc:grpChg chg="del mod">
          <ac:chgData name="Zoheir HADID" userId="123d7235792d1862" providerId="LiveId" clId="{2A3E10D1-ABAB-4574-ADA8-42C8B9BEC6A9}" dt="2025-02-24T11:13:54.421" v="1342" actId="165"/>
          <ac:grpSpMkLst>
            <pc:docMk/>
            <pc:sldMk cId="4152901445" sldId="260"/>
            <ac:grpSpMk id="22" creationId="{AAE2C86A-FBC3-DFFC-BE11-C492079841C8}"/>
          </ac:grpSpMkLst>
        </pc:grpChg>
        <pc:grpChg chg="mod topLvl">
          <ac:chgData name="Zoheir HADID" userId="123d7235792d1862" providerId="LiveId" clId="{2A3E10D1-ABAB-4574-ADA8-42C8B9BEC6A9}" dt="2025-02-24T11:20:40.524" v="1526" actId="1037"/>
          <ac:grpSpMkLst>
            <pc:docMk/>
            <pc:sldMk cId="4152901445" sldId="260"/>
            <ac:grpSpMk id="23" creationId="{329F050E-F9DA-5927-4FF5-2255A975D77D}"/>
          </ac:grpSpMkLst>
        </pc:grpChg>
        <pc:grpChg chg="mod topLvl">
          <ac:chgData name="Zoheir HADID" userId="123d7235792d1862" providerId="LiveId" clId="{2A3E10D1-ABAB-4574-ADA8-42C8B9BEC6A9}" dt="2025-02-24T11:20:40.524" v="1526" actId="1037"/>
          <ac:grpSpMkLst>
            <pc:docMk/>
            <pc:sldMk cId="4152901445" sldId="260"/>
            <ac:grpSpMk id="26" creationId="{E93F1676-8113-8CD1-50CF-956B5FE2CA78}"/>
          </ac:grpSpMkLst>
        </pc:grpChg>
        <pc:grpChg chg="add mod">
          <ac:chgData name="Zoheir HADID" userId="123d7235792d1862" providerId="LiveId" clId="{2A3E10D1-ABAB-4574-ADA8-42C8B9BEC6A9}" dt="2025-02-24T11:22:24.826" v="1632" actId="1038"/>
          <ac:grpSpMkLst>
            <pc:docMk/>
            <pc:sldMk cId="4152901445" sldId="260"/>
            <ac:grpSpMk id="31" creationId="{46507631-6A60-2161-ADE9-FD4870A5690D}"/>
          </ac:grpSpMkLst>
        </pc:grpChg>
        <pc:grpChg chg="del">
          <ac:chgData name="Zoheir HADID" userId="123d7235792d1862" providerId="LiveId" clId="{2A3E10D1-ABAB-4574-ADA8-42C8B9BEC6A9}" dt="2025-02-24T11:18:58.422" v="1475" actId="478"/>
          <ac:grpSpMkLst>
            <pc:docMk/>
            <pc:sldMk cId="4152901445" sldId="260"/>
            <ac:grpSpMk id="33" creationId="{36BD947B-A40E-598E-2FA8-9331DF334F07}"/>
          </ac:grpSpMkLst>
        </pc:grpChg>
        <pc:grpChg chg="del mod">
          <ac:chgData name="Zoheir HADID" userId="123d7235792d1862" providerId="LiveId" clId="{2A3E10D1-ABAB-4574-ADA8-42C8B9BEC6A9}" dt="2025-02-24T11:12:52.635" v="1337" actId="165"/>
          <ac:grpSpMkLst>
            <pc:docMk/>
            <pc:sldMk cId="4152901445" sldId="260"/>
            <ac:grpSpMk id="34" creationId="{91468976-CB90-FD4F-DF95-3D38CCBF3D2A}"/>
          </ac:grpSpMkLst>
        </pc:grpChg>
        <pc:grpChg chg="add mod">
          <ac:chgData name="Zoheir HADID" userId="123d7235792d1862" providerId="LiveId" clId="{2A3E10D1-ABAB-4574-ADA8-42C8B9BEC6A9}" dt="2025-02-24T11:31:42.113" v="1772" actId="164"/>
          <ac:grpSpMkLst>
            <pc:docMk/>
            <pc:sldMk cId="4152901445" sldId="260"/>
            <ac:grpSpMk id="38" creationId="{05681A9D-F5E7-1FAA-AD52-7FD09939FFB1}"/>
          </ac:grpSpMkLst>
        </pc:grpChg>
        <pc:grpChg chg="add mod">
          <ac:chgData name="Zoheir HADID" userId="123d7235792d1862" providerId="LiveId" clId="{2A3E10D1-ABAB-4574-ADA8-42C8B9BEC6A9}" dt="2025-02-24T11:26:33.927" v="1679" actId="164"/>
          <ac:grpSpMkLst>
            <pc:docMk/>
            <pc:sldMk cId="4152901445" sldId="260"/>
            <ac:grpSpMk id="53" creationId="{B49333B1-D0F9-4A80-B105-1AD9EF26C10C}"/>
          </ac:grpSpMkLst>
        </pc:grpChg>
        <pc:grpChg chg="add mod">
          <ac:chgData name="Zoheir HADID" userId="123d7235792d1862" providerId="LiveId" clId="{2A3E10D1-ABAB-4574-ADA8-42C8B9BEC6A9}" dt="2025-02-24T11:26:33.927" v="1679" actId="164"/>
          <ac:grpSpMkLst>
            <pc:docMk/>
            <pc:sldMk cId="4152901445" sldId="260"/>
            <ac:grpSpMk id="54" creationId="{5DA215D5-98CF-0F0E-B1C9-2FBC340956C1}"/>
          </ac:grpSpMkLst>
        </pc:grpChg>
        <pc:grpChg chg="add mod">
          <ac:chgData name="Zoheir HADID" userId="123d7235792d1862" providerId="LiveId" clId="{2A3E10D1-ABAB-4574-ADA8-42C8B9BEC6A9}" dt="2025-02-24T11:26:33.927" v="1679" actId="164"/>
          <ac:grpSpMkLst>
            <pc:docMk/>
            <pc:sldMk cId="4152901445" sldId="260"/>
            <ac:grpSpMk id="57" creationId="{8E07988F-FDA6-1E43-D08E-1D4868C7C87D}"/>
          </ac:grpSpMkLst>
        </pc:grpChg>
        <pc:grpChg chg="add mod">
          <ac:chgData name="Zoheir HADID" userId="123d7235792d1862" providerId="LiveId" clId="{2A3E10D1-ABAB-4574-ADA8-42C8B9BEC6A9}" dt="2025-02-24T11:26:33.927" v="1679" actId="164"/>
          <ac:grpSpMkLst>
            <pc:docMk/>
            <pc:sldMk cId="4152901445" sldId="260"/>
            <ac:grpSpMk id="60" creationId="{8D4756DE-F5B1-76D0-DAE6-BEE569D1DC6C}"/>
          </ac:grpSpMkLst>
        </pc:grpChg>
        <pc:grpChg chg="add mod">
          <ac:chgData name="Zoheir HADID" userId="123d7235792d1862" providerId="LiveId" clId="{2A3E10D1-ABAB-4574-ADA8-42C8B9BEC6A9}" dt="2025-02-24T11:27:01.302" v="1737" actId="1037"/>
          <ac:grpSpMkLst>
            <pc:docMk/>
            <pc:sldMk cId="4152901445" sldId="260"/>
            <ac:grpSpMk id="63" creationId="{9B8C9515-1C63-F78B-1F82-52AB52E04E41}"/>
          </ac:grpSpMkLst>
        </pc:grpChg>
        <pc:cxnChg chg="del mod">
          <ac:chgData name="Zoheir HADID" userId="123d7235792d1862" providerId="LiveId" clId="{2A3E10D1-ABAB-4574-ADA8-42C8B9BEC6A9}" dt="2025-02-24T11:14:06.281" v="1344" actId="478"/>
          <ac:cxnSpMkLst>
            <pc:docMk/>
            <pc:sldMk cId="4152901445" sldId="260"/>
            <ac:cxnSpMk id="18" creationId="{75508130-F3FE-BC62-D36B-BF96CC08AF6D}"/>
          </ac:cxnSpMkLst>
        </pc:cxnChg>
        <pc:cxnChg chg="mod">
          <ac:chgData name="Zoheir HADID" userId="123d7235792d1862" providerId="LiveId" clId="{2A3E10D1-ABAB-4574-ADA8-42C8B9BEC6A9}" dt="2025-02-24T11:19:44.682" v="1503" actId="1037"/>
          <ac:cxnSpMkLst>
            <pc:docMk/>
            <pc:sldMk cId="4152901445" sldId="260"/>
            <ac:cxnSpMk id="37" creationId="{CE0BF89C-A013-9589-E207-49784BB9B3F1}"/>
          </ac:cxnSpMkLst>
        </pc:cxnChg>
        <pc:cxnChg chg="mod ord">
          <ac:chgData name="Zoheir HADID" userId="123d7235792d1862" providerId="LiveId" clId="{2A3E10D1-ABAB-4574-ADA8-42C8B9BEC6A9}" dt="2025-02-24T11:23:48.398" v="1640" actId="166"/>
          <ac:cxnSpMkLst>
            <pc:docMk/>
            <pc:sldMk cId="4152901445" sldId="260"/>
            <ac:cxnSpMk id="40" creationId="{11E67197-EE97-EEB9-FCFB-2FAFABDF41E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BCCEE-D02F-281D-1404-2F990FB28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4B628F-4753-C933-4D2B-B858A40F6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B7645-6209-EF16-D4EF-875F1D3E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F5C069-03AA-4B78-2078-28F3085B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C788A4-3D83-B40E-A3A6-5EF7D9EA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65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07467-5023-5773-3D71-08DA1702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D9E637-F481-F3D8-3548-5A94E1990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EEB82C-E2E9-9109-09FD-A3FDF7A2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07DE87-1995-1916-A088-D8C0DA8D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375581-7825-7953-4ABF-B0A53739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22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63C63D-191C-6606-E1C5-D613177B2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DFF663-5BE3-E51F-41AA-59F06FD90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59086-533C-3919-74A4-4F4F902A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8DE922-10E2-B1A1-9394-A64B6B02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46BC63-A447-791C-4D28-0EA3264D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37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9BBA2-F9F5-E621-96C3-FB02AE97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63AB33-81D2-09CC-EEBC-C4EACB9C9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0899FA-46A3-2A01-4E75-C4E72D73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334189-A1B0-41B4-5059-C2010B28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BCDB3F-564B-B393-C1DE-8C241B9A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39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6510F-C10A-2F71-BDD1-EFF60B12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ADCC0B-62A9-05C5-9396-8974BEA2C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3B7143-E21B-CBA6-D38D-E071136C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9900A3-81A4-6E38-34FC-C2D69537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A6E89C-72A5-BC04-BA4C-BDC5223C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88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C6B7F-53C4-5351-619C-74B7FA9B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71E49B-B968-B4AB-BE14-869421042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040C0B-4837-5B93-070E-F32D22743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DE7AFB-3FEC-3706-7F38-818B4FF8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24/02/2025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740EB1-E6BC-CC82-B5B8-22C3B840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53CD26-5733-341C-C595-E0958B57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13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369A5-7CD9-B7FD-F14C-ABB6F8419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AC16D4-BBF0-21DA-B8EB-8BE1ED21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101B99-B516-92EB-6CB7-6BAA2EB63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B27840-6E69-0C49-523D-47FBE7C18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9B6C18-F2D0-BA9A-BB6E-5E13BC76D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E615B4-38F5-AFD8-0785-BCB2033C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24/02/2025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DA9A37F-5B1D-29C3-C585-F9D75892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40E66F-58E5-22FA-10FB-8B968122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07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1273D-DB82-8CCB-E61B-6059CF2E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0C092D-8C9E-9EC3-2F14-CE28FDD0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24/02/2025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A4E850-0D6F-7BB5-DBEC-C2D94672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158F0B-5197-E9D2-7A36-8F711646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22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5D70D5-E772-4D4D-8870-0DF46D1C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24/02/2025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22BED2-D142-3B94-5577-19B29D5C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9B0641-FC2F-6A4C-1FE3-F00F1A1F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06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67BA5-DB0D-8CE2-D708-A33582BBC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BF96B7-1A54-4036-0B14-2F7F11FE2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53C8BE-B1F0-CF49-4F58-44CE039D7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B434E7-0B02-1EA2-57E3-5692AB56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24/02/2025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A794F2-16F8-62EC-838A-892B1718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7E84D7-F988-7509-6FCD-1439895D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83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23A86B-F4AD-4FE6-5554-15EF404C2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ED2849-70D2-470D-B92B-4F2356DB9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663D1D-ADAE-F15A-1454-A6162E6B5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715392-D762-4922-BF1B-8E37BA9B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24/02/2025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9349AB-6822-5E1B-2BBA-425D7667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140B2A-98D5-87C4-FDDC-185A0318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41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A47516-CBF3-A2A0-EFC4-8F5FF2FA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C9F22D-CF4A-BFCE-A3A0-33B1FD10D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D880DE-C5E8-48F1-8B95-F100A4CF7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43AC4-22AA-4210-A6CC-8CC3C7E4451E}" type="datetimeFigureOut">
              <a:rPr lang="fr-FR" smtClean="0"/>
              <a:t>24/02/2025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334B73-5B03-3FD8-02EE-212A497FF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78B0E3-5DFE-C9B5-3598-1FDA0D2E5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12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66399055-31A3-FFED-2DE8-92F7B869A6F2}"/>
              </a:ext>
            </a:extLst>
          </p:cNvPr>
          <p:cNvGrpSpPr/>
          <p:nvPr/>
        </p:nvGrpSpPr>
        <p:grpSpPr>
          <a:xfrm>
            <a:off x="3666640" y="1503089"/>
            <a:ext cx="3183392" cy="3710463"/>
            <a:chOff x="3666640" y="1503089"/>
            <a:chExt cx="3183392" cy="3710463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5FC09632-2055-7347-5EA0-68F6E6CDEA1D}"/>
                </a:ext>
              </a:extLst>
            </p:cNvPr>
            <p:cNvGrpSpPr/>
            <p:nvPr/>
          </p:nvGrpSpPr>
          <p:grpSpPr>
            <a:xfrm>
              <a:off x="4411583" y="1612486"/>
              <a:ext cx="1812128" cy="3029023"/>
              <a:chOff x="4411583" y="1612486"/>
              <a:chExt cx="1812128" cy="3029023"/>
            </a:xfrm>
          </p:grpSpPr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A8516AF3-EB63-B6A4-2596-C03BE35F799A}"/>
                  </a:ext>
                </a:extLst>
              </p:cNvPr>
              <p:cNvGrpSpPr/>
              <p:nvPr/>
            </p:nvGrpSpPr>
            <p:grpSpPr>
              <a:xfrm>
                <a:off x="4411583" y="2198858"/>
                <a:ext cx="1812128" cy="2442651"/>
                <a:chOff x="4411583" y="2198858"/>
                <a:chExt cx="1812128" cy="2442651"/>
              </a:xfrm>
            </p:grpSpPr>
            <p:sp>
              <p:nvSpPr>
                <p:cNvPr id="4" name="Cube 3">
                  <a:extLst>
                    <a:ext uri="{FF2B5EF4-FFF2-40B4-BE49-F238E27FC236}">
                      <a16:creationId xmlns:a16="http://schemas.microsoft.com/office/drawing/2014/main" id="{CAC6ACE4-478B-9440-72AE-E2B8DE434C14}"/>
                    </a:ext>
                  </a:extLst>
                </p:cNvPr>
                <p:cNvSpPr/>
                <p:nvPr/>
              </p:nvSpPr>
              <p:spPr>
                <a:xfrm>
                  <a:off x="4526733" y="2199993"/>
                  <a:ext cx="1167897" cy="2227152"/>
                </a:xfrm>
                <a:prstGeom prst="cube">
                  <a:avLst>
                    <a:gd name="adj" fmla="val 39729"/>
                  </a:avLst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" name="Connecteur droit avec flèche 5">
                  <a:extLst>
                    <a:ext uri="{FF2B5EF4-FFF2-40B4-BE49-F238E27FC236}">
                      <a16:creationId xmlns:a16="http://schemas.microsoft.com/office/drawing/2014/main" id="{E90CF314-DCC1-E89C-356F-6D1BAF84DB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97101" y="2198858"/>
                  <a:ext cx="463993" cy="46399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avec flèche 6">
                  <a:extLst>
                    <a:ext uri="{FF2B5EF4-FFF2-40B4-BE49-F238E27FC236}">
                      <a16:creationId xmlns:a16="http://schemas.microsoft.com/office/drawing/2014/main" id="{A8143D30-D6E2-D195-6724-41A32E85C0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991" y="2592686"/>
                  <a:ext cx="0" cy="176315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necteur droit avec flèche 9">
                  <a:extLst>
                    <a:ext uri="{FF2B5EF4-FFF2-40B4-BE49-F238E27FC236}">
                      <a16:creationId xmlns:a16="http://schemas.microsoft.com/office/drawing/2014/main" id="{1EF644BA-B95D-10A2-E5C4-526596A112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6733" y="2766968"/>
                  <a:ext cx="703903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5C856BAA-B93B-D2F9-5117-C8E9E976C8E9}"/>
                    </a:ext>
                  </a:extLst>
                </p:cNvPr>
                <p:cNvSpPr txBox="1"/>
                <p:nvPr/>
              </p:nvSpPr>
              <p:spPr>
                <a:xfrm>
                  <a:off x="5267424" y="3232348"/>
                  <a:ext cx="63671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H=1.5m</a:t>
                  </a:r>
                </a:p>
              </p:txBody>
            </p:sp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2BCFB17E-D087-52E4-D49F-A12D4B9A37F2}"/>
                    </a:ext>
                  </a:extLst>
                </p:cNvPr>
                <p:cNvSpPr txBox="1"/>
                <p:nvPr/>
              </p:nvSpPr>
              <p:spPr>
                <a:xfrm>
                  <a:off x="4731849" y="2732585"/>
                  <a:ext cx="61427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L=0.6m</a:t>
                  </a:r>
                </a:p>
              </p:txBody>
            </p:sp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8557D550-09EA-42A8-F987-6994E539AC81}"/>
                    </a:ext>
                  </a:extLst>
                </p:cNvPr>
                <p:cNvSpPr txBox="1"/>
                <p:nvPr/>
              </p:nvSpPr>
              <p:spPr>
                <a:xfrm>
                  <a:off x="5009114" y="2262506"/>
                  <a:ext cx="665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W=0.8m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662FF9E1-802F-CC34-7C6B-3000B6DA7E4C}"/>
                    </a:ext>
                  </a:extLst>
                </p:cNvPr>
                <p:cNvSpPr txBox="1"/>
                <p:nvPr/>
              </p:nvSpPr>
              <p:spPr>
                <a:xfrm>
                  <a:off x="4442989" y="4385349"/>
                  <a:ext cx="1344130" cy="2561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425"/>
                    </a:lnSpc>
                  </a:pPr>
                  <a:r>
                    <a:rPr lang="fr-FR" sz="1000" b="0" dirty="0" err="1">
                      <a:solidFill>
                        <a:srgbClr val="A31515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horizontal_down</a:t>
                  </a:r>
                  <a:endParaRPr lang="fr-FR" sz="1000" b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B0DADAC8-ADD5-A214-68EA-A4E9CD44BC32}"/>
                    </a:ext>
                  </a:extLst>
                </p:cNvPr>
                <p:cNvSpPr txBox="1"/>
                <p:nvPr/>
              </p:nvSpPr>
              <p:spPr>
                <a:xfrm rot="19064297">
                  <a:off x="5244816" y="2781758"/>
                  <a:ext cx="978895" cy="2561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425"/>
                    </a:lnSpc>
                  </a:pPr>
                  <a:r>
                    <a:rPr lang="fr-FR" sz="1000" b="0" dirty="0">
                      <a:solidFill>
                        <a:srgbClr val="A31515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vertical 2</a:t>
                  </a:r>
                  <a:endParaRPr lang="fr-FR" sz="1000" b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B3720C06-9D29-94A2-A8D5-2732955F5015}"/>
                    </a:ext>
                  </a:extLst>
                </p:cNvPr>
                <p:cNvSpPr txBox="1"/>
                <p:nvPr/>
              </p:nvSpPr>
              <p:spPr>
                <a:xfrm>
                  <a:off x="4411583" y="3394977"/>
                  <a:ext cx="975230" cy="2561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425"/>
                    </a:lnSpc>
                  </a:pPr>
                  <a:r>
                    <a:rPr lang="fr-FR" sz="1000" b="0" dirty="0">
                      <a:solidFill>
                        <a:srgbClr val="A31515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vertical 1</a:t>
                  </a:r>
                  <a:endParaRPr lang="fr-FR" sz="1000" b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D48D90E7-C8D6-2FF2-3B47-E4F6522056F1}"/>
                  </a:ext>
                </a:extLst>
              </p:cNvPr>
              <p:cNvSpPr txBox="1"/>
              <p:nvPr/>
            </p:nvSpPr>
            <p:spPr>
              <a:xfrm rot="18893151">
                <a:off x="4388421" y="2101077"/>
                <a:ext cx="1233341" cy="256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425"/>
                  </a:lnSpc>
                </a:pPr>
                <a:r>
                  <a:rPr lang="fr-FR" sz="1000" b="0" dirty="0" err="1">
                    <a:solidFill>
                      <a:srgbClr val="A31515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horizontal_up</a:t>
                </a:r>
                <a:endParaRPr lang="fr-FR" sz="1000" b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3F58695C-B3F0-1FC7-CFE1-2B5C6549804D}"/>
                </a:ext>
              </a:extLst>
            </p:cNvPr>
            <p:cNvSpPr txBox="1"/>
            <p:nvPr/>
          </p:nvSpPr>
          <p:spPr>
            <a:xfrm>
              <a:off x="4487699" y="3074206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Tp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=60°C</a:t>
              </a: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9D31B456-E998-A022-8E1C-C895D76722DB}"/>
                </a:ext>
              </a:extLst>
            </p:cNvPr>
            <p:cNvSpPr txBox="1"/>
            <p:nvPr/>
          </p:nvSpPr>
          <p:spPr>
            <a:xfrm>
              <a:off x="3694794" y="2307744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Ta=25°C</a:t>
              </a:r>
            </a:p>
          </p:txBody>
        </p:sp>
        <p:sp>
          <p:nvSpPr>
            <p:cNvPr id="5" name="Flèche : droite 4">
              <a:extLst>
                <a:ext uri="{FF2B5EF4-FFF2-40B4-BE49-F238E27FC236}">
                  <a16:creationId xmlns:a16="http://schemas.microsoft.com/office/drawing/2014/main" id="{B7C6E827-14BE-CCE9-CCC2-1CA18C3F376A}"/>
                </a:ext>
              </a:extLst>
            </p:cNvPr>
            <p:cNvSpPr/>
            <p:nvPr/>
          </p:nvSpPr>
          <p:spPr>
            <a:xfrm>
              <a:off x="5805699" y="2883889"/>
              <a:ext cx="324000" cy="21600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lèche : droite 7">
              <a:extLst>
                <a:ext uri="{FF2B5EF4-FFF2-40B4-BE49-F238E27FC236}">
                  <a16:creationId xmlns:a16="http://schemas.microsoft.com/office/drawing/2014/main" id="{A2CEDBE5-902D-5F6F-4DD0-873F201BDECF}"/>
                </a:ext>
              </a:extLst>
            </p:cNvPr>
            <p:cNvSpPr/>
            <p:nvPr/>
          </p:nvSpPr>
          <p:spPr>
            <a:xfrm rot="7878817">
              <a:off x="4318470" y="3725293"/>
              <a:ext cx="324000" cy="21600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lèche : droite 8">
              <a:extLst>
                <a:ext uri="{FF2B5EF4-FFF2-40B4-BE49-F238E27FC236}">
                  <a16:creationId xmlns:a16="http://schemas.microsoft.com/office/drawing/2014/main" id="{E5337EE6-9012-34EF-C7AF-3ADE37326102}"/>
                </a:ext>
              </a:extLst>
            </p:cNvPr>
            <p:cNvSpPr/>
            <p:nvPr/>
          </p:nvSpPr>
          <p:spPr>
            <a:xfrm rot="5400000">
              <a:off x="4735091" y="4705003"/>
              <a:ext cx="324000" cy="21600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8029C2BE-EFE1-F14B-C923-D78C968A5D31}"/>
                </a:ext>
              </a:extLst>
            </p:cNvPr>
            <p:cNvSpPr/>
            <p:nvPr/>
          </p:nvSpPr>
          <p:spPr>
            <a:xfrm rot="16200000">
              <a:off x="4824684" y="1806158"/>
              <a:ext cx="324000" cy="21600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9C04986-58BE-ADD3-C55D-3F28A552404B}"/>
                </a:ext>
              </a:extLst>
            </p:cNvPr>
            <p:cNvSpPr txBox="1"/>
            <p:nvPr/>
          </p:nvSpPr>
          <p:spPr>
            <a:xfrm>
              <a:off x="4698921" y="1503089"/>
              <a:ext cx="5918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sz="1100">
                  <a:solidFill>
                    <a:schemeClr val="accent2"/>
                  </a:solidFill>
                </a:defRPr>
              </a:lvl1pPr>
            </a:lstStyle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191 W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B2E8991D-F101-939D-AFA5-01A73FD4F0C9}"/>
                </a:ext>
              </a:extLst>
            </p:cNvPr>
            <p:cNvSpPr txBox="1"/>
            <p:nvPr/>
          </p:nvSpPr>
          <p:spPr>
            <a:xfrm>
              <a:off x="4622291" y="4905775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sz="1400">
                  <a:solidFill>
                    <a:schemeClr val="accent2"/>
                  </a:solidFill>
                </a:defRPr>
              </a:lvl1pPr>
            </a:lstStyle>
            <a:p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190</a:t>
              </a:r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fr-F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BAF7C19-38B8-A1D2-5BFE-4122ECF96344}"/>
                </a:ext>
              </a:extLst>
            </p:cNvPr>
            <p:cNvSpPr txBox="1"/>
            <p:nvPr/>
          </p:nvSpPr>
          <p:spPr>
            <a:xfrm>
              <a:off x="6125154" y="2838279"/>
              <a:ext cx="7248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445*2 W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0F165808-3BD0-C1FB-9EC0-9ED8F7035E7C}"/>
                </a:ext>
              </a:extLst>
            </p:cNvPr>
            <p:cNvSpPr txBox="1"/>
            <p:nvPr/>
          </p:nvSpPr>
          <p:spPr>
            <a:xfrm>
              <a:off x="3666640" y="3913466"/>
              <a:ext cx="8418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sz="1400">
                  <a:solidFill>
                    <a:schemeClr val="accent2"/>
                  </a:solidFill>
                </a:defRPr>
              </a:lvl1pPr>
            </a:lstStyle>
            <a:p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337.5*2 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55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1AD21FEA-9E58-AB38-8BD6-B04CD456F2E2}"/>
              </a:ext>
            </a:extLst>
          </p:cNvPr>
          <p:cNvGrpSpPr/>
          <p:nvPr/>
        </p:nvGrpSpPr>
        <p:grpSpPr>
          <a:xfrm>
            <a:off x="1733094" y="748590"/>
            <a:ext cx="5074783" cy="3688531"/>
            <a:chOff x="1733094" y="748590"/>
            <a:chExt cx="5074783" cy="3688531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764C442-AD40-56D7-B3EB-E5FA199A9679}"/>
                </a:ext>
              </a:extLst>
            </p:cNvPr>
            <p:cNvGrpSpPr/>
            <p:nvPr/>
          </p:nvGrpSpPr>
          <p:grpSpPr>
            <a:xfrm>
              <a:off x="2736562" y="749300"/>
              <a:ext cx="1797633" cy="3497384"/>
              <a:chOff x="2736562" y="1366684"/>
              <a:chExt cx="1797633" cy="288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DB96345-948C-FCB7-DB28-721A41378137}"/>
                  </a:ext>
                </a:extLst>
              </p:cNvPr>
              <p:cNvSpPr/>
              <p:nvPr/>
            </p:nvSpPr>
            <p:spPr>
              <a:xfrm>
                <a:off x="2736562" y="1366684"/>
                <a:ext cx="1331580" cy="28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63D634-B8DD-81CD-C1E5-41ED1F7CEF77}"/>
                  </a:ext>
                </a:extLst>
              </p:cNvPr>
              <p:cNvSpPr/>
              <p:nvPr/>
            </p:nvSpPr>
            <p:spPr>
              <a:xfrm>
                <a:off x="4068142" y="1366684"/>
                <a:ext cx="332895" cy="28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806EE60-D007-9708-17E7-E5C7DF6EDFF3}"/>
                  </a:ext>
                </a:extLst>
              </p:cNvPr>
              <p:cNvSpPr/>
              <p:nvPr/>
            </p:nvSpPr>
            <p:spPr>
              <a:xfrm>
                <a:off x="4401037" y="1366684"/>
                <a:ext cx="133158" cy="288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0773B754-5369-3CE4-1767-004BE8FEEF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0280" y="3688080"/>
              <a:ext cx="496282" cy="60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89B03A1E-4E6C-FA74-59AB-2CFA5C145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164" y="3429000"/>
              <a:ext cx="1322978" cy="2590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E891EAE3-C2FE-72AF-2879-0B7EF28DF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540" y="2171700"/>
              <a:ext cx="319870" cy="12573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2B5ED51-9FAB-CFF3-D006-D36A895A8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9410" y="2087880"/>
              <a:ext cx="154785" cy="838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0DB33351-FF35-F4B4-6A1B-062DE44458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4195" y="1943100"/>
              <a:ext cx="662645" cy="1447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A6A485C-CAC0-9BC2-E1BB-CA53ADCEE13E}"/>
                </a:ext>
              </a:extLst>
            </p:cNvPr>
            <p:cNvSpPr txBox="1"/>
            <p:nvPr/>
          </p:nvSpPr>
          <p:spPr>
            <a:xfrm>
              <a:off x="5163920" y="1783206"/>
              <a:ext cx="47160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20°C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7F2D0FAA-AB06-5A5A-5E37-F9E3707F86AE}"/>
                </a:ext>
              </a:extLst>
            </p:cNvPr>
            <p:cNvSpPr txBox="1"/>
            <p:nvPr/>
          </p:nvSpPr>
          <p:spPr>
            <a:xfrm>
              <a:off x="1733094" y="3688080"/>
              <a:ext cx="51809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-10°C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3BC16B1-0B0C-3B12-19E0-BB4C69C4AAB9}"/>
                </a:ext>
              </a:extLst>
            </p:cNvPr>
            <p:cNvSpPr txBox="1"/>
            <p:nvPr/>
          </p:nvSpPr>
          <p:spPr>
            <a:xfrm>
              <a:off x="2457727" y="3464644"/>
              <a:ext cx="5565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-9,3°C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60FB4EC-8961-71DE-4CA3-2BEE79D21313}"/>
                </a:ext>
              </a:extLst>
            </p:cNvPr>
            <p:cNvSpPr txBox="1"/>
            <p:nvPr/>
          </p:nvSpPr>
          <p:spPr>
            <a:xfrm>
              <a:off x="3776958" y="3403544"/>
              <a:ext cx="5565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-7,2°C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0106C6E6-99C9-952B-07CE-C32361AF9C8E}"/>
                </a:ext>
              </a:extLst>
            </p:cNvPr>
            <p:cNvSpPr txBox="1"/>
            <p:nvPr/>
          </p:nvSpPr>
          <p:spPr>
            <a:xfrm>
              <a:off x="3871550" y="2044742"/>
              <a:ext cx="58221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17,5°C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6A03283C-46DC-0A2F-6974-D3F6456CC793}"/>
                </a:ext>
              </a:extLst>
            </p:cNvPr>
            <p:cNvSpPr txBox="1"/>
            <p:nvPr/>
          </p:nvSpPr>
          <p:spPr>
            <a:xfrm>
              <a:off x="4329274" y="1884806"/>
              <a:ext cx="58221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18,1°C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F7BB8399-C38C-D574-1C82-84CFE5207783}"/>
                </a:ext>
              </a:extLst>
            </p:cNvPr>
            <p:cNvSpPr txBox="1"/>
            <p:nvPr/>
          </p:nvSpPr>
          <p:spPr>
            <a:xfrm rot="16200000">
              <a:off x="2824886" y="1148990"/>
              <a:ext cx="102303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Parpaing 0,2m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409467AE-691D-4047-1B9E-EB9AF385DB5B}"/>
                </a:ext>
              </a:extLst>
            </p:cNvPr>
            <p:cNvSpPr txBox="1"/>
            <p:nvPr/>
          </p:nvSpPr>
          <p:spPr>
            <a:xfrm rot="16200000">
              <a:off x="3590706" y="1250971"/>
              <a:ext cx="12586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Polystyrène 0,05m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5C62A59-9FDA-5E5E-2E20-AE8D90ACD23F}"/>
                </a:ext>
              </a:extLst>
            </p:cNvPr>
            <p:cNvSpPr txBox="1"/>
            <p:nvPr/>
          </p:nvSpPr>
          <p:spPr>
            <a:xfrm rot="16200000">
              <a:off x="4008045" y="1100099"/>
              <a:ext cx="92525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Plâtre 0,02m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09C1A312-1A01-9460-33FC-D819D8D17A3B}"/>
                </a:ext>
              </a:extLst>
            </p:cNvPr>
            <p:cNvSpPr txBox="1"/>
            <p:nvPr/>
          </p:nvSpPr>
          <p:spPr>
            <a:xfrm rot="16200000">
              <a:off x="2376412" y="2191184"/>
              <a:ext cx="51809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10 m²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73C62EED-D7DE-66CB-76C8-E087D04E6B5E}"/>
                </a:ext>
              </a:extLst>
            </p:cNvPr>
            <p:cNvSpPr txBox="1"/>
            <p:nvPr/>
          </p:nvSpPr>
          <p:spPr>
            <a:xfrm rot="16200000">
              <a:off x="1866364" y="2501277"/>
              <a:ext cx="6591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148,7 W</a:t>
              </a:r>
            </a:p>
          </p:txBody>
        </p:sp>
        <p:sp>
          <p:nvSpPr>
            <p:cNvPr id="33" name="Flèche : droite 32">
              <a:extLst>
                <a:ext uri="{FF2B5EF4-FFF2-40B4-BE49-F238E27FC236}">
                  <a16:creationId xmlns:a16="http://schemas.microsoft.com/office/drawing/2014/main" id="{752B9085-4713-25DD-87FE-E1CD863FB7BA}"/>
                </a:ext>
              </a:extLst>
            </p:cNvPr>
            <p:cNvSpPr/>
            <p:nvPr/>
          </p:nvSpPr>
          <p:spPr>
            <a:xfrm rot="10622480">
              <a:off x="2301032" y="2464783"/>
              <a:ext cx="483057" cy="275792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C4BC200B-EE31-C416-9BDB-8C216944AEBD}"/>
                </a:ext>
              </a:extLst>
            </p:cNvPr>
            <p:cNvSpPr txBox="1"/>
            <p:nvPr/>
          </p:nvSpPr>
          <p:spPr>
            <a:xfrm>
              <a:off x="2260512" y="4183205"/>
              <a:ext cx="454736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050" dirty="0"/>
                <a:t>0,043 +                   0,142+            1,667 + 0,04 + 0,125 = 2,017 m².°C/W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797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44CE9A8D-13D1-5E06-9D4C-726350940C51}"/>
              </a:ext>
            </a:extLst>
          </p:cNvPr>
          <p:cNvGrpSpPr/>
          <p:nvPr/>
        </p:nvGrpSpPr>
        <p:grpSpPr>
          <a:xfrm>
            <a:off x="2910348" y="914653"/>
            <a:ext cx="6676104" cy="3578946"/>
            <a:chOff x="2910348" y="914653"/>
            <a:chExt cx="6676104" cy="35789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7CA384-9261-4B2F-C031-5C7D1CDE3837}"/>
                </a:ext>
              </a:extLst>
            </p:cNvPr>
            <p:cNvSpPr/>
            <p:nvPr/>
          </p:nvSpPr>
          <p:spPr>
            <a:xfrm>
              <a:off x="3775587" y="2261419"/>
              <a:ext cx="5043948" cy="144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BDC965-07A7-2833-DF1D-962DEC5A7C38}"/>
                </a:ext>
              </a:extLst>
            </p:cNvPr>
            <p:cNvSpPr/>
            <p:nvPr/>
          </p:nvSpPr>
          <p:spPr>
            <a:xfrm>
              <a:off x="3775587" y="2103794"/>
              <a:ext cx="5043948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2813AF-539A-30C0-ADA3-930E170BFAC5}"/>
                </a:ext>
              </a:extLst>
            </p:cNvPr>
            <p:cNvSpPr/>
            <p:nvPr/>
          </p:nvSpPr>
          <p:spPr>
            <a:xfrm>
              <a:off x="3775587" y="1727922"/>
              <a:ext cx="5043948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8D7A05-E15E-AFC5-F4C2-4F42867CACBF}"/>
                </a:ext>
              </a:extLst>
            </p:cNvPr>
            <p:cNvSpPr/>
            <p:nvPr/>
          </p:nvSpPr>
          <p:spPr>
            <a:xfrm>
              <a:off x="3775587" y="3706764"/>
              <a:ext cx="5043948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49B0C0-04C9-F3C7-602A-7C358B22F98C}"/>
                </a:ext>
              </a:extLst>
            </p:cNvPr>
            <p:cNvSpPr/>
            <p:nvPr/>
          </p:nvSpPr>
          <p:spPr>
            <a:xfrm>
              <a:off x="3775587" y="3860596"/>
              <a:ext cx="5043948" cy="32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DEC641D-5DB9-A13E-672F-02784861F272}"/>
                </a:ext>
              </a:extLst>
            </p:cNvPr>
            <p:cNvCxnSpPr>
              <a:cxnSpLocks/>
            </p:cNvCxnSpPr>
            <p:nvPr/>
          </p:nvCxnSpPr>
          <p:spPr>
            <a:xfrm>
              <a:off x="2910348" y="2989007"/>
              <a:ext cx="6676104" cy="0"/>
            </a:xfrm>
            <a:prstGeom prst="line">
              <a:avLst/>
            </a:prstGeom>
            <a:ln>
              <a:prstDash val="lgDash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D0C2B624-CF2B-75D8-B438-D196DBFF52AD}"/>
                </a:ext>
              </a:extLst>
            </p:cNvPr>
            <p:cNvCxnSpPr>
              <a:cxnSpLocks/>
            </p:cNvCxnSpPr>
            <p:nvPr/>
          </p:nvCxnSpPr>
          <p:spPr>
            <a:xfrm>
              <a:off x="3667432" y="2113626"/>
              <a:ext cx="0" cy="17469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80E64579-F4DF-FFC9-1360-A33281432025}"/>
                </a:ext>
              </a:extLst>
            </p:cNvPr>
            <p:cNvSpPr txBox="1"/>
            <p:nvPr/>
          </p:nvSpPr>
          <p:spPr>
            <a:xfrm>
              <a:off x="2914550" y="2591464"/>
              <a:ext cx="6447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DN=80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83AC6062-23A6-BDC8-1306-A43E3C23D925}"/>
                </a:ext>
              </a:extLst>
            </p:cNvPr>
            <p:cNvSpPr txBox="1"/>
            <p:nvPr/>
          </p:nvSpPr>
          <p:spPr>
            <a:xfrm>
              <a:off x="5579672" y="3024916"/>
              <a:ext cx="1032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/>
                <a:t>fluid</a:t>
              </a:r>
              <a:r>
                <a:rPr lang="fr-FR" sz="1200" dirty="0"/>
                <a:t>=‘water’</a:t>
              </a:r>
            </a:p>
            <a:p>
              <a:r>
                <a:rPr lang="fr-FR" sz="1200" dirty="0" err="1"/>
                <a:t>T_fluid</a:t>
              </a:r>
              <a:r>
                <a:rPr lang="fr-FR" sz="1200" dirty="0"/>
                <a:t>=70°C</a:t>
              </a:r>
            </a:p>
            <a:p>
              <a:r>
                <a:rPr lang="fr-FR" sz="1200" dirty="0"/>
                <a:t>F_m3h=20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6194947A-237A-056D-2030-BB9B04F37491}"/>
                </a:ext>
              </a:extLst>
            </p:cNvPr>
            <p:cNvSpPr txBox="1"/>
            <p:nvPr/>
          </p:nvSpPr>
          <p:spPr>
            <a:xfrm>
              <a:off x="5863788" y="4216600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/>
                <a:t>L_tube</a:t>
              </a:r>
              <a:r>
                <a:rPr lang="fr-FR" sz="1200" dirty="0"/>
                <a:t>=500 m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2FB627EB-F0EA-7E33-E10D-DDAE3C09E28D}"/>
                </a:ext>
              </a:extLst>
            </p:cNvPr>
            <p:cNvSpPr txBox="1"/>
            <p:nvPr/>
          </p:nvSpPr>
          <p:spPr>
            <a:xfrm>
              <a:off x="5205059" y="3629763"/>
              <a:ext cx="2378098" cy="273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fr-FR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material</a:t>
              </a:r>
              <a:r>
                <a:rPr lang="fr-FR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fr-FR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'Acier'</a:t>
              </a:r>
              <a:endPara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F0BAB0BB-4B74-2A2A-BE4F-5CB2BE62614C}"/>
                </a:ext>
              </a:extLst>
            </p:cNvPr>
            <p:cNvSpPr txBox="1"/>
            <p:nvPr/>
          </p:nvSpPr>
          <p:spPr>
            <a:xfrm>
              <a:off x="4759273" y="1786241"/>
              <a:ext cx="3076575" cy="273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fr-FR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insulation</a:t>
              </a:r>
              <a:r>
                <a:rPr lang="fr-FR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fr-FR" sz="12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'laine </a:t>
              </a:r>
              <a:r>
                <a:rPr lang="fr-FR" sz="1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minérale</a:t>
              </a:r>
              <a:r>
                <a:rPr lang="fr-FR" sz="12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'</a:t>
              </a:r>
            </a:p>
          </p:txBody>
        </p: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54E16171-74F8-BDE1-F569-ADD3E9936A89}"/>
                </a:ext>
              </a:extLst>
            </p:cNvPr>
            <p:cNvCxnSpPr/>
            <p:nvPr/>
          </p:nvCxnSpPr>
          <p:spPr>
            <a:xfrm>
              <a:off x="8856049" y="3860596"/>
              <a:ext cx="0" cy="324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FB94D4E0-F34F-8728-FA6C-AEEB08876245}"/>
                </a:ext>
              </a:extLst>
            </p:cNvPr>
            <p:cNvSpPr txBox="1"/>
            <p:nvPr/>
          </p:nvSpPr>
          <p:spPr>
            <a:xfrm>
              <a:off x="6394108" y="3850129"/>
              <a:ext cx="26266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insulation_thickness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0.04 m</a:t>
              </a:r>
              <a:endParaRPr lang="fr-FR" sz="14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A5C6F7CD-5D75-B631-ACC0-9AE4EEFBC8BB}"/>
                </a:ext>
              </a:extLst>
            </p:cNvPr>
            <p:cNvSpPr txBox="1"/>
            <p:nvPr/>
          </p:nvSpPr>
          <p:spPr>
            <a:xfrm>
              <a:off x="5441557" y="914653"/>
              <a:ext cx="985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/>
                <a:t>Tamb</a:t>
              </a:r>
              <a:r>
                <a:rPr lang="fr-FR" sz="1200" dirty="0"/>
                <a:t>=20 °C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722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e 64">
            <a:extLst>
              <a:ext uri="{FF2B5EF4-FFF2-40B4-BE49-F238E27FC236}">
                <a16:creationId xmlns:a16="http://schemas.microsoft.com/office/drawing/2014/main" id="{A2DC5EF5-B947-CAD9-81E8-84C5E9B69367}"/>
              </a:ext>
            </a:extLst>
          </p:cNvPr>
          <p:cNvGrpSpPr/>
          <p:nvPr/>
        </p:nvGrpSpPr>
        <p:grpSpPr>
          <a:xfrm>
            <a:off x="982795" y="2408271"/>
            <a:ext cx="10102710" cy="1795294"/>
            <a:chOff x="982795" y="2408271"/>
            <a:chExt cx="10102710" cy="1795294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03E1FA59-07C2-1253-6CBA-2419FDD3762D}"/>
                </a:ext>
              </a:extLst>
            </p:cNvPr>
            <p:cNvGrpSpPr/>
            <p:nvPr/>
          </p:nvGrpSpPr>
          <p:grpSpPr>
            <a:xfrm>
              <a:off x="3404483" y="2408271"/>
              <a:ext cx="5295948" cy="1746970"/>
              <a:chOff x="2243670" y="3525871"/>
              <a:chExt cx="5295948" cy="1746970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CDF6488B-9FB7-2678-A0E7-DA6A7DEA1359}"/>
                  </a:ext>
                </a:extLst>
              </p:cNvPr>
              <p:cNvGrpSpPr/>
              <p:nvPr/>
            </p:nvGrpSpPr>
            <p:grpSpPr>
              <a:xfrm>
                <a:off x="2369670" y="3525871"/>
                <a:ext cx="5043948" cy="1746970"/>
                <a:chOff x="3775587" y="2103794"/>
                <a:chExt cx="5043948" cy="1746970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9F411F1-7F34-3CA5-3BC0-57DA91722F91}"/>
                    </a:ext>
                  </a:extLst>
                </p:cNvPr>
                <p:cNvSpPr/>
                <p:nvPr/>
              </p:nvSpPr>
              <p:spPr>
                <a:xfrm>
                  <a:off x="3775587" y="2261419"/>
                  <a:ext cx="5043948" cy="144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29F4A8E-AEB4-D48C-6FC4-F2FB08916554}"/>
                    </a:ext>
                  </a:extLst>
                </p:cNvPr>
                <p:cNvSpPr/>
                <p:nvPr/>
              </p:nvSpPr>
              <p:spPr>
                <a:xfrm>
                  <a:off x="3775587" y="2103794"/>
                  <a:ext cx="5043948" cy="144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4917456-031D-76B9-30CF-CB2222464AAA}"/>
                    </a:ext>
                  </a:extLst>
                </p:cNvPr>
                <p:cNvSpPr/>
                <p:nvPr/>
              </p:nvSpPr>
              <p:spPr>
                <a:xfrm>
                  <a:off x="3775587" y="3706764"/>
                  <a:ext cx="5043948" cy="144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97F4453B-6E2D-5CCC-88BC-9F9440CF7FE2}"/>
                  </a:ext>
                </a:extLst>
              </p:cNvPr>
              <p:cNvGrpSpPr/>
              <p:nvPr/>
            </p:nvGrpSpPr>
            <p:grpSpPr>
              <a:xfrm>
                <a:off x="2243670" y="4277496"/>
                <a:ext cx="252000" cy="252000"/>
                <a:chOff x="7980618" y="3273675"/>
                <a:chExt cx="252000" cy="252000"/>
              </a:xfrm>
            </p:grpSpPr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B20E4939-B5CD-2D68-027C-91F01D9370E0}"/>
                    </a:ext>
                  </a:extLst>
                </p:cNvPr>
                <p:cNvSpPr/>
                <p:nvPr/>
              </p:nvSpPr>
              <p:spPr>
                <a:xfrm>
                  <a:off x="7980618" y="3273675"/>
                  <a:ext cx="252000" cy="252000"/>
                </a:xfrm>
                <a:prstGeom prst="ellips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20A808B5-8B6E-C093-C99B-8C4A1699B32E}"/>
                    </a:ext>
                  </a:extLst>
                </p:cNvPr>
                <p:cNvSpPr/>
                <p:nvPr/>
              </p:nvSpPr>
              <p:spPr>
                <a:xfrm>
                  <a:off x="8034618" y="3327675"/>
                  <a:ext cx="144000" cy="144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EC9E6CD6-BED4-605E-503F-D8BF1551EB3D}"/>
                  </a:ext>
                </a:extLst>
              </p:cNvPr>
              <p:cNvGrpSpPr/>
              <p:nvPr/>
            </p:nvGrpSpPr>
            <p:grpSpPr>
              <a:xfrm>
                <a:off x="7287618" y="4277496"/>
                <a:ext cx="252000" cy="252000"/>
                <a:chOff x="7980618" y="3273675"/>
                <a:chExt cx="252000" cy="252000"/>
              </a:xfrm>
            </p:grpSpPr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43C5EF52-8355-5991-7071-1C1D72DFF283}"/>
                    </a:ext>
                  </a:extLst>
                </p:cNvPr>
                <p:cNvSpPr/>
                <p:nvPr/>
              </p:nvSpPr>
              <p:spPr>
                <a:xfrm>
                  <a:off x="7980618" y="3273675"/>
                  <a:ext cx="252000" cy="25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35A2A6F9-0735-9988-0C27-E378BBA99C56}"/>
                    </a:ext>
                  </a:extLst>
                </p:cNvPr>
                <p:cNvSpPr/>
                <p:nvPr/>
              </p:nvSpPr>
              <p:spPr>
                <a:xfrm>
                  <a:off x="8034618" y="3327675"/>
                  <a:ext cx="144000" cy="144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60F46626-C8E0-E4EC-70F4-ABB1C7884F59}"/>
                </a:ext>
              </a:extLst>
            </p:cNvPr>
            <p:cNvGrpSpPr/>
            <p:nvPr/>
          </p:nvGrpSpPr>
          <p:grpSpPr>
            <a:xfrm flipH="1">
              <a:off x="9694284" y="2745896"/>
              <a:ext cx="1206000" cy="1080000"/>
              <a:chOff x="2285508" y="2252130"/>
              <a:chExt cx="1206000" cy="1080000"/>
            </a:xfrm>
          </p:grpSpPr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6BE85D7F-4FCA-6E9A-E447-015B4936D5A8}"/>
                  </a:ext>
                </a:extLst>
              </p:cNvPr>
              <p:cNvSpPr/>
              <p:nvPr/>
            </p:nvSpPr>
            <p:spPr>
              <a:xfrm>
                <a:off x="2285508" y="2252130"/>
                <a:ext cx="1080000" cy="10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36FA6994-9C38-AE50-2054-9074D7295DD1}"/>
                  </a:ext>
                </a:extLst>
              </p:cNvPr>
              <p:cNvGrpSpPr/>
              <p:nvPr/>
            </p:nvGrpSpPr>
            <p:grpSpPr>
              <a:xfrm>
                <a:off x="3239508" y="2666130"/>
                <a:ext cx="252000" cy="252000"/>
                <a:chOff x="7980618" y="3273675"/>
                <a:chExt cx="252000" cy="252000"/>
              </a:xfrm>
            </p:grpSpPr>
            <p:sp>
              <p:nvSpPr>
                <p:cNvPr id="7" name="Ellipse 6">
                  <a:extLst>
                    <a:ext uri="{FF2B5EF4-FFF2-40B4-BE49-F238E27FC236}">
                      <a16:creationId xmlns:a16="http://schemas.microsoft.com/office/drawing/2014/main" id="{3C8285DD-86D4-256B-F3E4-6AF84937F837}"/>
                    </a:ext>
                  </a:extLst>
                </p:cNvPr>
                <p:cNvSpPr/>
                <p:nvPr/>
              </p:nvSpPr>
              <p:spPr>
                <a:xfrm>
                  <a:off x="7980618" y="3273675"/>
                  <a:ext cx="252000" cy="252000"/>
                </a:xfrm>
                <a:prstGeom prst="ellips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8" name="Ellipse 7">
                  <a:extLst>
                    <a:ext uri="{FF2B5EF4-FFF2-40B4-BE49-F238E27FC236}">
                      <a16:creationId xmlns:a16="http://schemas.microsoft.com/office/drawing/2014/main" id="{E5B48736-81DC-834B-5C23-DA37F2D01A91}"/>
                    </a:ext>
                  </a:extLst>
                </p:cNvPr>
                <p:cNvSpPr/>
                <p:nvPr/>
              </p:nvSpPr>
              <p:spPr>
                <a:xfrm>
                  <a:off x="8034618" y="3327675"/>
                  <a:ext cx="144000" cy="144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189421C9-77B4-3152-7943-C1283328E920}"/>
                </a:ext>
              </a:extLst>
            </p:cNvPr>
            <p:cNvGrpSpPr/>
            <p:nvPr/>
          </p:nvGrpSpPr>
          <p:grpSpPr>
            <a:xfrm flipH="1">
              <a:off x="1182792" y="2760182"/>
              <a:ext cx="1206000" cy="1080000"/>
              <a:chOff x="6207618" y="2265872"/>
              <a:chExt cx="1206000" cy="1080000"/>
            </a:xfrm>
          </p:grpSpPr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D0A9803C-97A7-EF99-A8E2-2DE03C42D3BC}"/>
                  </a:ext>
                </a:extLst>
              </p:cNvPr>
              <p:cNvSpPr/>
              <p:nvPr/>
            </p:nvSpPr>
            <p:spPr>
              <a:xfrm>
                <a:off x="6333618" y="2265872"/>
                <a:ext cx="1080000" cy="108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AF0DA3D-8FF5-FA51-E245-2FC5DBB64ACA}"/>
                  </a:ext>
                </a:extLst>
              </p:cNvPr>
              <p:cNvGrpSpPr/>
              <p:nvPr/>
            </p:nvGrpSpPr>
            <p:grpSpPr>
              <a:xfrm>
                <a:off x="6207618" y="2666130"/>
                <a:ext cx="252000" cy="252000"/>
                <a:chOff x="7980618" y="3273675"/>
                <a:chExt cx="252000" cy="252000"/>
              </a:xfrm>
            </p:grpSpPr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7A0D1C58-B0DD-276E-7635-A72732BA1C7C}"/>
                    </a:ext>
                  </a:extLst>
                </p:cNvPr>
                <p:cNvSpPr/>
                <p:nvPr/>
              </p:nvSpPr>
              <p:spPr>
                <a:xfrm>
                  <a:off x="7980618" y="3273675"/>
                  <a:ext cx="252000" cy="25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2C67C17-89C7-C26B-EE98-195BC4691AC1}"/>
                    </a:ext>
                  </a:extLst>
                </p:cNvPr>
                <p:cNvSpPr/>
                <p:nvPr/>
              </p:nvSpPr>
              <p:spPr>
                <a:xfrm>
                  <a:off x="8034618" y="3327675"/>
                  <a:ext cx="144000" cy="144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3B28062-F57F-E2BD-1C52-F4E744098F08}"/>
                </a:ext>
              </a:extLst>
            </p:cNvPr>
            <p:cNvCxnSpPr>
              <a:cxnSpLocks/>
              <a:stCxn id="25" idx="2"/>
              <a:endCxn id="28" idx="6"/>
            </p:cNvCxnSpPr>
            <p:nvPr/>
          </p:nvCxnSpPr>
          <p:spPr>
            <a:xfrm>
              <a:off x="3458483" y="3285896"/>
              <a:ext cx="5187948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E506B479-C4CC-E19C-E5BC-F7345A4D25D9}"/>
                </a:ext>
              </a:extLst>
            </p:cNvPr>
            <p:cNvCxnSpPr>
              <a:cxnSpLocks/>
              <a:stCxn id="16" idx="2"/>
              <a:endCxn id="25" idx="2"/>
            </p:cNvCxnSpPr>
            <p:nvPr/>
          </p:nvCxnSpPr>
          <p:spPr>
            <a:xfrm flipV="1">
              <a:off x="2334792" y="3285896"/>
              <a:ext cx="1123691" cy="5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10E85750-2F5C-F492-6881-5BD5E7F60371}"/>
                </a:ext>
              </a:extLst>
            </p:cNvPr>
            <p:cNvCxnSpPr>
              <a:cxnSpLocks/>
              <a:stCxn id="28" idx="6"/>
              <a:endCxn id="8" idx="6"/>
            </p:cNvCxnSpPr>
            <p:nvPr/>
          </p:nvCxnSpPr>
          <p:spPr>
            <a:xfrm>
              <a:off x="8646431" y="3285896"/>
              <a:ext cx="11018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1">
              <a:extLst>
                <a:ext uri="{FF2B5EF4-FFF2-40B4-BE49-F238E27FC236}">
                  <a16:creationId xmlns:a16="http://schemas.microsoft.com/office/drawing/2014/main" id="{DD8760CB-F193-51C3-88DE-537EA1595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795" y="2953992"/>
              <a:ext cx="1319623" cy="1249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Source</a:t>
              </a:r>
              <a:r>
                <a:rPr kumimoji="0" lang="fr-FR" altLang="fr-F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.</a:t>
              </a: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Object</a:t>
              </a:r>
              <a:r>
                <a:rPr kumimoji="0" lang="fr-FR" altLang="fr-F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()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fluid</a:t>
              </a:r>
              <a:r>
                <a:rPr kumimoji="0" lang="fr-FR" altLang="fr-FR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= "water"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Ti_degC</a:t>
              </a:r>
              <a:r>
                <a:rPr kumimoji="0" lang="fr-FR" altLang="fr-FR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= 25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Pi_bar</a:t>
              </a:r>
              <a:r>
                <a:rPr kumimoji="0" lang="fr-FR" altLang="fr-FR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=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F_m3h = 8 </a:t>
              </a:r>
              <a:endPara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88F88FFF-EF74-CC9B-7F60-C92F622D0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5542" y="2914243"/>
              <a:ext cx="1857829" cy="1029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StraightPipe</a:t>
              </a:r>
              <a:r>
                <a:rPr kumimoji="0" lang="fr-FR" altLang="fr-F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.</a:t>
              </a: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Object</a:t>
              </a:r>
              <a:r>
                <a:rPr kumimoji="0" lang="fr-FR" altLang="fr-F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()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fr-FR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d_hyd</a:t>
              </a:r>
              <a:r>
                <a:rPr kumimoji="0" lang="en-US" altLang="fr-FR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= 0.050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fr-FR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L = 500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fr-FR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K = 0.00002</a:t>
              </a:r>
              <a:r>
                <a:rPr kumimoji="0" lang="fr-FR" altLang="fr-FR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F539AE3F-946E-E166-D863-CFB628587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3458" y="3049649"/>
              <a:ext cx="122204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Sink</a:t>
              </a:r>
              <a:r>
                <a:rPr kumimoji="0" lang="fr-FR" altLang="fr-F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.</a:t>
              </a: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Object</a:t>
              </a:r>
              <a:r>
                <a:rPr kumimoji="0" lang="fr-FR" altLang="fr-F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()</a:t>
              </a:r>
              <a:r>
                <a:rPr kumimoji="0" lang="fr-FR" altLang="fr-F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8AC4A822-C449-8A12-6695-0BD634B26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5826" y="3280482"/>
              <a:ext cx="11535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Fluid_connect</a:t>
              </a:r>
              <a:r>
                <a:rPr kumimoji="0" lang="fr-FR" altLang="fr-F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">
              <a:extLst>
                <a:ext uri="{FF2B5EF4-FFF2-40B4-BE49-F238E27FC236}">
                  <a16:creationId xmlns:a16="http://schemas.microsoft.com/office/drawing/2014/main" id="{25CEE3DF-2D04-3F6B-C025-47BDC9B8D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116" y="3252977"/>
              <a:ext cx="11535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Fluid_connect</a:t>
              </a:r>
              <a:r>
                <a:rPr kumimoji="0" lang="fr-FR" altLang="fr-F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36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408D4-9551-DCF7-3115-D6EC674A8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442271F9-3A18-E4D5-5A06-13A09D63CB37}"/>
              </a:ext>
            </a:extLst>
          </p:cNvPr>
          <p:cNvGrpSpPr/>
          <p:nvPr/>
        </p:nvGrpSpPr>
        <p:grpSpPr>
          <a:xfrm>
            <a:off x="851568" y="1851863"/>
            <a:ext cx="5514431" cy="2258604"/>
            <a:chOff x="851568" y="1851863"/>
            <a:chExt cx="5514431" cy="225860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8879BB4-8153-03CE-9B9E-25B6B08A4469}"/>
                </a:ext>
              </a:extLst>
            </p:cNvPr>
            <p:cNvSpPr/>
            <p:nvPr/>
          </p:nvSpPr>
          <p:spPr>
            <a:xfrm>
              <a:off x="5091962" y="2583594"/>
              <a:ext cx="692888" cy="144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5EC068-57A8-C0D7-DB3B-DCFD694E2410}"/>
                </a:ext>
              </a:extLst>
            </p:cNvPr>
            <p:cNvSpPr/>
            <p:nvPr/>
          </p:nvSpPr>
          <p:spPr>
            <a:xfrm>
              <a:off x="3263784" y="2565896"/>
              <a:ext cx="823152" cy="144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4A1FB2D-9FA3-796E-6A12-D036F27495ED}"/>
                </a:ext>
              </a:extLst>
            </p:cNvPr>
            <p:cNvSpPr/>
            <p:nvPr/>
          </p:nvSpPr>
          <p:spPr>
            <a:xfrm rot="3680709">
              <a:off x="2875002" y="3225728"/>
              <a:ext cx="1586018" cy="1012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329F050E-F9DA-5927-4FF5-2255A975D77D}"/>
                </a:ext>
              </a:extLst>
            </p:cNvPr>
            <p:cNvGrpSpPr/>
            <p:nvPr/>
          </p:nvGrpSpPr>
          <p:grpSpPr>
            <a:xfrm>
              <a:off x="3137783" y="3159896"/>
              <a:ext cx="252000" cy="252000"/>
              <a:chOff x="7980618" y="3273675"/>
              <a:chExt cx="252000" cy="252000"/>
            </a:xfrm>
          </p:grpSpPr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ED72F670-B1EC-5021-0882-DA7F5E39C108}"/>
                  </a:ext>
                </a:extLst>
              </p:cNvPr>
              <p:cNvSpPr/>
              <p:nvPr/>
            </p:nvSpPr>
            <p:spPr>
              <a:xfrm>
                <a:off x="7980618" y="3273675"/>
                <a:ext cx="252000" cy="252000"/>
              </a:xfrm>
              <a:prstGeom prst="ellipse">
                <a:avLst/>
              </a:prstGeom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D96B1962-D093-018C-9153-2F00D852A262}"/>
                  </a:ext>
                </a:extLst>
              </p:cNvPr>
              <p:cNvSpPr/>
              <p:nvPr/>
            </p:nvSpPr>
            <p:spPr>
              <a:xfrm>
                <a:off x="8034618" y="3327675"/>
                <a:ext cx="144000" cy="144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E93F1676-8113-8CD1-50CF-956B5FE2CA78}"/>
                </a:ext>
              </a:extLst>
            </p:cNvPr>
            <p:cNvGrpSpPr/>
            <p:nvPr/>
          </p:nvGrpSpPr>
          <p:grpSpPr>
            <a:xfrm>
              <a:off x="3957734" y="3159896"/>
              <a:ext cx="252000" cy="252000"/>
              <a:chOff x="7980618" y="3273675"/>
              <a:chExt cx="252000" cy="252000"/>
            </a:xfrm>
          </p:grpSpPr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C2E4A764-3D62-4DBE-5B52-42DDFD44FE76}"/>
                  </a:ext>
                </a:extLst>
              </p:cNvPr>
              <p:cNvSpPr/>
              <p:nvPr/>
            </p:nvSpPr>
            <p:spPr>
              <a:xfrm>
                <a:off x="7980618" y="3273675"/>
                <a:ext cx="252000" cy="25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CED0596E-892D-FE51-57BA-31DC34DCFA1D}"/>
                  </a:ext>
                </a:extLst>
              </p:cNvPr>
              <p:cNvSpPr/>
              <p:nvPr/>
            </p:nvSpPr>
            <p:spPr>
              <a:xfrm>
                <a:off x="8034618" y="3327675"/>
                <a:ext cx="144000" cy="144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E05F8CE-743B-2750-28FE-30D2E1C6040B}"/>
                </a:ext>
              </a:extLst>
            </p:cNvPr>
            <p:cNvGrpSpPr/>
            <p:nvPr/>
          </p:nvGrpSpPr>
          <p:grpSpPr>
            <a:xfrm flipH="1">
              <a:off x="1182792" y="2760182"/>
              <a:ext cx="1206000" cy="1080000"/>
              <a:chOff x="6207618" y="2265872"/>
              <a:chExt cx="1206000" cy="1080000"/>
            </a:xfrm>
          </p:grpSpPr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31EA7E77-02AA-3D4A-767D-AB3DE542AABE}"/>
                  </a:ext>
                </a:extLst>
              </p:cNvPr>
              <p:cNvSpPr/>
              <p:nvPr/>
            </p:nvSpPr>
            <p:spPr>
              <a:xfrm>
                <a:off x="6333618" y="2265872"/>
                <a:ext cx="1080000" cy="108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E946E91E-05E4-C513-7ABB-1A94B0465199}"/>
                  </a:ext>
                </a:extLst>
              </p:cNvPr>
              <p:cNvGrpSpPr/>
              <p:nvPr/>
            </p:nvGrpSpPr>
            <p:grpSpPr>
              <a:xfrm>
                <a:off x="6207618" y="2666130"/>
                <a:ext cx="252000" cy="252000"/>
                <a:chOff x="7980618" y="3273675"/>
                <a:chExt cx="252000" cy="252000"/>
              </a:xfrm>
            </p:grpSpPr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0BFDD5C5-DA3C-2D09-94F9-4B638006A557}"/>
                    </a:ext>
                  </a:extLst>
                </p:cNvPr>
                <p:cNvSpPr/>
                <p:nvPr/>
              </p:nvSpPr>
              <p:spPr>
                <a:xfrm>
                  <a:off x="7980618" y="3273675"/>
                  <a:ext cx="252000" cy="25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0BC57CD7-057B-947E-50E1-8BF925A0A833}"/>
                    </a:ext>
                  </a:extLst>
                </p:cNvPr>
                <p:cNvSpPr/>
                <p:nvPr/>
              </p:nvSpPr>
              <p:spPr>
                <a:xfrm>
                  <a:off x="8034618" y="3327675"/>
                  <a:ext cx="144000" cy="144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CE0BF89C-A013-9589-E207-49784BB9B3F1}"/>
                </a:ext>
              </a:extLst>
            </p:cNvPr>
            <p:cNvCxnSpPr>
              <a:cxnSpLocks/>
              <a:stCxn id="16" idx="2"/>
              <a:endCxn id="25" idx="2"/>
            </p:cNvCxnSpPr>
            <p:nvPr/>
          </p:nvCxnSpPr>
          <p:spPr>
            <a:xfrm flipV="1">
              <a:off x="2334792" y="3285896"/>
              <a:ext cx="856991" cy="5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1">
              <a:extLst>
                <a:ext uri="{FF2B5EF4-FFF2-40B4-BE49-F238E27FC236}">
                  <a16:creationId xmlns:a16="http://schemas.microsoft.com/office/drawing/2014/main" id="{0D6A51B7-41C0-7EA6-3E51-67B3CA511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568" y="2712882"/>
              <a:ext cx="1682030" cy="997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kumimoji="0" lang="fr-FR" altLang="fr-FR" sz="12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FreshAir.Object</a:t>
              </a:r>
              <a:r>
                <a:rPr kumimoji="0" lang="fr-FR" altLang="fr-FR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()</a:t>
              </a:r>
              <a:r>
                <a:rPr lang="fr-FR" altLang="fr-FR" b="1" dirty="0"/>
                <a:t> </a:t>
              </a:r>
            </a:p>
            <a:p>
              <a:pPr lvl="0"/>
              <a:r>
                <a:rPr lang="pt-BR" altLang="fr-FR" dirty="0"/>
                <a:t>F_m3h=3000 #m3/h</a:t>
              </a:r>
            </a:p>
            <a:p>
              <a:pPr lvl="0"/>
              <a:r>
                <a:rPr lang="pt-BR" altLang="fr-FR" dirty="0"/>
                <a:t>T=5 #°C</a:t>
              </a:r>
            </a:p>
            <a:p>
              <a:pPr lvl="0"/>
              <a:r>
                <a:rPr lang="pt-BR" altLang="fr-FR" dirty="0"/>
                <a:t>RH=80 # %</a:t>
              </a:r>
              <a:endPara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2CB849B6-F822-5C12-B9F6-87D377C2E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020" y="2086535"/>
              <a:ext cx="1681965" cy="497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2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HeatingCoil.Object</a:t>
              </a:r>
              <a:r>
                <a:rPr kumimoji="0" lang="fr-FR" altLang="fr-FR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()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fr-FR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To_target</a:t>
              </a:r>
              <a:r>
                <a:rPr kumimoji="0" lang="en-US" altLang="fr-FR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=20 #°C</a:t>
              </a:r>
              <a:endPara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">
              <a:extLst>
                <a:ext uri="{FF2B5EF4-FFF2-40B4-BE49-F238E27FC236}">
                  <a16:creationId xmlns:a16="http://schemas.microsoft.com/office/drawing/2014/main" id="{4FDB5366-4AC5-7356-6FC0-6F22DA91D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666" y="3252977"/>
              <a:ext cx="11535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Air_connect</a:t>
              </a:r>
              <a:endPara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58DA24D-3114-9498-312B-4E7F22D49BDA}"/>
                </a:ext>
              </a:extLst>
            </p:cNvPr>
            <p:cNvSpPr/>
            <p:nvPr/>
          </p:nvSpPr>
          <p:spPr>
            <a:xfrm rot="7139812">
              <a:off x="2879927" y="3237146"/>
              <a:ext cx="1586018" cy="1012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D0E81706-907B-96EA-F84D-DD7509A4B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410" y="3262833"/>
              <a:ext cx="11535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Air_connect</a:t>
              </a:r>
              <a:endPara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46507631-6A60-2161-ADE9-FD4870A5690D}"/>
                </a:ext>
              </a:extLst>
            </p:cNvPr>
            <p:cNvGrpSpPr/>
            <p:nvPr/>
          </p:nvGrpSpPr>
          <p:grpSpPr>
            <a:xfrm>
              <a:off x="4991983" y="3159896"/>
              <a:ext cx="252000" cy="252000"/>
              <a:chOff x="7980618" y="3273675"/>
              <a:chExt cx="252000" cy="252000"/>
            </a:xfrm>
          </p:grpSpPr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4D17402E-5664-C331-AAEA-8C6D1B6A7727}"/>
                  </a:ext>
                </a:extLst>
              </p:cNvPr>
              <p:cNvSpPr/>
              <p:nvPr/>
            </p:nvSpPr>
            <p:spPr>
              <a:xfrm>
                <a:off x="7980618" y="3273675"/>
                <a:ext cx="252000" cy="252000"/>
              </a:xfrm>
              <a:prstGeom prst="ellipse">
                <a:avLst/>
              </a:prstGeom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7E95FCB-9456-2F18-37AF-4706EEEA1CC7}"/>
                  </a:ext>
                </a:extLst>
              </p:cNvPr>
              <p:cNvSpPr/>
              <p:nvPr/>
            </p:nvSpPr>
            <p:spPr>
              <a:xfrm>
                <a:off x="8034618" y="3327675"/>
                <a:ext cx="144000" cy="144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05681A9D-F5E7-1FAA-AD52-7FD09939FFB1}"/>
                </a:ext>
              </a:extLst>
            </p:cNvPr>
            <p:cNvGrpSpPr/>
            <p:nvPr/>
          </p:nvGrpSpPr>
          <p:grpSpPr>
            <a:xfrm>
              <a:off x="5656359" y="3159896"/>
              <a:ext cx="252000" cy="252000"/>
              <a:chOff x="7980618" y="3273675"/>
              <a:chExt cx="252000" cy="252000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EF9A12B3-5BA3-03ED-C2C2-02ADA6D6A35B}"/>
                  </a:ext>
                </a:extLst>
              </p:cNvPr>
              <p:cNvSpPr/>
              <p:nvPr/>
            </p:nvSpPr>
            <p:spPr>
              <a:xfrm>
                <a:off x="7980618" y="3273675"/>
                <a:ext cx="252000" cy="25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3DFD6523-501D-8019-C19C-0FDDD2387F29}"/>
                  </a:ext>
                </a:extLst>
              </p:cNvPr>
              <p:cNvSpPr/>
              <p:nvPr/>
            </p:nvSpPr>
            <p:spPr>
              <a:xfrm>
                <a:off x="8034618" y="3327675"/>
                <a:ext cx="144000" cy="144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11E67197-EE97-EEB9-FCFB-2FAFABDF41E7}"/>
                </a:ext>
              </a:extLst>
            </p:cNvPr>
            <p:cNvCxnSpPr>
              <a:cxnSpLocks/>
              <a:stCxn id="28" idx="6"/>
              <a:endCxn id="36" idx="2"/>
            </p:cNvCxnSpPr>
            <p:nvPr/>
          </p:nvCxnSpPr>
          <p:spPr>
            <a:xfrm>
              <a:off x="4155734" y="3285896"/>
              <a:ext cx="8902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9B8C9515-1C63-F78B-1F82-52AB52E04E41}"/>
                </a:ext>
              </a:extLst>
            </p:cNvPr>
            <p:cNvGrpSpPr/>
            <p:nvPr/>
          </p:nvGrpSpPr>
          <p:grpSpPr>
            <a:xfrm>
              <a:off x="5278301" y="2598467"/>
              <a:ext cx="371625" cy="1512000"/>
              <a:chOff x="5452926" y="2598467"/>
              <a:chExt cx="371625" cy="15120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2AE0E85-478F-CA59-4741-856AA549DE0C}"/>
                  </a:ext>
                </a:extLst>
              </p:cNvPr>
              <p:cNvSpPr/>
              <p:nvPr/>
            </p:nvSpPr>
            <p:spPr>
              <a:xfrm rot="5400000">
                <a:off x="4747538" y="3303855"/>
                <a:ext cx="1512000" cy="1012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B49333B1-D0F9-4A80-B105-1AD9EF26C10C}"/>
                  </a:ext>
                </a:extLst>
              </p:cNvPr>
              <p:cNvGrpSpPr/>
              <p:nvPr/>
            </p:nvGrpSpPr>
            <p:grpSpPr>
              <a:xfrm>
                <a:off x="5514226" y="2707377"/>
                <a:ext cx="296217" cy="185509"/>
                <a:chOff x="6052389" y="2688327"/>
                <a:chExt cx="296217" cy="185509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DCF45D5-2819-E43D-EB51-F86B3AD359BA}"/>
                    </a:ext>
                  </a:extLst>
                </p:cNvPr>
                <p:cNvSpPr/>
                <p:nvPr/>
              </p:nvSpPr>
              <p:spPr>
                <a:xfrm rot="9027910">
                  <a:off x="6052390" y="2688327"/>
                  <a:ext cx="296216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1B9BA311-013E-89A3-A0AA-6C1E8122016D}"/>
                    </a:ext>
                  </a:extLst>
                </p:cNvPr>
                <p:cNvSpPr/>
                <p:nvPr/>
              </p:nvSpPr>
              <p:spPr>
                <a:xfrm rot="12510964">
                  <a:off x="6052389" y="2828117"/>
                  <a:ext cx="296216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5DA215D5-98CF-0F0E-B1C9-2FBC340956C1}"/>
                  </a:ext>
                </a:extLst>
              </p:cNvPr>
              <p:cNvGrpSpPr/>
              <p:nvPr/>
            </p:nvGrpSpPr>
            <p:grpSpPr>
              <a:xfrm>
                <a:off x="5523651" y="3048831"/>
                <a:ext cx="296217" cy="185509"/>
                <a:chOff x="6052389" y="2688327"/>
                <a:chExt cx="296217" cy="185509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3B02292-4C3A-6E3C-D646-55E18F47BB93}"/>
                    </a:ext>
                  </a:extLst>
                </p:cNvPr>
                <p:cNvSpPr/>
                <p:nvPr/>
              </p:nvSpPr>
              <p:spPr>
                <a:xfrm rot="9027910">
                  <a:off x="6052390" y="2688327"/>
                  <a:ext cx="296216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E4B09DC-B097-7F80-B5B0-6D8888927456}"/>
                    </a:ext>
                  </a:extLst>
                </p:cNvPr>
                <p:cNvSpPr/>
                <p:nvPr/>
              </p:nvSpPr>
              <p:spPr>
                <a:xfrm rot="12510964">
                  <a:off x="6052389" y="2828117"/>
                  <a:ext cx="296216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8E07988F-FDA6-1E43-D08E-1D4868C7C87D}"/>
                  </a:ext>
                </a:extLst>
              </p:cNvPr>
              <p:cNvGrpSpPr/>
              <p:nvPr/>
            </p:nvGrpSpPr>
            <p:grpSpPr>
              <a:xfrm>
                <a:off x="5521280" y="3390625"/>
                <a:ext cx="296217" cy="185509"/>
                <a:chOff x="6052389" y="2688327"/>
                <a:chExt cx="296217" cy="185509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A8D656B6-0831-D951-6F51-6E15B18DDFD2}"/>
                    </a:ext>
                  </a:extLst>
                </p:cNvPr>
                <p:cNvSpPr/>
                <p:nvPr/>
              </p:nvSpPr>
              <p:spPr>
                <a:xfrm rot="9027910">
                  <a:off x="6052390" y="2688327"/>
                  <a:ext cx="296216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075D32BA-D8DF-423F-B39D-8A13F3E396A7}"/>
                    </a:ext>
                  </a:extLst>
                </p:cNvPr>
                <p:cNvSpPr/>
                <p:nvPr/>
              </p:nvSpPr>
              <p:spPr>
                <a:xfrm rot="12510964">
                  <a:off x="6052389" y="2828117"/>
                  <a:ext cx="296216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60" name="Groupe 59">
                <a:extLst>
                  <a:ext uri="{FF2B5EF4-FFF2-40B4-BE49-F238E27FC236}">
                    <a16:creationId xmlns:a16="http://schemas.microsoft.com/office/drawing/2014/main" id="{8D4756DE-F5B1-76D0-DAE6-BEE569D1DC6C}"/>
                  </a:ext>
                </a:extLst>
              </p:cNvPr>
              <p:cNvGrpSpPr/>
              <p:nvPr/>
            </p:nvGrpSpPr>
            <p:grpSpPr>
              <a:xfrm>
                <a:off x="5528334" y="3728046"/>
                <a:ext cx="296217" cy="185509"/>
                <a:chOff x="6052389" y="2688327"/>
                <a:chExt cx="296217" cy="185509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C7BF1C0-B3F7-5C56-7647-1E985EB189E9}"/>
                    </a:ext>
                  </a:extLst>
                </p:cNvPr>
                <p:cNvSpPr/>
                <p:nvPr/>
              </p:nvSpPr>
              <p:spPr>
                <a:xfrm rot="9027910">
                  <a:off x="6052390" y="2688327"/>
                  <a:ext cx="296216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12E6D04-2A0A-4015-C17D-0B4BD123BFCA}"/>
                    </a:ext>
                  </a:extLst>
                </p:cNvPr>
                <p:cNvSpPr/>
                <p:nvPr/>
              </p:nvSpPr>
              <p:spPr>
                <a:xfrm rot="12510964">
                  <a:off x="6052389" y="2828117"/>
                  <a:ext cx="296216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sp>
          <p:nvSpPr>
            <p:cNvPr id="64" name="Rectangle 2">
              <a:extLst>
                <a:ext uri="{FF2B5EF4-FFF2-40B4-BE49-F238E27FC236}">
                  <a16:creationId xmlns:a16="http://schemas.microsoft.com/office/drawing/2014/main" id="{163F69F6-6F64-A295-6B24-075CBEAE8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034" y="1851863"/>
              <a:ext cx="1681965" cy="737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2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Humidifier.Object</a:t>
              </a:r>
              <a:r>
                <a:rPr kumimoji="0" lang="fr-FR" altLang="fr-FR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()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fr-FR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wo_target</a:t>
              </a:r>
              <a:r>
                <a:rPr kumimoji="0" lang="en-US" altLang="fr-FR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=8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fr-FR" sz="1100" dirty="0" err="1"/>
                <a:t>HumidType</a:t>
              </a:r>
              <a:r>
                <a:rPr lang="fr-FR" altLang="fr-FR" sz="1100" dirty="0"/>
                <a:t>="vapeur"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9014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Grand écran</PresentationFormat>
  <Paragraphs>57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Arial Unicode MS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Zoheir HADID</dc:creator>
  <cp:lastModifiedBy>Zoheir HADID</cp:lastModifiedBy>
  <cp:revision>1</cp:revision>
  <dcterms:created xsi:type="dcterms:W3CDTF">2025-02-20T19:21:11Z</dcterms:created>
  <dcterms:modified xsi:type="dcterms:W3CDTF">2025-02-24T11:31:53Z</dcterms:modified>
</cp:coreProperties>
</file>