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E10D1-ABAB-4574-ADA8-42C8B9BEC6A9}" v="11" dt="2025-02-20T19:31:25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heir HADID" userId="123d7235792d1862" providerId="LiveId" clId="{2A3E10D1-ABAB-4574-ADA8-42C8B9BEC6A9}"/>
    <pc:docChg chg="custSel addSld modSld">
      <pc:chgData name="Zoheir HADID" userId="123d7235792d1862" providerId="LiveId" clId="{2A3E10D1-ABAB-4574-ADA8-42C8B9BEC6A9}" dt="2025-02-20T19:31:52.507" v="112" actId="14100"/>
      <pc:docMkLst>
        <pc:docMk/>
      </pc:docMkLst>
      <pc:sldChg chg="addSp delSp modSp new mod">
        <pc:chgData name="Zoheir HADID" userId="123d7235792d1862" providerId="LiveId" clId="{2A3E10D1-ABAB-4574-ADA8-42C8B9BEC6A9}" dt="2025-02-20T19:31:52.507" v="112" actId="14100"/>
        <pc:sldMkLst>
          <pc:docMk/>
          <pc:sldMk cId="4243550657" sldId="256"/>
        </pc:sldMkLst>
        <pc:spChg chg="del">
          <ac:chgData name="Zoheir HADID" userId="123d7235792d1862" providerId="LiveId" clId="{2A3E10D1-ABAB-4574-ADA8-42C8B9BEC6A9}" dt="2025-02-20T19:21:16.104" v="1" actId="478"/>
          <ac:spMkLst>
            <pc:docMk/>
            <pc:sldMk cId="4243550657" sldId="256"/>
            <ac:spMk id="2" creationId="{2D83656A-B467-2273-0C04-FD9353F64340}"/>
          </ac:spMkLst>
        </pc:spChg>
        <pc:spChg chg="del">
          <ac:chgData name="Zoheir HADID" userId="123d7235792d1862" providerId="LiveId" clId="{2A3E10D1-ABAB-4574-ADA8-42C8B9BEC6A9}" dt="2025-02-20T19:21:16.104" v="1" actId="478"/>
          <ac:spMkLst>
            <pc:docMk/>
            <pc:sldMk cId="4243550657" sldId="256"/>
            <ac:spMk id="3" creationId="{63B1EE4A-9D28-42A0-8B7A-44192871A48D}"/>
          </ac:spMkLst>
        </pc:spChg>
        <pc:spChg chg="add mod ord topLvl">
          <ac:chgData name="Zoheir HADID" userId="123d7235792d1862" providerId="LiveId" clId="{2A3E10D1-ABAB-4574-ADA8-42C8B9BEC6A9}" dt="2025-02-20T19:30:55.725" v="105" actId="171"/>
          <ac:spMkLst>
            <pc:docMk/>
            <pc:sldMk cId="4243550657" sldId="256"/>
            <ac:spMk id="4" creationId="{CAC6ACE4-478B-9440-72AE-E2B8DE434C14}"/>
          </ac:spMkLst>
        </pc:spChg>
        <pc:spChg chg="add mod topLvl">
          <ac:chgData name="Zoheir HADID" userId="123d7235792d1862" providerId="LiveId" clId="{2A3E10D1-ABAB-4574-ADA8-42C8B9BEC6A9}" dt="2025-02-20T19:30:41.471" v="104" actId="164"/>
          <ac:spMkLst>
            <pc:docMk/>
            <pc:sldMk cId="4243550657" sldId="256"/>
            <ac:spMk id="13" creationId="{5C856BAA-B93B-D2F9-5117-C8E9E976C8E9}"/>
          </ac:spMkLst>
        </pc:spChg>
        <pc:spChg chg="add mod topLvl">
          <ac:chgData name="Zoheir HADID" userId="123d7235792d1862" providerId="LiveId" clId="{2A3E10D1-ABAB-4574-ADA8-42C8B9BEC6A9}" dt="2025-02-20T19:30:41.471" v="104" actId="164"/>
          <ac:spMkLst>
            <pc:docMk/>
            <pc:sldMk cId="4243550657" sldId="256"/>
            <ac:spMk id="14" creationId="{2BCFB17E-D087-52E4-D49F-A12D4B9A37F2}"/>
          </ac:spMkLst>
        </pc:spChg>
        <pc:spChg chg="add mod topLvl">
          <ac:chgData name="Zoheir HADID" userId="123d7235792d1862" providerId="LiveId" clId="{2A3E10D1-ABAB-4574-ADA8-42C8B9BEC6A9}" dt="2025-02-20T19:30:41.471" v="104" actId="164"/>
          <ac:spMkLst>
            <pc:docMk/>
            <pc:sldMk cId="4243550657" sldId="256"/>
            <ac:spMk id="15" creationId="{8557D550-09EA-42A8-F987-6994E539AC81}"/>
          </ac:spMkLst>
        </pc:spChg>
        <pc:spChg chg="add mod ord topLvl">
          <ac:chgData name="Zoheir HADID" userId="123d7235792d1862" providerId="LiveId" clId="{2A3E10D1-ABAB-4574-ADA8-42C8B9BEC6A9}" dt="2025-02-20T19:31:38.500" v="109" actId="14100"/>
          <ac:spMkLst>
            <pc:docMk/>
            <pc:sldMk cId="4243550657" sldId="256"/>
            <ac:spMk id="17" creationId="{D48D90E7-C8D6-2FF2-3B47-E4F6522056F1}"/>
          </ac:spMkLst>
        </pc:spChg>
        <pc:spChg chg="add mod topLvl">
          <ac:chgData name="Zoheir HADID" userId="123d7235792d1862" providerId="LiveId" clId="{2A3E10D1-ABAB-4574-ADA8-42C8B9BEC6A9}" dt="2025-02-20T19:31:49.778" v="111" actId="14100"/>
          <ac:spMkLst>
            <pc:docMk/>
            <pc:sldMk cId="4243550657" sldId="256"/>
            <ac:spMk id="19" creationId="{662FF9E1-802F-CC34-7C6B-3000B6DA7E4C}"/>
          </ac:spMkLst>
        </pc:spChg>
        <pc:spChg chg="add mod topLvl">
          <ac:chgData name="Zoheir HADID" userId="123d7235792d1862" providerId="LiveId" clId="{2A3E10D1-ABAB-4574-ADA8-42C8B9BEC6A9}" dt="2025-02-20T19:31:45.620" v="110" actId="14100"/>
          <ac:spMkLst>
            <pc:docMk/>
            <pc:sldMk cId="4243550657" sldId="256"/>
            <ac:spMk id="21" creationId="{B0DADAC8-ADD5-A214-68EA-A4E9CD44BC32}"/>
          </ac:spMkLst>
        </pc:spChg>
        <pc:spChg chg="add mod">
          <ac:chgData name="Zoheir HADID" userId="123d7235792d1862" providerId="LiveId" clId="{2A3E10D1-ABAB-4574-ADA8-42C8B9BEC6A9}" dt="2025-02-20T19:31:52.507" v="112" actId="14100"/>
          <ac:spMkLst>
            <pc:docMk/>
            <pc:sldMk cId="4243550657" sldId="256"/>
            <ac:spMk id="28" creationId="{B3720C06-9D29-94A2-A8D5-2732955F5015}"/>
          </ac:spMkLst>
        </pc:spChg>
        <pc:grpChg chg="add del mod">
          <ac:chgData name="Zoheir HADID" userId="123d7235792d1862" providerId="LiveId" clId="{2A3E10D1-ABAB-4574-ADA8-42C8B9BEC6A9}" dt="2025-02-20T19:29:54.379" v="94" actId="165"/>
          <ac:grpSpMkLst>
            <pc:docMk/>
            <pc:sldMk cId="4243550657" sldId="256"/>
            <ac:grpSpMk id="27" creationId="{D9F5FF10-C9C7-AFDB-5A97-3883EF6192A0}"/>
          </ac:grpSpMkLst>
        </pc:grpChg>
        <pc:grpChg chg="add mod">
          <ac:chgData name="Zoheir HADID" userId="123d7235792d1862" providerId="LiveId" clId="{2A3E10D1-ABAB-4574-ADA8-42C8B9BEC6A9}" dt="2025-02-20T19:31:25.758" v="108" actId="164"/>
          <ac:grpSpMkLst>
            <pc:docMk/>
            <pc:sldMk cId="4243550657" sldId="256"/>
            <ac:grpSpMk id="29" creationId="{A8516AF3-EB63-B6A4-2596-C03BE35F799A}"/>
          </ac:grpSpMkLst>
        </pc:grpChg>
        <pc:grpChg chg="add mod">
          <ac:chgData name="Zoheir HADID" userId="123d7235792d1862" providerId="LiveId" clId="{2A3E10D1-ABAB-4574-ADA8-42C8B9BEC6A9}" dt="2025-02-20T19:31:25.758" v="108" actId="164"/>
          <ac:grpSpMkLst>
            <pc:docMk/>
            <pc:sldMk cId="4243550657" sldId="256"/>
            <ac:grpSpMk id="30" creationId="{5FC09632-2055-7347-5EA0-68F6E6CDEA1D}"/>
          </ac:grpSpMkLst>
        </pc:grpChg>
        <pc:cxnChg chg="add mod topLvl">
          <ac:chgData name="Zoheir HADID" userId="123d7235792d1862" providerId="LiveId" clId="{2A3E10D1-ABAB-4574-ADA8-42C8B9BEC6A9}" dt="2025-02-20T19:30:41.471" v="104" actId="164"/>
          <ac:cxnSpMkLst>
            <pc:docMk/>
            <pc:sldMk cId="4243550657" sldId="256"/>
            <ac:cxnSpMk id="6" creationId="{E90CF314-DCC1-E89C-356F-6D1BAF84DB0A}"/>
          </ac:cxnSpMkLst>
        </pc:cxnChg>
        <pc:cxnChg chg="add mod">
          <ac:chgData name="Zoheir HADID" userId="123d7235792d1862" providerId="LiveId" clId="{2A3E10D1-ABAB-4574-ADA8-42C8B9BEC6A9}" dt="2025-02-20T19:23:09.099" v="22" actId="1036"/>
          <ac:cxnSpMkLst>
            <pc:docMk/>
            <pc:sldMk cId="4243550657" sldId="256"/>
            <ac:cxnSpMk id="7" creationId="{A8143D30-D6E2-D195-6724-41A32E85C0AD}"/>
          </ac:cxnSpMkLst>
        </pc:cxnChg>
        <pc:cxnChg chg="add mod topLvl">
          <ac:chgData name="Zoheir HADID" userId="123d7235792d1862" providerId="LiveId" clId="{2A3E10D1-ABAB-4574-ADA8-42C8B9BEC6A9}" dt="2025-02-20T19:30:41.471" v="104" actId="164"/>
          <ac:cxnSpMkLst>
            <pc:docMk/>
            <pc:sldMk cId="4243550657" sldId="256"/>
            <ac:cxnSpMk id="10" creationId="{1EF644BA-B95D-10A2-E5C4-526596A112FA}"/>
          </ac:cxnSpMkLst>
        </pc:cxnChg>
        <pc:cxnChg chg="add del mod">
          <ac:chgData name="Zoheir HADID" userId="123d7235792d1862" providerId="LiveId" clId="{2A3E10D1-ABAB-4574-ADA8-42C8B9BEC6A9}" dt="2025-02-20T19:28:08.530" v="77" actId="478"/>
          <ac:cxnSpMkLst>
            <pc:docMk/>
            <pc:sldMk cId="4243550657" sldId="256"/>
            <ac:cxnSpMk id="23" creationId="{673ADB77-31B4-4C2B-9036-57BD0C0CCFB2}"/>
          </ac:cxnSpMkLst>
        </pc:cxnChg>
        <pc:cxnChg chg="add del mod">
          <ac:chgData name="Zoheir HADID" userId="123d7235792d1862" providerId="LiveId" clId="{2A3E10D1-ABAB-4574-ADA8-42C8B9BEC6A9}" dt="2025-02-20T19:28:07.106" v="76" actId="478"/>
          <ac:cxnSpMkLst>
            <pc:docMk/>
            <pc:sldMk cId="4243550657" sldId="256"/>
            <ac:cxnSpMk id="25" creationId="{27B9A182-7293-5F52-AE5E-77543D6A62A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BBCCEE-D02F-281D-1404-2F990FB28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4B628F-4753-C933-4D2B-B858A40F6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B7645-6209-EF16-D4EF-875F1D3E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F5C069-03AA-4B78-2078-28F3085B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C788A4-3D83-B40E-A3A6-5EF7D9EA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65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07467-5023-5773-3D71-08DA1702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D9E637-F481-F3D8-3548-5A94E1990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EEB82C-E2E9-9109-09FD-A3FDF7A2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07DE87-1995-1916-A088-D8C0DA8D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375581-7825-7953-4ABF-B0A53739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22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663C63D-191C-6606-E1C5-D613177B2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DFF663-5BE3-E51F-41AA-59F06FD90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59086-533C-3919-74A4-4F4F902A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DE922-10E2-B1A1-9394-A64B6B02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46BC63-A447-791C-4D28-0EA3264D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37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9BBA2-F9F5-E621-96C3-FB02AE97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3AB33-81D2-09CC-EEBC-C4EACB9C9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899FA-46A3-2A01-4E75-C4E72D73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334189-A1B0-41B4-5059-C2010B28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BCDB3F-564B-B393-C1DE-8C241B9A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39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6510F-C10A-2F71-BDD1-EFF60B12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ADCC0B-62A9-05C5-9396-8974BEA2C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3B7143-E21B-CBA6-D38D-E071136C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9900A3-81A4-6E38-34FC-C2D69537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A6E89C-72A5-BC04-BA4C-BDC5223C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88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C6B7F-53C4-5351-619C-74B7FA9B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1E49B-B968-B4AB-BE14-869421042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040C0B-4837-5B93-070E-F32D22743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DE7AFB-3FEC-3706-7F38-818B4FF8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740EB1-E6BC-CC82-B5B8-22C3B840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53CD26-5733-341C-C595-E0958B57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113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369A5-7CD9-B7FD-F14C-ABB6F841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AC16D4-BBF0-21DA-B8EB-8BE1ED217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101B99-B516-92EB-6CB7-6BAA2EB6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B27840-6E69-0C49-523D-47FBE7C18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9B6C18-F2D0-BA9A-BB6E-5E13BC76D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E615B4-38F5-AFD8-0785-BCB2033C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DA9A37F-5B1D-29C3-C585-F9D75892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40E66F-58E5-22FA-10FB-8B968122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07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1273D-DB82-8CCB-E61B-6059CF2E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0C092D-8C9E-9EC3-2F14-CE28FDD0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A4E850-0D6F-7BB5-DBEC-C2D946725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158F0B-5197-E9D2-7A36-8F711646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22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45D70D5-E772-4D4D-8870-0DF46D1C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22BED2-D142-3B94-5577-19B29D5C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9B0641-FC2F-6A4C-1FE3-F00F1A1F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06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167BA5-DB0D-8CE2-D708-A33582BB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BF96B7-1A54-4036-0B14-2F7F11FE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53C8BE-B1F0-CF49-4F58-44CE039D7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B434E7-0B02-1EA2-57E3-5692AB56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A794F2-16F8-62EC-838A-892B1718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7E84D7-F988-7509-6FCD-1439895D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83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3A86B-F4AD-4FE6-5554-15EF404C2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ED2849-70D2-470D-B92B-4F2356DB9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663D1D-ADAE-F15A-1454-A6162E6B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715392-D762-4922-BF1B-8E37BA9B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9349AB-6822-5E1B-2BBA-425D7667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140B2A-98D5-87C4-FDDC-185A0318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41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A47516-CBF3-A2A0-EFC4-8F5FF2FA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C9F22D-CF4A-BFCE-A3A0-33B1FD10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880DE-C5E8-48F1-8B95-F100A4CF7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43AC4-22AA-4210-A6CC-8CC3C7E4451E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334B73-5B03-3FD8-02EE-212A497FF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78B0E3-5DFE-C9B5-3598-1FDA0D2E5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DE0A4-92A6-4658-9AD6-E2A7A4B32C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12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5FC09632-2055-7347-5EA0-68F6E6CDEA1D}"/>
              </a:ext>
            </a:extLst>
          </p:cNvPr>
          <p:cNvGrpSpPr/>
          <p:nvPr/>
        </p:nvGrpSpPr>
        <p:grpSpPr>
          <a:xfrm>
            <a:off x="4411583" y="1612486"/>
            <a:ext cx="1812128" cy="3046015"/>
            <a:chOff x="4411583" y="1612486"/>
            <a:chExt cx="1812128" cy="3046015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A8516AF3-EB63-B6A4-2596-C03BE35F799A}"/>
                </a:ext>
              </a:extLst>
            </p:cNvPr>
            <p:cNvGrpSpPr/>
            <p:nvPr/>
          </p:nvGrpSpPr>
          <p:grpSpPr>
            <a:xfrm>
              <a:off x="4411583" y="2198858"/>
              <a:ext cx="1812128" cy="2459643"/>
              <a:chOff x="4411583" y="2198858"/>
              <a:chExt cx="1812128" cy="2459643"/>
            </a:xfrm>
          </p:grpSpPr>
          <p:sp>
            <p:nvSpPr>
              <p:cNvPr id="4" name="Cube 3">
                <a:extLst>
                  <a:ext uri="{FF2B5EF4-FFF2-40B4-BE49-F238E27FC236}">
                    <a16:creationId xmlns:a16="http://schemas.microsoft.com/office/drawing/2014/main" id="{CAC6ACE4-478B-9440-72AE-E2B8DE434C14}"/>
                  </a:ext>
                </a:extLst>
              </p:cNvPr>
              <p:cNvSpPr/>
              <p:nvPr/>
            </p:nvSpPr>
            <p:spPr>
              <a:xfrm>
                <a:off x="4526733" y="2199993"/>
                <a:ext cx="1167897" cy="2227152"/>
              </a:xfrm>
              <a:prstGeom prst="cube">
                <a:avLst>
                  <a:gd name="adj" fmla="val 39729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 sz="1000"/>
              </a:p>
            </p:txBody>
          </p:sp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E90CF314-DCC1-E89C-356F-6D1BAF84DB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7101" y="2198858"/>
                <a:ext cx="463993" cy="46399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avec flèche 6">
                <a:extLst>
                  <a:ext uri="{FF2B5EF4-FFF2-40B4-BE49-F238E27FC236}">
                    <a16:creationId xmlns:a16="http://schemas.microsoft.com/office/drawing/2014/main" id="{A8143D30-D6E2-D195-6724-41A32E85C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0991" y="2592686"/>
                <a:ext cx="0" cy="176315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1EF644BA-B95D-10A2-E5C4-526596A11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6733" y="2766968"/>
                <a:ext cx="70390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C856BAA-B93B-D2F9-5117-C8E9E976C8E9}"/>
                  </a:ext>
                </a:extLst>
              </p:cNvPr>
              <p:cNvSpPr txBox="1"/>
              <p:nvPr/>
            </p:nvSpPr>
            <p:spPr>
              <a:xfrm>
                <a:off x="5267424" y="3232348"/>
                <a:ext cx="5196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/>
                  <a:t>H=1.5</a:t>
                </a: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BCFB17E-D087-52E4-D49F-A12D4B9A37F2}"/>
                  </a:ext>
                </a:extLst>
              </p:cNvPr>
              <p:cNvSpPr txBox="1"/>
              <p:nvPr/>
            </p:nvSpPr>
            <p:spPr>
              <a:xfrm>
                <a:off x="4731849" y="2732585"/>
                <a:ext cx="4924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/>
                  <a:t>L=0.6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557D550-09EA-42A8-F987-6994E539AC81}"/>
                  </a:ext>
                </a:extLst>
              </p:cNvPr>
              <p:cNvSpPr txBox="1"/>
              <p:nvPr/>
            </p:nvSpPr>
            <p:spPr>
              <a:xfrm>
                <a:off x="5009114" y="2262506"/>
                <a:ext cx="5421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/>
                  <a:t>W=0.8</a:t>
                </a:r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62FF9E1-802F-CC34-7C6B-3000B6DA7E4C}"/>
                  </a:ext>
                </a:extLst>
              </p:cNvPr>
              <p:cNvSpPr txBox="1"/>
              <p:nvPr/>
            </p:nvSpPr>
            <p:spPr>
              <a:xfrm>
                <a:off x="4442989" y="4385349"/>
                <a:ext cx="1344130" cy="273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425"/>
                  </a:lnSpc>
                </a:pPr>
                <a:r>
                  <a:rPr lang="fr-FR" sz="10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horizontal_down</a:t>
                </a:r>
                <a:endParaRPr lang="fr-FR" sz="1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0DADAC8-ADD5-A214-68EA-A4E9CD44BC32}"/>
                  </a:ext>
                </a:extLst>
              </p:cNvPr>
              <p:cNvSpPr txBox="1"/>
              <p:nvPr/>
            </p:nvSpPr>
            <p:spPr>
              <a:xfrm rot="19064297">
                <a:off x="5244816" y="2773262"/>
                <a:ext cx="978895" cy="273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425"/>
                  </a:lnSpc>
                </a:pPr>
                <a:r>
                  <a:rPr lang="fr-FR" sz="10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vertical 2</a:t>
                </a:r>
                <a:endParaRPr lang="fr-FR" sz="1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B3720C06-9D29-94A2-A8D5-2732955F5015}"/>
                  </a:ext>
                </a:extLst>
              </p:cNvPr>
              <p:cNvSpPr txBox="1"/>
              <p:nvPr/>
            </p:nvSpPr>
            <p:spPr>
              <a:xfrm>
                <a:off x="4411583" y="3394977"/>
                <a:ext cx="975230" cy="273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425"/>
                  </a:lnSpc>
                </a:pPr>
                <a:r>
                  <a:rPr lang="fr-FR" sz="10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vertical 1</a:t>
                </a:r>
                <a:endParaRPr lang="fr-FR" sz="1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48D90E7-C8D6-2FF2-3B47-E4F6522056F1}"/>
                </a:ext>
              </a:extLst>
            </p:cNvPr>
            <p:cNvSpPr txBox="1"/>
            <p:nvPr/>
          </p:nvSpPr>
          <p:spPr>
            <a:xfrm rot="18893151">
              <a:off x="4388421" y="2092581"/>
              <a:ext cx="1233341" cy="273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fr-FR" sz="1000" b="0" dirty="0" err="1">
                  <a:solidFill>
                    <a:srgbClr val="A31515"/>
                  </a:solidFill>
                  <a:effectLst/>
                  <a:latin typeface="Courier New" panose="02070309020205020404" pitchFamily="49" charset="0"/>
                </a:rPr>
                <a:t>horizontal_up</a:t>
              </a:r>
              <a:endParaRPr lang="fr-FR" sz="1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5506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Zoheir HADID</dc:creator>
  <cp:lastModifiedBy>Zoheir HADID</cp:lastModifiedBy>
  <cp:revision>1</cp:revision>
  <dcterms:created xsi:type="dcterms:W3CDTF">2025-02-20T19:21:11Z</dcterms:created>
  <dcterms:modified xsi:type="dcterms:W3CDTF">2025-02-20T19:31:59Z</dcterms:modified>
</cp:coreProperties>
</file>