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E10D1-ABAB-4574-ADA8-42C8B9BEC6A9}" v="47" dt="2025-02-22T15:40:43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heir HADID" userId="123d7235792d1862" providerId="LiveId" clId="{2A3E10D1-ABAB-4574-ADA8-42C8B9BEC6A9}"/>
    <pc:docChg chg="undo custSel addSld modSld">
      <pc:chgData name="Zoheir HADID" userId="123d7235792d1862" providerId="LiveId" clId="{2A3E10D1-ABAB-4574-ADA8-42C8B9BEC6A9}" dt="2025-02-22T15:40:43.348" v="825" actId="164"/>
      <pc:docMkLst>
        <pc:docMk/>
      </pc:docMkLst>
      <pc:sldChg chg="addSp delSp modSp new mod">
        <pc:chgData name="Zoheir HADID" userId="123d7235792d1862" providerId="LiveId" clId="{2A3E10D1-ABAB-4574-ADA8-42C8B9BEC6A9}" dt="2025-02-20T20:21:24.243" v="234" actId="164"/>
        <pc:sldMkLst>
          <pc:docMk/>
          <pc:sldMk cId="4243550657" sldId="256"/>
        </pc:sldMkLst>
        <pc:spChg chg="add mod">
          <ac:chgData name="Zoheir HADID" userId="123d7235792d1862" providerId="LiveId" clId="{2A3E10D1-ABAB-4574-ADA8-42C8B9BEC6A9}" dt="2025-02-20T20:21:24.243" v="234" actId="164"/>
          <ac:spMkLst>
            <pc:docMk/>
            <pc:sldMk cId="4243550657" sldId="256"/>
            <ac:spMk id="2" creationId="{3F58695C-B3F0-1FC7-CFE1-2B5C6549804D}"/>
          </ac:spMkLst>
        </pc:spChg>
        <pc:spChg chg="add mod">
          <ac:chgData name="Zoheir HADID" userId="123d7235792d1862" providerId="LiveId" clId="{2A3E10D1-ABAB-4574-ADA8-42C8B9BEC6A9}" dt="2025-02-20T20:21:24.243" v="234" actId="164"/>
          <ac:spMkLst>
            <pc:docMk/>
            <pc:sldMk cId="4243550657" sldId="256"/>
            <ac:spMk id="3" creationId="{9D31B456-E998-A022-8E1C-C895D76722DB}"/>
          </ac:spMkLst>
        </pc:spChg>
        <pc:spChg chg="add mod ord topLvl">
          <ac:chgData name="Zoheir HADID" userId="123d7235792d1862" providerId="LiveId" clId="{2A3E10D1-ABAB-4574-ADA8-42C8B9BEC6A9}" dt="2025-02-20T19:30:55.725" v="105" actId="171"/>
          <ac:spMkLst>
            <pc:docMk/>
            <pc:sldMk cId="4243550657" sldId="256"/>
            <ac:spMk id="4" creationId="{CAC6ACE4-478B-9440-72AE-E2B8DE434C14}"/>
          </ac:spMkLst>
        </pc:spChg>
        <pc:spChg chg="add mod">
          <ac:chgData name="Zoheir HADID" userId="123d7235792d1862" providerId="LiveId" clId="{2A3E10D1-ABAB-4574-ADA8-42C8B9BEC6A9}" dt="2025-02-20T20:21:24.243" v="234" actId="164"/>
          <ac:spMkLst>
            <pc:docMk/>
            <pc:sldMk cId="4243550657" sldId="256"/>
            <ac:spMk id="5" creationId="{B7C6E827-14BE-CCE9-CCC2-1CA18C3F376A}"/>
          </ac:spMkLst>
        </pc:spChg>
        <pc:spChg chg="add mod">
          <ac:chgData name="Zoheir HADID" userId="123d7235792d1862" providerId="LiveId" clId="{2A3E10D1-ABAB-4574-ADA8-42C8B9BEC6A9}" dt="2025-02-20T20:21:24.243" v="234" actId="164"/>
          <ac:spMkLst>
            <pc:docMk/>
            <pc:sldMk cId="4243550657" sldId="256"/>
            <ac:spMk id="8" creationId="{A2CEDBE5-902D-5F6F-4DD0-873F201BDECF}"/>
          </ac:spMkLst>
        </pc:spChg>
        <pc:spChg chg="add mod">
          <ac:chgData name="Zoheir HADID" userId="123d7235792d1862" providerId="LiveId" clId="{2A3E10D1-ABAB-4574-ADA8-42C8B9BEC6A9}" dt="2025-02-20T20:21:24.243" v="234" actId="164"/>
          <ac:spMkLst>
            <pc:docMk/>
            <pc:sldMk cId="4243550657" sldId="256"/>
            <ac:spMk id="9" creationId="{E5337EE6-9012-34EF-C7AF-3ADE37326102}"/>
          </ac:spMkLst>
        </pc:spChg>
        <pc:spChg chg="add mod">
          <ac:chgData name="Zoheir HADID" userId="123d7235792d1862" providerId="LiveId" clId="{2A3E10D1-ABAB-4574-ADA8-42C8B9BEC6A9}" dt="2025-02-20T20:21:24.243" v="234" actId="164"/>
          <ac:spMkLst>
            <pc:docMk/>
            <pc:sldMk cId="4243550657" sldId="256"/>
            <ac:spMk id="11" creationId="{8029C2BE-EFE1-F14B-C923-D78C968A5D31}"/>
          </ac:spMkLst>
        </pc:spChg>
        <pc:spChg chg="add mod">
          <ac:chgData name="Zoheir HADID" userId="123d7235792d1862" providerId="LiveId" clId="{2A3E10D1-ABAB-4574-ADA8-42C8B9BEC6A9}" dt="2025-02-20T20:21:24.243" v="234" actId="164"/>
          <ac:spMkLst>
            <pc:docMk/>
            <pc:sldMk cId="4243550657" sldId="256"/>
            <ac:spMk id="12" creationId="{D9C04986-58BE-ADD3-C55D-3F28A552404B}"/>
          </ac:spMkLst>
        </pc:spChg>
        <pc:spChg chg="add mod topLvl">
          <ac:chgData name="Zoheir HADID" userId="123d7235792d1862" providerId="LiveId" clId="{2A3E10D1-ABAB-4574-ADA8-42C8B9BEC6A9}" dt="2025-02-20T20:21:12.531" v="233" actId="2711"/>
          <ac:spMkLst>
            <pc:docMk/>
            <pc:sldMk cId="4243550657" sldId="256"/>
            <ac:spMk id="13" creationId="{5C856BAA-B93B-D2F9-5117-C8E9E976C8E9}"/>
          </ac:spMkLst>
        </pc:spChg>
        <pc:spChg chg="add mod topLvl">
          <ac:chgData name="Zoheir HADID" userId="123d7235792d1862" providerId="LiveId" clId="{2A3E10D1-ABAB-4574-ADA8-42C8B9BEC6A9}" dt="2025-02-20T20:00:50.516" v="114" actId="20577"/>
          <ac:spMkLst>
            <pc:docMk/>
            <pc:sldMk cId="4243550657" sldId="256"/>
            <ac:spMk id="14" creationId="{2BCFB17E-D087-52E4-D49F-A12D4B9A37F2}"/>
          </ac:spMkLst>
        </pc:spChg>
        <pc:spChg chg="add mod topLvl">
          <ac:chgData name="Zoheir HADID" userId="123d7235792d1862" providerId="LiveId" clId="{2A3E10D1-ABAB-4574-ADA8-42C8B9BEC6A9}" dt="2025-02-20T20:21:12.531" v="233" actId="2711"/>
          <ac:spMkLst>
            <pc:docMk/>
            <pc:sldMk cId="4243550657" sldId="256"/>
            <ac:spMk id="15" creationId="{8557D550-09EA-42A8-F987-6994E539AC81}"/>
          </ac:spMkLst>
        </pc:spChg>
        <pc:spChg chg="add mod">
          <ac:chgData name="Zoheir HADID" userId="123d7235792d1862" providerId="LiveId" clId="{2A3E10D1-ABAB-4574-ADA8-42C8B9BEC6A9}" dt="2025-02-20T20:21:24.243" v="234" actId="164"/>
          <ac:spMkLst>
            <pc:docMk/>
            <pc:sldMk cId="4243550657" sldId="256"/>
            <ac:spMk id="16" creationId="{B2E8991D-F101-939D-AFA5-01A73FD4F0C9}"/>
          </ac:spMkLst>
        </pc:spChg>
        <pc:spChg chg="add mod ord topLvl">
          <ac:chgData name="Zoheir HADID" userId="123d7235792d1862" providerId="LiveId" clId="{2A3E10D1-ABAB-4574-ADA8-42C8B9BEC6A9}" dt="2025-02-20T20:21:12.531" v="233" actId="2711"/>
          <ac:spMkLst>
            <pc:docMk/>
            <pc:sldMk cId="4243550657" sldId="256"/>
            <ac:spMk id="17" creationId="{D48D90E7-C8D6-2FF2-3B47-E4F6522056F1}"/>
          </ac:spMkLst>
        </pc:spChg>
        <pc:spChg chg="add mod">
          <ac:chgData name="Zoheir HADID" userId="123d7235792d1862" providerId="LiveId" clId="{2A3E10D1-ABAB-4574-ADA8-42C8B9BEC6A9}" dt="2025-02-20T20:21:24.243" v="234" actId="164"/>
          <ac:spMkLst>
            <pc:docMk/>
            <pc:sldMk cId="4243550657" sldId="256"/>
            <ac:spMk id="18" creationId="{BBAF7C19-38B8-A1D2-5BFE-4122ECF96344}"/>
          </ac:spMkLst>
        </pc:spChg>
        <pc:spChg chg="add mod topLvl">
          <ac:chgData name="Zoheir HADID" userId="123d7235792d1862" providerId="LiveId" clId="{2A3E10D1-ABAB-4574-ADA8-42C8B9BEC6A9}" dt="2025-02-20T19:31:49.778" v="111" actId="14100"/>
          <ac:spMkLst>
            <pc:docMk/>
            <pc:sldMk cId="4243550657" sldId="256"/>
            <ac:spMk id="19" creationId="{662FF9E1-802F-CC34-7C6B-3000B6DA7E4C}"/>
          </ac:spMkLst>
        </pc:spChg>
        <pc:spChg chg="add mod">
          <ac:chgData name="Zoheir HADID" userId="123d7235792d1862" providerId="LiveId" clId="{2A3E10D1-ABAB-4574-ADA8-42C8B9BEC6A9}" dt="2025-02-20T20:21:24.243" v="234" actId="164"/>
          <ac:spMkLst>
            <pc:docMk/>
            <pc:sldMk cId="4243550657" sldId="256"/>
            <ac:spMk id="20" creationId="{0F165808-3BD0-C1FB-9EC0-9ED8F7035E7C}"/>
          </ac:spMkLst>
        </pc:spChg>
        <pc:spChg chg="add mod topLvl">
          <ac:chgData name="Zoheir HADID" userId="123d7235792d1862" providerId="LiveId" clId="{2A3E10D1-ABAB-4574-ADA8-42C8B9BEC6A9}" dt="2025-02-20T19:31:45.620" v="110" actId="14100"/>
          <ac:spMkLst>
            <pc:docMk/>
            <pc:sldMk cId="4243550657" sldId="256"/>
            <ac:spMk id="21" creationId="{B0DADAC8-ADD5-A214-68EA-A4E9CD44BC32}"/>
          </ac:spMkLst>
        </pc:spChg>
        <pc:spChg chg="add mod">
          <ac:chgData name="Zoheir HADID" userId="123d7235792d1862" providerId="LiveId" clId="{2A3E10D1-ABAB-4574-ADA8-42C8B9BEC6A9}" dt="2025-02-20T20:21:12.531" v="233" actId="2711"/>
          <ac:spMkLst>
            <pc:docMk/>
            <pc:sldMk cId="4243550657" sldId="256"/>
            <ac:spMk id="28" creationId="{B3720C06-9D29-94A2-A8D5-2732955F5015}"/>
          </ac:spMkLst>
        </pc:spChg>
        <pc:grpChg chg="add mod">
          <ac:chgData name="Zoheir HADID" userId="123d7235792d1862" providerId="LiveId" clId="{2A3E10D1-ABAB-4574-ADA8-42C8B9BEC6A9}" dt="2025-02-20T19:31:25.758" v="108" actId="164"/>
          <ac:grpSpMkLst>
            <pc:docMk/>
            <pc:sldMk cId="4243550657" sldId="256"/>
            <ac:grpSpMk id="29" creationId="{A8516AF3-EB63-B6A4-2596-C03BE35F799A}"/>
          </ac:grpSpMkLst>
        </pc:grpChg>
        <pc:grpChg chg="add mod">
          <ac:chgData name="Zoheir HADID" userId="123d7235792d1862" providerId="LiveId" clId="{2A3E10D1-ABAB-4574-ADA8-42C8B9BEC6A9}" dt="2025-02-20T19:31:25.758" v="108" actId="164"/>
          <ac:grpSpMkLst>
            <pc:docMk/>
            <pc:sldMk cId="4243550657" sldId="256"/>
            <ac:grpSpMk id="30" creationId="{5FC09632-2055-7347-5EA0-68F6E6CDEA1D}"/>
          </ac:grpSpMkLst>
        </pc:grpChg>
        <pc:cxnChg chg="add mod topLvl">
          <ac:chgData name="Zoheir HADID" userId="123d7235792d1862" providerId="LiveId" clId="{2A3E10D1-ABAB-4574-ADA8-42C8B9BEC6A9}" dt="2025-02-20T19:30:41.471" v="104" actId="164"/>
          <ac:cxnSpMkLst>
            <pc:docMk/>
            <pc:sldMk cId="4243550657" sldId="256"/>
            <ac:cxnSpMk id="6" creationId="{E90CF314-DCC1-E89C-356F-6D1BAF84DB0A}"/>
          </ac:cxnSpMkLst>
        </pc:cxnChg>
        <pc:cxnChg chg="add mod">
          <ac:chgData name="Zoheir HADID" userId="123d7235792d1862" providerId="LiveId" clId="{2A3E10D1-ABAB-4574-ADA8-42C8B9BEC6A9}" dt="2025-02-20T19:23:09.099" v="22" actId="1036"/>
          <ac:cxnSpMkLst>
            <pc:docMk/>
            <pc:sldMk cId="4243550657" sldId="256"/>
            <ac:cxnSpMk id="7" creationId="{A8143D30-D6E2-D195-6724-41A32E85C0AD}"/>
          </ac:cxnSpMkLst>
        </pc:cxnChg>
        <pc:cxnChg chg="add mod topLvl">
          <ac:chgData name="Zoheir HADID" userId="123d7235792d1862" providerId="LiveId" clId="{2A3E10D1-ABAB-4574-ADA8-42C8B9BEC6A9}" dt="2025-02-20T19:30:41.471" v="104" actId="164"/>
          <ac:cxnSpMkLst>
            <pc:docMk/>
            <pc:sldMk cId="4243550657" sldId="256"/>
            <ac:cxnSpMk id="10" creationId="{1EF644BA-B95D-10A2-E5C4-526596A112FA}"/>
          </ac:cxnSpMkLst>
        </pc:cxnChg>
      </pc:sldChg>
      <pc:sldChg chg="addSp delSp modSp new mod">
        <pc:chgData name="Zoheir HADID" userId="123d7235792d1862" providerId="LiveId" clId="{2A3E10D1-ABAB-4574-ADA8-42C8B9BEC6A9}" dt="2025-02-21T19:50:36.880" v="580" actId="164"/>
        <pc:sldMkLst>
          <pc:docMk/>
          <pc:sldMk cId="2787972203" sldId="257"/>
        </pc:sldMkLst>
        <pc:spChg chg="del">
          <ac:chgData name="Zoheir HADID" userId="123d7235792d1862" providerId="LiveId" clId="{2A3E10D1-ABAB-4574-ADA8-42C8B9BEC6A9}" dt="2025-02-21T19:25:09.745" v="236" actId="478"/>
          <ac:spMkLst>
            <pc:docMk/>
            <pc:sldMk cId="2787972203" sldId="257"/>
            <ac:spMk id="2" creationId="{90BC8288-6CAB-71B5-446B-C4D562B757E4}"/>
          </ac:spMkLst>
        </pc:spChg>
        <pc:spChg chg="del">
          <ac:chgData name="Zoheir HADID" userId="123d7235792d1862" providerId="LiveId" clId="{2A3E10D1-ABAB-4574-ADA8-42C8B9BEC6A9}" dt="2025-02-21T19:25:09.745" v="236" actId="478"/>
          <ac:spMkLst>
            <pc:docMk/>
            <pc:sldMk cId="2787972203" sldId="257"/>
            <ac:spMk id="3" creationId="{81341424-7B27-5F47-ADA7-76B5F472A05C}"/>
          </ac:spMkLst>
        </pc:spChg>
        <pc:spChg chg="add mod">
          <ac:chgData name="Zoheir HADID" userId="123d7235792d1862" providerId="LiveId" clId="{2A3E10D1-ABAB-4574-ADA8-42C8B9BEC6A9}" dt="2025-02-21T19:28:29.278" v="286" actId="164"/>
          <ac:spMkLst>
            <pc:docMk/>
            <pc:sldMk cId="2787972203" sldId="257"/>
            <ac:spMk id="4" creationId="{4DB96345-948C-FCB7-DB28-721A41378137}"/>
          </ac:spMkLst>
        </pc:spChg>
        <pc:spChg chg="add mod">
          <ac:chgData name="Zoheir HADID" userId="123d7235792d1862" providerId="LiveId" clId="{2A3E10D1-ABAB-4574-ADA8-42C8B9BEC6A9}" dt="2025-02-21T19:28:29.278" v="286" actId="164"/>
          <ac:spMkLst>
            <pc:docMk/>
            <pc:sldMk cId="2787972203" sldId="257"/>
            <ac:spMk id="5" creationId="{CA63D634-B8DD-81CD-C1E5-41ED1F7CEF77}"/>
          </ac:spMkLst>
        </pc:spChg>
        <pc:spChg chg="add mod">
          <ac:chgData name="Zoheir HADID" userId="123d7235792d1862" providerId="LiveId" clId="{2A3E10D1-ABAB-4574-ADA8-42C8B9BEC6A9}" dt="2025-02-21T19:28:29.278" v="286" actId="164"/>
          <ac:spMkLst>
            <pc:docMk/>
            <pc:sldMk cId="2787972203" sldId="257"/>
            <ac:spMk id="6" creationId="{7806EE60-D007-9708-17E7-E5C7DF6EDFF3}"/>
          </ac:spMkLst>
        </pc:spChg>
        <pc:spChg chg="add mod">
          <ac:chgData name="Zoheir HADID" userId="123d7235792d1862" providerId="LiveId" clId="{2A3E10D1-ABAB-4574-ADA8-42C8B9BEC6A9}" dt="2025-02-21T19:50:36.880" v="580" actId="164"/>
          <ac:spMkLst>
            <pc:docMk/>
            <pc:sldMk cId="2787972203" sldId="257"/>
            <ac:spMk id="22" creationId="{1A6A485C-CAC0-9BC2-E1BB-CA53ADCEE13E}"/>
          </ac:spMkLst>
        </pc:spChg>
        <pc:spChg chg="add mod">
          <ac:chgData name="Zoheir HADID" userId="123d7235792d1862" providerId="LiveId" clId="{2A3E10D1-ABAB-4574-ADA8-42C8B9BEC6A9}" dt="2025-02-21T19:50:36.880" v="580" actId="164"/>
          <ac:spMkLst>
            <pc:docMk/>
            <pc:sldMk cId="2787972203" sldId="257"/>
            <ac:spMk id="23" creationId="{7F2D0FAA-AB06-5A5A-5E37-F9E3707F86AE}"/>
          </ac:spMkLst>
        </pc:spChg>
        <pc:spChg chg="add mod">
          <ac:chgData name="Zoheir HADID" userId="123d7235792d1862" providerId="LiveId" clId="{2A3E10D1-ABAB-4574-ADA8-42C8B9BEC6A9}" dt="2025-02-21T19:50:36.880" v="580" actId="164"/>
          <ac:spMkLst>
            <pc:docMk/>
            <pc:sldMk cId="2787972203" sldId="257"/>
            <ac:spMk id="24" creationId="{13BC16B1-0B0C-3B12-19E0-BB4C69C4AAB9}"/>
          </ac:spMkLst>
        </pc:spChg>
        <pc:spChg chg="add mod">
          <ac:chgData name="Zoheir HADID" userId="123d7235792d1862" providerId="LiveId" clId="{2A3E10D1-ABAB-4574-ADA8-42C8B9BEC6A9}" dt="2025-02-21T19:31:59.969" v="343" actId="20577"/>
          <ac:spMkLst>
            <pc:docMk/>
            <pc:sldMk cId="2787972203" sldId="257"/>
            <ac:spMk id="25" creationId="{A60FB4EC-8961-71DE-4CA3-2BEE79D21313}"/>
          </ac:spMkLst>
        </pc:spChg>
        <pc:spChg chg="add mod">
          <ac:chgData name="Zoheir HADID" userId="123d7235792d1862" providerId="LiveId" clId="{2A3E10D1-ABAB-4574-ADA8-42C8B9BEC6A9}" dt="2025-02-21T19:32:16.532" v="353" actId="1076"/>
          <ac:spMkLst>
            <pc:docMk/>
            <pc:sldMk cId="2787972203" sldId="257"/>
            <ac:spMk id="26" creationId="{0106C6E6-99C9-952B-07CE-C32361AF9C8E}"/>
          </ac:spMkLst>
        </pc:spChg>
        <pc:spChg chg="add mod">
          <ac:chgData name="Zoheir HADID" userId="123d7235792d1862" providerId="LiveId" clId="{2A3E10D1-ABAB-4574-ADA8-42C8B9BEC6A9}" dt="2025-02-21T19:50:36.880" v="580" actId="164"/>
          <ac:spMkLst>
            <pc:docMk/>
            <pc:sldMk cId="2787972203" sldId="257"/>
            <ac:spMk id="27" creationId="{6A03283C-46DC-0A2F-6974-D3F6456CC793}"/>
          </ac:spMkLst>
        </pc:spChg>
        <pc:spChg chg="add mod">
          <ac:chgData name="Zoheir HADID" userId="123d7235792d1862" providerId="LiveId" clId="{2A3E10D1-ABAB-4574-ADA8-42C8B9BEC6A9}" dt="2025-02-21T19:50:36.880" v="580" actId="164"/>
          <ac:spMkLst>
            <pc:docMk/>
            <pc:sldMk cId="2787972203" sldId="257"/>
            <ac:spMk id="28" creationId="{F7BB8399-C38C-D574-1C82-84CFE5207783}"/>
          </ac:spMkLst>
        </pc:spChg>
        <pc:spChg chg="add mod">
          <ac:chgData name="Zoheir HADID" userId="123d7235792d1862" providerId="LiveId" clId="{2A3E10D1-ABAB-4574-ADA8-42C8B9BEC6A9}" dt="2025-02-21T19:50:36.880" v="580" actId="164"/>
          <ac:spMkLst>
            <pc:docMk/>
            <pc:sldMk cId="2787972203" sldId="257"/>
            <ac:spMk id="29" creationId="{409467AE-691D-4047-1B9E-EB9AF385DB5B}"/>
          </ac:spMkLst>
        </pc:spChg>
        <pc:spChg chg="add mod">
          <ac:chgData name="Zoheir HADID" userId="123d7235792d1862" providerId="LiveId" clId="{2A3E10D1-ABAB-4574-ADA8-42C8B9BEC6A9}" dt="2025-02-21T19:50:36.880" v="580" actId="164"/>
          <ac:spMkLst>
            <pc:docMk/>
            <pc:sldMk cId="2787972203" sldId="257"/>
            <ac:spMk id="30" creationId="{F5C62A59-9FDA-5E5E-2E20-AE8D90ACD23F}"/>
          </ac:spMkLst>
        </pc:spChg>
        <pc:spChg chg="add mod">
          <ac:chgData name="Zoheir HADID" userId="123d7235792d1862" providerId="LiveId" clId="{2A3E10D1-ABAB-4574-ADA8-42C8B9BEC6A9}" dt="2025-02-21T19:50:36.880" v="580" actId="164"/>
          <ac:spMkLst>
            <pc:docMk/>
            <pc:sldMk cId="2787972203" sldId="257"/>
            <ac:spMk id="31" creationId="{09C1A312-1A01-9460-33FC-D819D8D17A3B}"/>
          </ac:spMkLst>
        </pc:spChg>
        <pc:spChg chg="add mod">
          <ac:chgData name="Zoheir HADID" userId="123d7235792d1862" providerId="LiveId" clId="{2A3E10D1-ABAB-4574-ADA8-42C8B9BEC6A9}" dt="2025-02-21T19:37:35.524" v="446" actId="1076"/>
          <ac:spMkLst>
            <pc:docMk/>
            <pc:sldMk cId="2787972203" sldId="257"/>
            <ac:spMk id="32" creationId="{73C62EED-D7DE-66CB-76C8-E087D04E6B5E}"/>
          </ac:spMkLst>
        </pc:spChg>
        <pc:spChg chg="add mod">
          <ac:chgData name="Zoheir HADID" userId="123d7235792d1862" providerId="LiveId" clId="{2A3E10D1-ABAB-4574-ADA8-42C8B9BEC6A9}" dt="2025-02-21T19:50:36.880" v="580" actId="164"/>
          <ac:spMkLst>
            <pc:docMk/>
            <pc:sldMk cId="2787972203" sldId="257"/>
            <ac:spMk id="33" creationId="{752B9085-4713-25DD-87FE-E1CD863FB7BA}"/>
          </ac:spMkLst>
        </pc:spChg>
        <pc:spChg chg="add del mod">
          <ac:chgData name="Zoheir HADID" userId="123d7235792d1862" providerId="LiveId" clId="{2A3E10D1-ABAB-4574-ADA8-42C8B9BEC6A9}" dt="2025-02-21T19:48:57.220" v="576" actId="21"/>
          <ac:spMkLst>
            <pc:docMk/>
            <pc:sldMk cId="2787972203" sldId="257"/>
            <ac:spMk id="35" creationId="{3612D506-3853-4E84-9D35-07708C753018}"/>
          </ac:spMkLst>
        </pc:spChg>
        <pc:spChg chg="add del">
          <ac:chgData name="Zoheir HADID" userId="123d7235792d1862" providerId="LiveId" clId="{2A3E10D1-ABAB-4574-ADA8-42C8B9BEC6A9}" dt="2025-02-21T19:39:04.018" v="459" actId="22"/>
          <ac:spMkLst>
            <pc:docMk/>
            <pc:sldMk cId="2787972203" sldId="257"/>
            <ac:spMk id="37" creationId="{B5234319-4D93-1A42-AD37-E3A21D8F37FF}"/>
          </ac:spMkLst>
        </pc:spChg>
        <pc:spChg chg="add del">
          <ac:chgData name="Zoheir HADID" userId="123d7235792d1862" providerId="LiveId" clId="{2A3E10D1-ABAB-4574-ADA8-42C8B9BEC6A9}" dt="2025-02-21T19:39:12.955" v="461" actId="22"/>
          <ac:spMkLst>
            <pc:docMk/>
            <pc:sldMk cId="2787972203" sldId="257"/>
            <ac:spMk id="39" creationId="{78C7A25C-68BF-B36A-BF29-71289C046A3F}"/>
          </ac:spMkLst>
        </pc:spChg>
        <pc:spChg chg="add mod">
          <ac:chgData name="Zoheir HADID" userId="123d7235792d1862" providerId="LiveId" clId="{2A3E10D1-ABAB-4574-ADA8-42C8B9BEC6A9}" dt="2025-02-21T19:50:36.880" v="580" actId="164"/>
          <ac:spMkLst>
            <pc:docMk/>
            <pc:sldMk cId="2787972203" sldId="257"/>
            <ac:spMk id="41" creationId="{C4BC200B-EE31-C416-9BDB-8C216944AEBD}"/>
          </ac:spMkLst>
        </pc:spChg>
        <pc:grpChg chg="add mod">
          <ac:chgData name="Zoheir HADID" userId="123d7235792d1862" providerId="LiveId" clId="{2A3E10D1-ABAB-4574-ADA8-42C8B9BEC6A9}" dt="2025-02-21T19:34:02.812" v="397" actId="14100"/>
          <ac:grpSpMkLst>
            <pc:docMk/>
            <pc:sldMk cId="2787972203" sldId="257"/>
            <ac:grpSpMk id="7" creationId="{2764C442-AD40-56D7-B3EB-E5FA199A9679}"/>
          </ac:grpSpMkLst>
        </pc:grpChg>
        <pc:cxnChg chg="add mod">
          <ac:chgData name="Zoheir HADID" userId="123d7235792d1862" providerId="LiveId" clId="{2A3E10D1-ABAB-4574-ADA8-42C8B9BEC6A9}" dt="2025-02-21T19:29:33.221" v="292" actId="14100"/>
          <ac:cxnSpMkLst>
            <pc:docMk/>
            <pc:sldMk cId="2787972203" sldId="257"/>
            <ac:cxnSpMk id="9" creationId="{0773B754-5369-3CE4-1767-004BE8FEEFEE}"/>
          </ac:cxnSpMkLst>
        </pc:cxnChg>
        <pc:cxnChg chg="add mod">
          <ac:chgData name="Zoheir HADID" userId="123d7235792d1862" providerId="LiveId" clId="{2A3E10D1-ABAB-4574-ADA8-42C8B9BEC6A9}" dt="2025-02-21T19:29:29.836" v="291" actId="14100"/>
          <ac:cxnSpMkLst>
            <pc:docMk/>
            <pc:sldMk cId="2787972203" sldId="257"/>
            <ac:cxnSpMk id="10" creationId="{89B03A1E-4E6C-FA74-59AB-2CFA5C145AB4}"/>
          </ac:cxnSpMkLst>
        </pc:cxnChg>
        <pc:cxnChg chg="add mod">
          <ac:chgData name="Zoheir HADID" userId="123d7235792d1862" providerId="LiveId" clId="{2A3E10D1-ABAB-4574-ADA8-42C8B9BEC6A9}" dt="2025-02-21T19:30:04.861" v="303" actId="14100"/>
          <ac:cxnSpMkLst>
            <pc:docMk/>
            <pc:sldMk cId="2787972203" sldId="257"/>
            <ac:cxnSpMk id="13" creationId="{E891EAE3-C2FE-72AF-2879-0B7EF28DF4C0}"/>
          </ac:cxnSpMkLst>
        </pc:cxnChg>
        <pc:cxnChg chg="add mod">
          <ac:chgData name="Zoheir HADID" userId="123d7235792d1862" providerId="LiveId" clId="{2A3E10D1-ABAB-4574-ADA8-42C8B9BEC6A9}" dt="2025-02-21T19:29:54.301" v="299" actId="1076"/>
          <ac:cxnSpMkLst>
            <pc:docMk/>
            <pc:sldMk cId="2787972203" sldId="257"/>
            <ac:cxnSpMk id="16" creationId="{D2B5ED51-9FAB-CFF3-D006-D36A895A859F}"/>
          </ac:cxnSpMkLst>
        </pc:cxnChg>
        <pc:cxnChg chg="add mod">
          <ac:chgData name="Zoheir HADID" userId="123d7235792d1862" providerId="LiveId" clId="{2A3E10D1-ABAB-4574-ADA8-42C8B9BEC6A9}" dt="2025-02-21T19:30:00.939" v="302" actId="14100"/>
          <ac:cxnSpMkLst>
            <pc:docMk/>
            <pc:sldMk cId="2787972203" sldId="257"/>
            <ac:cxnSpMk id="19" creationId="{0DB33351-FF35-F4B4-6A1B-062DE44458DF}"/>
          </ac:cxnSpMkLst>
        </pc:cxnChg>
      </pc:sldChg>
      <pc:sldChg chg="addSp delSp modSp new mod">
        <pc:chgData name="Zoheir HADID" userId="123d7235792d1862" providerId="LiveId" clId="{2A3E10D1-ABAB-4574-ADA8-42C8B9BEC6A9}" dt="2025-02-22T15:40:43.348" v="825" actId="164"/>
        <pc:sldMkLst>
          <pc:docMk/>
          <pc:sldMk cId="517225097" sldId="258"/>
        </pc:sldMkLst>
        <pc:spChg chg="del">
          <ac:chgData name="Zoheir HADID" userId="123d7235792d1862" providerId="LiveId" clId="{2A3E10D1-ABAB-4574-ADA8-42C8B9BEC6A9}" dt="2025-02-22T15:26:55.923" v="582" actId="478"/>
          <ac:spMkLst>
            <pc:docMk/>
            <pc:sldMk cId="517225097" sldId="258"/>
            <ac:spMk id="2" creationId="{9BF26287-88B6-29C6-6F40-E71D60A3F9A6}"/>
          </ac:spMkLst>
        </pc:spChg>
        <pc:spChg chg="del">
          <ac:chgData name="Zoheir HADID" userId="123d7235792d1862" providerId="LiveId" clId="{2A3E10D1-ABAB-4574-ADA8-42C8B9BEC6A9}" dt="2025-02-22T15:26:55.923" v="582" actId="478"/>
          <ac:spMkLst>
            <pc:docMk/>
            <pc:sldMk cId="517225097" sldId="258"/>
            <ac:spMk id="3" creationId="{27C2536E-1F53-B406-7828-F32F6F73432A}"/>
          </ac:spMkLst>
        </pc:spChg>
        <pc:spChg chg="add mod">
          <ac:chgData name="Zoheir HADID" userId="123d7235792d1862" providerId="LiveId" clId="{2A3E10D1-ABAB-4574-ADA8-42C8B9BEC6A9}" dt="2025-02-22T15:40:43.348" v="825" actId="164"/>
          <ac:spMkLst>
            <pc:docMk/>
            <pc:sldMk cId="517225097" sldId="258"/>
            <ac:spMk id="4" creationId="{FF7CA384-9261-4B2F-C031-5C7D1CDE3837}"/>
          </ac:spMkLst>
        </pc:spChg>
        <pc:spChg chg="add mod">
          <ac:chgData name="Zoheir HADID" userId="123d7235792d1862" providerId="LiveId" clId="{2A3E10D1-ABAB-4574-ADA8-42C8B9BEC6A9}" dt="2025-02-22T15:40:43.348" v="825" actId="164"/>
          <ac:spMkLst>
            <pc:docMk/>
            <pc:sldMk cId="517225097" sldId="258"/>
            <ac:spMk id="5" creationId="{84BDC965-07A7-2833-DF1D-962DEC5A7C38}"/>
          </ac:spMkLst>
        </pc:spChg>
        <pc:spChg chg="add mod">
          <ac:chgData name="Zoheir HADID" userId="123d7235792d1862" providerId="LiveId" clId="{2A3E10D1-ABAB-4574-ADA8-42C8B9BEC6A9}" dt="2025-02-22T15:36:52.093" v="767" actId="207"/>
          <ac:spMkLst>
            <pc:docMk/>
            <pc:sldMk cId="517225097" sldId="258"/>
            <ac:spMk id="6" creationId="{902813AF-539A-30C0-ADA3-930E170BFAC5}"/>
          </ac:spMkLst>
        </pc:spChg>
        <pc:spChg chg="add mod">
          <ac:chgData name="Zoheir HADID" userId="123d7235792d1862" providerId="LiveId" clId="{2A3E10D1-ABAB-4574-ADA8-42C8B9BEC6A9}" dt="2025-02-22T15:40:43.348" v="825" actId="164"/>
          <ac:spMkLst>
            <pc:docMk/>
            <pc:sldMk cId="517225097" sldId="258"/>
            <ac:spMk id="7" creationId="{958D7A05-E15E-AFC5-F4C2-4F42867CACBF}"/>
          </ac:spMkLst>
        </pc:spChg>
        <pc:spChg chg="add mod">
          <ac:chgData name="Zoheir HADID" userId="123d7235792d1862" providerId="LiveId" clId="{2A3E10D1-ABAB-4574-ADA8-42C8B9BEC6A9}" dt="2025-02-22T15:30:47.808" v="651" actId="14100"/>
          <ac:spMkLst>
            <pc:docMk/>
            <pc:sldMk cId="517225097" sldId="258"/>
            <ac:spMk id="8" creationId="{A849B0C0-04C9-F3C7-602A-7C358B22F98C}"/>
          </ac:spMkLst>
        </pc:spChg>
        <pc:spChg chg="add mod">
          <ac:chgData name="Zoheir HADID" userId="123d7235792d1862" providerId="LiveId" clId="{2A3E10D1-ABAB-4574-ADA8-42C8B9BEC6A9}" dt="2025-02-22T15:40:43.348" v="825" actId="164"/>
          <ac:spMkLst>
            <pc:docMk/>
            <pc:sldMk cId="517225097" sldId="258"/>
            <ac:spMk id="17" creationId="{80E64579-F4DF-FFC9-1360-A33281432025}"/>
          </ac:spMkLst>
        </pc:spChg>
        <pc:spChg chg="add del mod">
          <ac:chgData name="Zoheir HADID" userId="123d7235792d1862" providerId="LiveId" clId="{2A3E10D1-ABAB-4574-ADA8-42C8B9BEC6A9}" dt="2025-02-22T15:40:43.348" v="825" actId="164"/>
          <ac:spMkLst>
            <pc:docMk/>
            <pc:sldMk cId="517225097" sldId="258"/>
            <ac:spMk id="18" creationId="{83AC6062-23A6-BDC8-1306-A43E3C23D925}"/>
          </ac:spMkLst>
        </pc:spChg>
        <pc:spChg chg="add mod">
          <ac:chgData name="Zoheir HADID" userId="123d7235792d1862" providerId="LiveId" clId="{2A3E10D1-ABAB-4574-ADA8-42C8B9BEC6A9}" dt="2025-02-22T15:40:43.348" v="825" actId="164"/>
          <ac:spMkLst>
            <pc:docMk/>
            <pc:sldMk cId="517225097" sldId="258"/>
            <ac:spMk id="19" creationId="{6194947A-237A-056D-2030-BB9B04F37491}"/>
          </ac:spMkLst>
        </pc:spChg>
        <pc:spChg chg="add mod">
          <ac:chgData name="Zoheir HADID" userId="123d7235792d1862" providerId="LiveId" clId="{2A3E10D1-ABAB-4574-ADA8-42C8B9BEC6A9}" dt="2025-02-22T15:40:43.348" v="825" actId="164"/>
          <ac:spMkLst>
            <pc:docMk/>
            <pc:sldMk cId="517225097" sldId="258"/>
            <ac:spMk id="21" creationId="{2FB627EB-F0EA-7E33-E10D-DDAE3C09E28D}"/>
          </ac:spMkLst>
        </pc:spChg>
        <pc:spChg chg="add mod">
          <ac:chgData name="Zoheir HADID" userId="123d7235792d1862" providerId="LiveId" clId="{2A3E10D1-ABAB-4574-ADA8-42C8B9BEC6A9}" dt="2025-02-22T15:40:43.348" v="825" actId="164"/>
          <ac:spMkLst>
            <pc:docMk/>
            <pc:sldMk cId="517225097" sldId="258"/>
            <ac:spMk id="23" creationId="{F0BAB0BB-4B74-2A2A-BE4F-5CB2BE62614C}"/>
          </ac:spMkLst>
        </pc:spChg>
        <pc:spChg chg="add del mod">
          <ac:chgData name="Zoheir HADID" userId="123d7235792d1862" providerId="LiveId" clId="{2A3E10D1-ABAB-4574-ADA8-42C8B9BEC6A9}" dt="2025-02-22T15:40:24.614" v="823" actId="478"/>
          <ac:spMkLst>
            <pc:docMk/>
            <pc:sldMk cId="517225097" sldId="258"/>
            <ac:spMk id="25" creationId="{64D04E9E-B984-BF55-3068-C3C1760BEC32}"/>
          </ac:spMkLst>
        </pc:spChg>
        <pc:spChg chg="add mod">
          <ac:chgData name="Zoheir HADID" userId="123d7235792d1862" providerId="LiveId" clId="{2A3E10D1-ABAB-4574-ADA8-42C8B9BEC6A9}" dt="2025-02-22T15:40:43.348" v="825" actId="164"/>
          <ac:spMkLst>
            <pc:docMk/>
            <pc:sldMk cId="517225097" sldId="258"/>
            <ac:spMk id="29" creationId="{FB94D4E0-F34F-8728-FA6C-AEEB08876245}"/>
          </ac:spMkLst>
        </pc:spChg>
        <pc:spChg chg="add mod">
          <ac:chgData name="Zoheir HADID" userId="123d7235792d1862" providerId="LiveId" clId="{2A3E10D1-ABAB-4574-ADA8-42C8B9BEC6A9}" dt="2025-02-22T15:40:43.348" v="825" actId="164"/>
          <ac:spMkLst>
            <pc:docMk/>
            <pc:sldMk cId="517225097" sldId="258"/>
            <ac:spMk id="30" creationId="{A5C6F7CD-5D75-B631-ACC0-9AE4EEFBC8BB}"/>
          </ac:spMkLst>
        </pc:spChg>
        <pc:cxnChg chg="add mod">
          <ac:chgData name="Zoheir HADID" userId="123d7235792d1862" providerId="LiveId" clId="{2A3E10D1-ABAB-4574-ADA8-42C8B9BEC6A9}" dt="2025-02-22T15:30:54.181" v="653" actId="14100"/>
          <ac:cxnSpMkLst>
            <pc:docMk/>
            <pc:sldMk cId="517225097" sldId="258"/>
            <ac:cxnSpMk id="10" creationId="{3DEC641D-5DB9-A13E-672F-02784861F272}"/>
          </ac:cxnSpMkLst>
        </pc:cxnChg>
        <pc:cxnChg chg="add mod">
          <ac:chgData name="Zoheir HADID" userId="123d7235792d1862" providerId="LiveId" clId="{2A3E10D1-ABAB-4574-ADA8-42C8B9BEC6A9}" dt="2025-02-22T15:31:25.806" v="660" actId="1076"/>
          <ac:cxnSpMkLst>
            <pc:docMk/>
            <pc:sldMk cId="517225097" sldId="258"/>
            <ac:cxnSpMk id="14" creationId="{D0C2B624-CF2B-75D8-B438-D196DBFF52AD}"/>
          </ac:cxnSpMkLst>
        </pc:cxnChg>
        <pc:cxnChg chg="add mod">
          <ac:chgData name="Zoheir HADID" userId="123d7235792d1862" providerId="LiveId" clId="{2A3E10D1-ABAB-4574-ADA8-42C8B9BEC6A9}" dt="2025-02-22T15:39:10.334" v="803" actId="1076"/>
          <ac:cxnSpMkLst>
            <pc:docMk/>
            <pc:sldMk cId="517225097" sldId="258"/>
            <ac:cxnSpMk id="27" creationId="{54E16171-74F8-BDE1-F569-ADD3E9936A8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BCCEE-D02F-281D-1404-2F990FB28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4B628F-4753-C933-4D2B-B858A40F6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B7645-6209-EF16-D4EF-875F1D3E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F5C069-03AA-4B78-2078-28F3085B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C788A4-3D83-B40E-A3A6-5EF7D9EA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65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07467-5023-5773-3D71-08DA1702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D9E637-F481-F3D8-3548-5A94E1990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EEB82C-E2E9-9109-09FD-A3FDF7A2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07DE87-1995-1916-A088-D8C0DA8D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375581-7825-7953-4ABF-B0A53739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22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63C63D-191C-6606-E1C5-D613177B2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DFF663-5BE3-E51F-41AA-59F06FD90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59086-533C-3919-74A4-4F4F902A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8DE922-10E2-B1A1-9394-A64B6B02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46BC63-A447-791C-4D28-0EA3264D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37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9BBA2-F9F5-E621-96C3-FB02AE97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63AB33-81D2-09CC-EEBC-C4EACB9C9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0899FA-46A3-2A01-4E75-C4E72D73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334189-A1B0-41B4-5059-C2010B28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BCDB3F-564B-B393-C1DE-8C241B9A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39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6510F-C10A-2F71-BDD1-EFF60B12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ADCC0B-62A9-05C5-9396-8974BEA2C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3B7143-E21B-CBA6-D38D-E071136C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9900A3-81A4-6E38-34FC-C2D69537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A6E89C-72A5-BC04-BA4C-BDC5223C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88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C6B7F-53C4-5351-619C-74B7FA9B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71E49B-B968-B4AB-BE14-869421042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040C0B-4837-5B93-070E-F32D22743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DE7AFB-3FEC-3706-7F38-818B4FF8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740EB1-E6BC-CC82-B5B8-22C3B840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53CD26-5733-341C-C595-E0958B57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13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369A5-7CD9-B7FD-F14C-ABB6F8419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AC16D4-BBF0-21DA-B8EB-8BE1ED21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101B99-B516-92EB-6CB7-6BAA2EB63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B27840-6E69-0C49-523D-47FBE7C18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9B6C18-F2D0-BA9A-BB6E-5E13BC76D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E615B4-38F5-AFD8-0785-BCB2033C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DA9A37F-5B1D-29C3-C585-F9D75892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40E66F-58E5-22FA-10FB-8B968122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07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1273D-DB82-8CCB-E61B-6059CF2E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0C092D-8C9E-9EC3-2F14-CE28FDD0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A4E850-0D6F-7BB5-DBEC-C2D94672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158F0B-5197-E9D2-7A36-8F711646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22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5D70D5-E772-4D4D-8870-0DF46D1C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22BED2-D142-3B94-5577-19B29D5C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9B0641-FC2F-6A4C-1FE3-F00F1A1F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06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67BA5-DB0D-8CE2-D708-A33582BBC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BF96B7-1A54-4036-0B14-2F7F11FE2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53C8BE-B1F0-CF49-4F58-44CE039D7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B434E7-0B02-1EA2-57E3-5692AB56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A794F2-16F8-62EC-838A-892B1718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7E84D7-F988-7509-6FCD-1439895D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83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23A86B-F4AD-4FE6-5554-15EF404C2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ED2849-70D2-470D-B92B-4F2356DB9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663D1D-ADAE-F15A-1454-A6162E6B5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715392-D762-4922-BF1B-8E37BA9B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9349AB-6822-5E1B-2BBA-425D7667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140B2A-98D5-87C4-FDDC-185A0318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41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A47516-CBF3-A2A0-EFC4-8F5FF2FA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C9F22D-CF4A-BFCE-A3A0-33B1FD10D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D880DE-C5E8-48F1-8B95-F100A4CF7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43AC4-22AA-4210-A6CC-8CC3C7E4451E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334B73-5B03-3FD8-02EE-212A497FF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78B0E3-5DFE-C9B5-3598-1FDA0D2E5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12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66399055-31A3-FFED-2DE8-92F7B869A6F2}"/>
              </a:ext>
            </a:extLst>
          </p:cNvPr>
          <p:cNvGrpSpPr/>
          <p:nvPr/>
        </p:nvGrpSpPr>
        <p:grpSpPr>
          <a:xfrm>
            <a:off x="3666640" y="1503089"/>
            <a:ext cx="3183392" cy="3710463"/>
            <a:chOff x="3666640" y="1503089"/>
            <a:chExt cx="3183392" cy="3710463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5FC09632-2055-7347-5EA0-68F6E6CDEA1D}"/>
                </a:ext>
              </a:extLst>
            </p:cNvPr>
            <p:cNvGrpSpPr/>
            <p:nvPr/>
          </p:nvGrpSpPr>
          <p:grpSpPr>
            <a:xfrm>
              <a:off x="4411583" y="1612486"/>
              <a:ext cx="1812128" cy="3029023"/>
              <a:chOff x="4411583" y="1612486"/>
              <a:chExt cx="1812128" cy="3029023"/>
            </a:xfrm>
          </p:grpSpPr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A8516AF3-EB63-B6A4-2596-C03BE35F799A}"/>
                  </a:ext>
                </a:extLst>
              </p:cNvPr>
              <p:cNvGrpSpPr/>
              <p:nvPr/>
            </p:nvGrpSpPr>
            <p:grpSpPr>
              <a:xfrm>
                <a:off x="4411583" y="2198858"/>
                <a:ext cx="1812128" cy="2442651"/>
                <a:chOff x="4411583" y="2198858"/>
                <a:chExt cx="1812128" cy="2442651"/>
              </a:xfrm>
            </p:grpSpPr>
            <p:sp>
              <p:nvSpPr>
                <p:cNvPr id="4" name="Cube 3">
                  <a:extLst>
                    <a:ext uri="{FF2B5EF4-FFF2-40B4-BE49-F238E27FC236}">
                      <a16:creationId xmlns:a16="http://schemas.microsoft.com/office/drawing/2014/main" id="{CAC6ACE4-478B-9440-72AE-E2B8DE434C14}"/>
                    </a:ext>
                  </a:extLst>
                </p:cNvPr>
                <p:cNvSpPr/>
                <p:nvPr/>
              </p:nvSpPr>
              <p:spPr>
                <a:xfrm>
                  <a:off x="4526733" y="2199993"/>
                  <a:ext cx="1167897" cy="2227152"/>
                </a:xfrm>
                <a:prstGeom prst="cube">
                  <a:avLst>
                    <a:gd name="adj" fmla="val 39729"/>
                  </a:avLst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" name="Connecteur droit avec flèche 5">
                  <a:extLst>
                    <a:ext uri="{FF2B5EF4-FFF2-40B4-BE49-F238E27FC236}">
                      <a16:creationId xmlns:a16="http://schemas.microsoft.com/office/drawing/2014/main" id="{E90CF314-DCC1-E89C-356F-6D1BAF84DB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97101" y="2198858"/>
                  <a:ext cx="463993" cy="46399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avec flèche 6">
                  <a:extLst>
                    <a:ext uri="{FF2B5EF4-FFF2-40B4-BE49-F238E27FC236}">
                      <a16:creationId xmlns:a16="http://schemas.microsoft.com/office/drawing/2014/main" id="{A8143D30-D6E2-D195-6724-41A32E85C0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991" y="2592686"/>
                  <a:ext cx="0" cy="176315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necteur droit avec flèche 9">
                  <a:extLst>
                    <a:ext uri="{FF2B5EF4-FFF2-40B4-BE49-F238E27FC236}">
                      <a16:creationId xmlns:a16="http://schemas.microsoft.com/office/drawing/2014/main" id="{1EF644BA-B95D-10A2-E5C4-526596A112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6733" y="2766968"/>
                  <a:ext cx="703903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5C856BAA-B93B-D2F9-5117-C8E9E976C8E9}"/>
                    </a:ext>
                  </a:extLst>
                </p:cNvPr>
                <p:cNvSpPr txBox="1"/>
                <p:nvPr/>
              </p:nvSpPr>
              <p:spPr>
                <a:xfrm>
                  <a:off x="5267424" y="3232348"/>
                  <a:ext cx="63671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H=1.5m</a:t>
                  </a:r>
                </a:p>
              </p:txBody>
            </p:sp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2BCFB17E-D087-52E4-D49F-A12D4B9A37F2}"/>
                    </a:ext>
                  </a:extLst>
                </p:cNvPr>
                <p:cNvSpPr txBox="1"/>
                <p:nvPr/>
              </p:nvSpPr>
              <p:spPr>
                <a:xfrm>
                  <a:off x="4731849" y="2732585"/>
                  <a:ext cx="61427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L=0.6m</a:t>
                  </a:r>
                </a:p>
              </p:txBody>
            </p:sp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8557D550-09EA-42A8-F987-6994E539AC81}"/>
                    </a:ext>
                  </a:extLst>
                </p:cNvPr>
                <p:cNvSpPr txBox="1"/>
                <p:nvPr/>
              </p:nvSpPr>
              <p:spPr>
                <a:xfrm>
                  <a:off x="5009114" y="2262506"/>
                  <a:ext cx="665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W=0.8m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662FF9E1-802F-CC34-7C6B-3000B6DA7E4C}"/>
                    </a:ext>
                  </a:extLst>
                </p:cNvPr>
                <p:cNvSpPr txBox="1"/>
                <p:nvPr/>
              </p:nvSpPr>
              <p:spPr>
                <a:xfrm>
                  <a:off x="4442989" y="4385349"/>
                  <a:ext cx="1344130" cy="2561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425"/>
                    </a:lnSpc>
                  </a:pPr>
                  <a:r>
                    <a:rPr lang="fr-FR" sz="1000" b="0" dirty="0" err="1">
                      <a:solidFill>
                        <a:srgbClr val="A31515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horizontal_down</a:t>
                  </a:r>
                  <a:endParaRPr lang="fr-FR" sz="1000" b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B0DADAC8-ADD5-A214-68EA-A4E9CD44BC32}"/>
                    </a:ext>
                  </a:extLst>
                </p:cNvPr>
                <p:cNvSpPr txBox="1"/>
                <p:nvPr/>
              </p:nvSpPr>
              <p:spPr>
                <a:xfrm rot="19064297">
                  <a:off x="5244816" y="2781758"/>
                  <a:ext cx="978895" cy="2561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425"/>
                    </a:lnSpc>
                  </a:pPr>
                  <a:r>
                    <a:rPr lang="fr-FR" sz="1000" b="0" dirty="0">
                      <a:solidFill>
                        <a:srgbClr val="A31515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vertical 2</a:t>
                  </a:r>
                  <a:endParaRPr lang="fr-FR" sz="1000" b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B3720C06-9D29-94A2-A8D5-2732955F5015}"/>
                    </a:ext>
                  </a:extLst>
                </p:cNvPr>
                <p:cNvSpPr txBox="1"/>
                <p:nvPr/>
              </p:nvSpPr>
              <p:spPr>
                <a:xfrm>
                  <a:off x="4411583" y="3394977"/>
                  <a:ext cx="975230" cy="2561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425"/>
                    </a:lnSpc>
                  </a:pPr>
                  <a:r>
                    <a:rPr lang="fr-FR" sz="1000" b="0" dirty="0">
                      <a:solidFill>
                        <a:srgbClr val="A31515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vertical 1</a:t>
                  </a:r>
                  <a:endParaRPr lang="fr-FR" sz="1000" b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D48D90E7-C8D6-2FF2-3B47-E4F6522056F1}"/>
                  </a:ext>
                </a:extLst>
              </p:cNvPr>
              <p:cNvSpPr txBox="1"/>
              <p:nvPr/>
            </p:nvSpPr>
            <p:spPr>
              <a:xfrm rot="18893151">
                <a:off x="4388421" y="2101077"/>
                <a:ext cx="1233341" cy="256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425"/>
                  </a:lnSpc>
                </a:pPr>
                <a:r>
                  <a:rPr lang="fr-FR" sz="1000" b="0" dirty="0" err="1">
                    <a:solidFill>
                      <a:srgbClr val="A31515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horizontal_up</a:t>
                </a:r>
                <a:endParaRPr lang="fr-FR" sz="1000" b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3F58695C-B3F0-1FC7-CFE1-2B5C6549804D}"/>
                </a:ext>
              </a:extLst>
            </p:cNvPr>
            <p:cNvSpPr txBox="1"/>
            <p:nvPr/>
          </p:nvSpPr>
          <p:spPr>
            <a:xfrm>
              <a:off x="4487699" y="3074206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Tp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=60°C</a:t>
              </a: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9D31B456-E998-A022-8E1C-C895D76722DB}"/>
                </a:ext>
              </a:extLst>
            </p:cNvPr>
            <p:cNvSpPr txBox="1"/>
            <p:nvPr/>
          </p:nvSpPr>
          <p:spPr>
            <a:xfrm>
              <a:off x="3694794" y="2307744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Ta=25°C</a:t>
              </a:r>
            </a:p>
          </p:txBody>
        </p:sp>
        <p:sp>
          <p:nvSpPr>
            <p:cNvPr id="5" name="Flèche : droite 4">
              <a:extLst>
                <a:ext uri="{FF2B5EF4-FFF2-40B4-BE49-F238E27FC236}">
                  <a16:creationId xmlns:a16="http://schemas.microsoft.com/office/drawing/2014/main" id="{B7C6E827-14BE-CCE9-CCC2-1CA18C3F376A}"/>
                </a:ext>
              </a:extLst>
            </p:cNvPr>
            <p:cNvSpPr/>
            <p:nvPr/>
          </p:nvSpPr>
          <p:spPr>
            <a:xfrm>
              <a:off x="5805699" y="2883889"/>
              <a:ext cx="324000" cy="21600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lèche : droite 7">
              <a:extLst>
                <a:ext uri="{FF2B5EF4-FFF2-40B4-BE49-F238E27FC236}">
                  <a16:creationId xmlns:a16="http://schemas.microsoft.com/office/drawing/2014/main" id="{A2CEDBE5-902D-5F6F-4DD0-873F201BDECF}"/>
                </a:ext>
              </a:extLst>
            </p:cNvPr>
            <p:cNvSpPr/>
            <p:nvPr/>
          </p:nvSpPr>
          <p:spPr>
            <a:xfrm rot="7878817">
              <a:off x="4318470" y="3725293"/>
              <a:ext cx="324000" cy="21600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lèche : droite 8">
              <a:extLst>
                <a:ext uri="{FF2B5EF4-FFF2-40B4-BE49-F238E27FC236}">
                  <a16:creationId xmlns:a16="http://schemas.microsoft.com/office/drawing/2014/main" id="{E5337EE6-9012-34EF-C7AF-3ADE37326102}"/>
                </a:ext>
              </a:extLst>
            </p:cNvPr>
            <p:cNvSpPr/>
            <p:nvPr/>
          </p:nvSpPr>
          <p:spPr>
            <a:xfrm rot="5400000">
              <a:off x="4735091" y="4705003"/>
              <a:ext cx="324000" cy="21600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8029C2BE-EFE1-F14B-C923-D78C968A5D31}"/>
                </a:ext>
              </a:extLst>
            </p:cNvPr>
            <p:cNvSpPr/>
            <p:nvPr/>
          </p:nvSpPr>
          <p:spPr>
            <a:xfrm rot="16200000">
              <a:off x="4824684" y="1806158"/>
              <a:ext cx="324000" cy="21600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9C04986-58BE-ADD3-C55D-3F28A552404B}"/>
                </a:ext>
              </a:extLst>
            </p:cNvPr>
            <p:cNvSpPr txBox="1"/>
            <p:nvPr/>
          </p:nvSpPr>
          <p:spPr>
            <a:xfrm>
              <a:off x="4698921" y="1503089"/>
              <a:ext cx="5918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sz="1100">
                  <a:solidFill>
                    <a:schemeClr val="accent2"/>
                  </a:solidFill>
                </a:defRPr>
              </a:lvl1pPr>
            </a:lstStyle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191 W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B2E8991D-F101-939D-AFA5-01A73FD4F0C9}"/>
                </a:ext>
              </a:extLst>
            </p:cNvPr>
            <p:cNvSpPr txBox="1"/>
            <p:nvPr/>
          </p:nvSpPr>
          <p:spPr>
            <a:xfrm>
              <a:off x="4622291" y="4905775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sz="1400">
                  <a:solidFill>
                    <a:schemeClr val="accent2"/>
                  </a:solidFill>
                </a:defRPr>
              </a:lvl1pPr>
            </a:lstStyle>
            <a:p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190</a:t>
              </a:r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fr-F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BAF7C19-38B8-A1D2-5BFE-4122ECF96344}"/>
                </a:ext>
              </a:extLst>
            </p:cNvPr>
            <p:cNvSpPr txBox="1"/>
            <p:nvPr/>
          </p:nvSpPr>
          <p:spPr>
            <a:xfrm>
              <a:off x="6125154" y="2838279"/>
              <a:ext cx="7248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445*2 W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0F165808-3BD0-C1FB-9EC0-9ED8F7035E7C}"/>
                </a:ext>
              </a:extLst>
            </p:cNvPr>
            <p:cNvSpPr txBox="1"/>
            <p:nvPr/>
          </p:nvSpPr>
          <p:spPr>
            <a:xfrm>
              <a:off x="3666640" y="3913466"/>
              <a:ext cx="8418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sz="1400">
                  <a:solidFill>
                    <a:schemeClr val="accent2"/>
                  </a:solidFill>
                </a:defRPr>
              </a:lvl1pPr>
            </a:lstStyle>
            <a:p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337.5*2 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55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1AD21FEA-9E58-AB38-8BD6-B04CD456F2E2}"/>
              </a:ext>
            </a:extLst>
          </p:cNvPr>
          <p:cNvGrpSpPr/>
          <p:nvPr/>
        </p:nvGrpSpPr>
        <p:grpSpPr>
          <a:xfrm>
            <a:off x="1733094" y="748590"/>
            <a:ext cx="5074783" cy="3688531"/>
            <a:chOff x="1733094" y="748590"/>
            <a:chExt cx="5074783" cy="3688531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764C442-AD40-56D7-B3EB-E5FA199A9679}"/>
                </a:ext>
              </a:extLst>
            </p:cNvPr>
            <p:cNvGrpSpPr/>
            <p:nvPr/>
          </p:nvGrpSpPr>
          <p:grpSpPr>
            <a:xfrm>
              <a:off x="2736562" y="749300"/>
              <a:ext cx="1797633" cy="3497384"/>
              <a:chOff x="2736562" y="1366684"/>
              <a:chExt cx="1797633" cy="288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DB96345-948C-FCB7-DB28-721A41378137}"/>
                  </a:ext>
                </a:extLst>
              </p:cNvPr>
              <p:cNvSpPr/>
              <p:nvPr/>
            </p:nvSpPr>
            <p:spPr>
              <a:xfrm>
                <a:off x="2736562" y="1366684"/>
                <a:ext cx="1331580" cy="28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63D634-B8DD-81CD-C1E5-41ED1F7CEF77}"/>
                  </a:ext>
                </a:extLst>
              </p:cNvPr>
              <p:cNvSpPr/>
              <p:nvPr/>
            </p:nvSpPr>
            <p:spPr>
              <a:xfrm>
                <a:off x="4068142" y="1366684"/>
                <a:ext cx="332895" cy="28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806EE60-D007-9708-17E7-E5C7DF6EDFF3}"/>
                  </a:ext>
                </a:extLst>
              </p:cNvPr>
              <p:cNvSpPr/>
              <p:nvPr/>
            </p:nvSpPr>
            <p:spPr>
              <a:xfrm>
                <a:off x="4401037" y="1366684"/>
                <a:ext cx="133158" cy="288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0773B754-5369-3CE4-1767-004BE8FEEF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0280" y="3688080"/>
              <a:ext cx="496282" cy="60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89B03A1E-4E6C-FA74-59AB-2CFA5C145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164" y="3429000"/>
              <a:ext cx="1322978" cy="2590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E891EAE3-C2FE-72AF-2879-0B7EF28DF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540" y="2171700"/>
              <a:ext cx="319870" cy="12573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2B5ED51-9FAB-CFF3-D006-D36A895A8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9410" y="2087880"/>
              <a:ext cx="154785" cy="838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0DB33351-FF35-F4B4-6A1B-062DE44458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4195" y="1943100"/>
              <a:ext cx="662645" cy="1447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A6A485C-CAC0-9BC2-E1BB-CA53ADCEE13E}"/>
                </a:ext>
              </a:extLst>
            </p:cNvPr>
            <p:cNvSpPr txBox="1"/>
            <p:nvPr/>
          </p:nvSpPr>
          <p:spPr>
            <a:xfrm>
              <a:off x="5163920" y="1783206"/>
              <a:ext cx="47160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20°C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7F2D0FAA-AB06-5A5A-5E37-F9E3707F86AE}"/>
                </a:ext>
              </a:extLst>
            </p:cNvPr>
            <p:cNvSpPr txBox="1"/>
            <p:nvPr/>
          </p:nvSpPr>
          <p:spPr>
            <a:xfrm>
              <a:off x="1733094" y="3688080"/>
              <a:ext cx="51809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-10°C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3BC16B1-0B0C-3B12-19E0-BB4C69C4AAB9}"/>
                </a:ext>
              </a:extLst>
            </p:cNvPr>
            <p:cNvSpPr txBox="1"/>
            <p:nvPr/>
          </p:nvSpPr>
          <p:spPr>
            <a:xfrm>
              <a:off x="2457727" y="3464644"/>
              <a:ext cx="5565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-9,3°C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60FB4EC-8961-71DE-4CA3-2BEE79D21313}"/>
                </a:ext>
              </a:extLst>
            </p:cNvPr>
            <p:cNvSpPr txBox="1"/>
            <p:nvPr/>
          </p:nvSpPr>
          <p:spPr>
            <a:xfrm>
              <a:off x="3776958" y="3403544"/>
              <a:ext cx="5565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-7,2°C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0106C6E6-99C9-952B-07CE-C32361AF9C8E}"/>
                </a:ext>
              </a:extLst>
            </p:cNvPr>
            <p:cNvSpPr txBox="1"/>
            <p:nvPr/>
          </p:nvSpPr>
          <p:spPr>
            <a:xfrm>
              <a:off x="3871550" y="2044742"/>
              <a:ext cx="58221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17,5°C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6A03283C-46DC-0A2F-6974-D3F6456CC793}"/>
                </a:ext>
              </a:extLst>
            </p:cNvPr>
            <p:cNvSpPr txBox="1"/>
            <p:nvPr/>
          </p:nvSpPr>
          <p:spPr>
            <a:xfrm>
              <a:off x="4329274" y="1884806"/>
              <a:ext cx="58221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18,1°C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F7BB8399-C38C-D574-1C82-84CFE5207783}"/>
                </a:ext>
              </a:extLst>
            </p:cNvPr>
            <p:cNvSpPr txBox="1"/>
            <p:nvPr/>
          </p:nvSpPr>
          <p:spPr>
            <a:xfrm rot="16200000">
              <a:off x="2824886" y="1148990"/>
              <a:ext cx="102303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Parpaing 0,2m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409467AE-691D-4047-1B9E-EB9AF385DB5B}"/>
                </a:ext>
              </a:extLst>
            </p:cNvPr>
            <p:cNvSpPr txBox="1"/>
            <p:nvPr/>
          </p:nvSpPr>
          <p:spPr>
            <a:xfrm rot="16200000">
              <a:off x="3590706" y="1250971"/>
              <a:ext cx="12586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Polystyrène 0,05m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5C62A59-9FDA-5E5E-2E20-AE8D90ACD23F}"/>
                </a:ext>
              </a:extLst>
            </p:cNvPr>
            <p:cNvSpPr txBox="1"/>
            <p:nvPr/>
          </p:nvSpPr>
          <p:spPr>
            <a:xfrm rot="16200000">
              <a:off x="4008045" y="1100099"/>
              <a:ext cx="92525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Plâtre 0,02m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09C1A312-1A01-9460-33FC-D819D8D17A3B}"/>
                </a:ext>
              </a:extLst>
            </p:cNvPr>
            <p:cNvSpPr txBox="1"/>
            <p:nvPr/>
          </p:nvSpPr>
          <p:spPr>
            <a:xfrm rot="16200000">
              <a:off x="2376412" y="2191184"/>
              <a:ext cx="51809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10 m²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73C62EED-D7DE-66CB-76C8-E087D04E6B5E}"/>
                </a:ext>
              </a:extLst>
            </p:cNvPr>
            <p:cNvSpPr txBox="1"/>
            <p:nvPr/>
          </p:nvSpPr>
          <p:spPr>
            <a:xfrm rot="16200000">
              <a:off x="1866364" y="2501277"/>
              <a:ext cx="6591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148,7 W</a:t>
              </a:r>
            </a:p>
          </p:txBody>
        </p:sp>
        <p:sp>
          <p:nvSpPr>
            <p:cNvPr id="33" name="Flèche : droite 32">
              <a:extLst>
                <a:ext uri="{FF2B5EF4-FFF2-40B4-BE49-F238E27FC236}">
                  <a16:creationId xmlns:a16="http://schemas.microsoft.com/office/drawing/2014/main" id="{752B9085-4713-25DD-87FE-E1CD863FB7BA}"/>
                </a:ext>
              </a:extLst>
            </p:cNvPr>
            <p:cNvSpPr/>
            <p:nvPr/>
          </p:nvSpPr>
          <p:spPr>
            <a:xfrm rot="10622480">
              <a:off x="2301032" y="2464783"/>
              <a:ext cx="483057" cy="275792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C4BC200B-EE31-C416-9BDB-8C216944AEBD}"/>
                </a:ext>
              </a:extLst>
            </p:cNvPr>
            <p:cNvSpPr txBox="1"/>
            <p:nvPr/>
          </p:nvSpPr>
          <p:spPr>
            <a:xfrm>
              <a:off x="2260512" y="4183205"/>
              <a:ext cx="454736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050" dirty="0"/>
                <a:t>0,043 +                   0,142+            1,667 + 0,04 + 0,125 = 2,017 m².°C/W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797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44CE9A8D-13D1-5E06-9D4C-726350940C51}"/>
              </a:ext>
            </a:extLst>
          </p:cNvPr>
          <p:cNvGrpSpPr/>
          <p:nvPr/>
        </p:nvGrpSpPr>
        <p:grpSpPr>
          <a:xfrm>
            <a:off x="2910348" y="914653"/>
            <a:ext cx="6676104" cy="3578946"/>
            <a:chOff x="2910348" y="914653"/>
            <a:chExt cx="6676104" cy="35789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7CA384-9261-4B2F-C031-5C7D1CDE3837}"/>
                </a:ext>
              </a:extLst>
            </p:cNvPr>
            <p:cNvSpPr/>
            <p:nvPr/>
          </p:nvSpPr>
          <p:spPr>
            <a:xfrm>
              <a:off x="3775587" y="2261419"/>
              <a:ext cx="5043948" cy="144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BDC965-07A7-2833-DF1D-962DEC5A7C38}"/>
                </a:ext>
              </a:extLst>
            </p:cNvPr>
            <p:cNvSpPr/>
            <p:nvPr/>
          </p:nvSpPr>
          <p:spPr>
            <a:xfrm>
              <a:off x="3775587" y="2103794"/>
              <a:ext cx="5043948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2813AF-539A-30C0-ADA3-930E170BFAC5}"/>
                </a:ext>
              </a:extLst>
            </p:cNvPr>
            <p:cNvSpPr/>
            <p:nvPr/>
          </p:nvSpPr>
          <p:spPr>
            <a:xfrm>
              <a:off x="3775587" y="1727922"/>
              <a:ext cx="5043948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8D7A05-E15E-AFC5-F4C2-4F42867CACBF}"/>
                </a:ext>
              </a:extLst>
            </p:cNvPr>
            <p:cNvSpPr/>
            <p:nvPr/>
          </p:nvSpPr>
          <p:spPr>
            <a:xfrm>
              <a:off x="3775587" y="3706764"/>
              <a:ext cx="5043948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49B0C0-04C9-F3C7-602A-7C358B22F98C}"/>
                </a:ext>
              </a:extLst>
            </p:cNvPr>
            <p:cNvSpPr/>
            <p:nvPr/>
          </p:nvSpPr>
          <p:spPr>
            <a:xfrm>
              <a:off x="3775587" y="3860596"/>
              <a:ext cx="5043948" cy="32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DEC641D-5DB9-A13E-672F-02784861F272}"/>
                </a:ext>
              </a:extLst>
            </p:cNvPr>
            <p:cNvCxnSpPr>
              <a:cxnSpLocks/>
            </p:cNvCxnSpPr>
            <p:nvPr/>
          </p:nvCxnSpPr>
          <p:spPr>
            <a:xfrm>
              <a:off x="2910348" y="2989007"/>
              <a:ext cx="6676104" cy="0"/>
            </a:xfrm>
            <a:prstGeom prst="line">
              <a:avLst/>
            </a:prstGeom>
            <a:ln>
              <a:prstDash val="lgDash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D0C2B624-CF2B-75D8-B438-D196DBFF52AD}"/>
                </a:ext>
              </a:extLst>
            </p:cNvPr>
            <p:cNvCxnSpPr>
              <a:cxnSpLocks/>
            </p:cNvCxnSpPr>
            <p:nvPr/>
          </p:nvCxnSpPr>
          <p:spPr>
            <a:xfrm>
              <a:off x="3667432" y="2113626"/>
              <a:ext cx="0" cy="17469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80E64579-F4DF-FFC9-1360-A33281432025}"/>
                </a:ext>
              </a:extLst>
            </p:cNvPr>
            <p:cNvSpPr txBox="1"/>
            <p:nvPr/>
          </p:nvSpPr>
          <p:spPr>
            <a:xfrm>
              <a:off x="2914550" y="2591464"/>
              <a:ext cx="6447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DN=80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83AC6062-23A6-BDC8-1306-A43E3C23D925}"/>
                </a:ext>
              </a:extLst>
            </p:cNvPr>
            <p:cNvSpPr txBox="1"/>
            <p:nvPr/>
          </p:nvSpPr>
          <p:spPr>
            <a:xfrm>
              <a:off x="5579672" y="3024916"/>
              <a:ext cx="1032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/>
                <a:t>fluid</a:t>
              </a:r>
              <a:r>
                <a:rPr lang="fr-FR" sz="1200" dirty="0"/>
                <a:t>=‘water’</a:t>
              </a:r>
            </a:p>
            <a:p>
              <a:r>
                <a:rPr lang="fr-FR" sz="1200" dirty="0" err="1"/>
                <a:t>T_fluid</a:t>
              </a:r>
              <a:r>
                <a:rPr lang="fr-FR" sz="1200" dirty="0"/>
                <a:t>=70°C</a:t>
              </a:r>
            </a:p>
            <a:p>
              <a:r>
                <a:rPr lang="fr-FR" sz="1200" dirty="0"/>
                <a:t>F_m3h=20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6194947A-237A-056D-2030-BB9B04F37491}"/>
                </a:ext>
              </a:extLst>
            </p:cNvPr>
            <p:cNvSpPr txBox="1"/>
            <p:nvPr/>
          </p:nvSpPr>
          <p:spPr>
            <a:xfrm>
              <a:off x="5863788" y="4216600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/>
                <a:t>L_tube</a:t>
              </a:r>
              <a:r>
                <a:rPr lang="fr-FR" sz="1200" dirty="0"/>
                <a:t>=500 m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2FB627EB-F0EA-7E33-E10D-DDAE3C09E28D}"/>
                </a:ext>
              </a:extLst>
            </p:cNvPr>
            <p:cNvSpPr txBox="1"/>
            <p:nvPr/>
          </p:nvSpPr>
          <p:spPr>
            <a:xfrm>
              <a:off x="5205059" y="3629763"/>
              <a:ext cx="2378098" cy="273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fr-FR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material</a:t>
              </a:r>
              <a:r>
                <a:rPr lang="fr-FR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fr-FR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'Acier'</a:t>
              </a:r>
              <a:endPara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F0BAB0BB-4B74-2A2A-BE4F-5CB2BE62614C}"/>
                </a:ext>
              </a:extLst>
            </p:cNvPr>
            <p:cNvSpPr txBox="1"/>
            <p:nvPr/>
          </p:nvSpPr>
          <p:spPr>
            <a:xfrm>
              <a:off x="4759273" y="1786241"/>
              <a:ext cx="3076575" cy="273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fr-FR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insulation</a:t>
              </a:r>
              <a:r>
                <a:rPr lang="fr-FR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fr-FR" sz="12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'laine </a:t>
              </a:r>
              <a:r>
                <a:rPr lang="fr-FR" sz="1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minérale</a:t>
              </a:r>
              <a:r>
                <a:rPr lang="fr-FR" sz="12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'</a:t>
              </a:r>
            </a:p>
          </p:txBody>
        </p: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54E16171-74F8-BDE1-F569-ADD3E9936A89}"/>
                </a:ext>
              </a:extLst>
            </p:cNvPr>
            <p:cNvCxnSpPr/>
            <p:nvPr/>
          </p:nvCxnSpPr>
          <p:spPr>
            <a:xfrm>
              <a:off x="8856049" y="3860596"/>
              <a:ext cx="0" cy="324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FB94D4E0-F34F-8728-FA6C-AEEB08876245}"/>
                </a:ext>
              </a:extLst>
            </p:cNvPr>
            <p:cNvSpPr txBox="1"/>
            <p:nvPr/>
          </p:nvSpPr>
          <p:spPr>
            <a:xfrm>
              <a:off x="6394108" y="3850129"/>
              <a:ext cx="26266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insulation_thickness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0.04 m</a:t>
              </a:r>
              <a:endParaRPr lang="fr-FR" sz="14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A5C6F7CD-5D75-B631-ACC0-9AE4EEFBC8BB}"/>
                </a:ext>
              </a:extLst>
            </p:cNvPr>
            <p:cNvSpPr txBox="1"/>
            <p:nvPr/>
          </p:nvSpPr>
          <p:spPr>
            <a:xfrm>
              <a:off x="5441557" y="914653"/>
              <a:ext cx="985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/>
                <a:t>Tamb</a:t>
              </a:r>
              <a:r>
                <a:rPr lang="fr-FR" sz="1200" dirty="0"/>
                <a:t>=20 °C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72250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Grand écran</PresentationFormat>
  <Paragraphs>34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Zoheir HADID</dc:creator>
  <cp:lastModifiedBy>Zoheir HADID</cp:lastModifiedBy>
  <cp:revision>1</cp:revision>
  <dcterms:created xsi:type="dcterms:W3CDTF">2025-02-20T19:21:11Z</dcterms:created>
  <dcterms:modified xsi:type="dcterms:W3CDTF">2025-02-22T15:40:54Z</dcterms:modified>
</cp:coreProperties>
</file>