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E10D1-ABAB-4574-ADA8-42C8B9BEC6A9}" v="21" dt="2025-02-20T20:21:2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heir HADID" userId="123d7235792d1862" providerId="LiveId" clId="{2A3E10D1-ABAB-4574-ADA8-42C8B9BEC6A9}"/>
    <pc:docChg chg="custSel addSld modSld">
      <pc:chgData name="Zoheir HADID" userId="123d7235792d1862" providerId="LiveId" clId="{2A3E10D1-ABAB-4574-ADA8-42C8B9BEC6A9}" dt="2025-02-20T20:21:24.243" v="234" actId="164"/>
      <pc:docMkLst>
        <pc:docMk/>
      </pc:docMkLst>
      <pc:sldChg chg="addSp delSp modSp new mod">
        <pc:chgData name="Zoheir HADID" userId="123d7235792d1862" providerId="LiveId" clId="{2A3E10D1-ABAB-4574-ADA8-42C8B9BEC6A9}" dt="2025-02-20T20:21:24.243" v="234" actId="164"/>
        <pc:sldMkLst>
          <pc:docMk/>
          <pc:sldMk cId="4243550657" sldId="256"/>
        </pc:sldMkLst>
        <pc:spChg chg="del">
          <ac:chgData name="Zoheir HADID" userId="123d7235792d1862" providerId="LiveId" clId="{2A3E10D1-ABAB-4574-ADA8-42C8B9BEC6A9}" dt="2025-02-20T19:21:16.104" v="1" actId="478"/>
          <ac:spMkLst>
            <pc:docMk/>
            <pc:sldMk cId="4243550657" sldId="256"/>
            <ac:spMk id="2" creationId="{2D83656A-B467-2273-0C04-FD9353F64340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2" creationId="{3F58695C-B3F0-1FC7-CFE1-2B5C6549804D}"/>
          </ac:spMkLst>
        </pc:spChg>
        <pc:spChg chg="del">
          <ac:chgData name="Zoheir HADID" userId="123d7235792d1862" providerId="LiveId" clId="{2A3E10D1-ABAB-4574-ADA8-42C8B9BEC6A9}" dt="2025-02-20T19:21:16.104" v="1" actId="478"/>
          <ac:spMkLst>
            <pc:docMk/>
            <pc:sldMk cId="4243550657" sldId="256"/>
            <ac:spMk id="3" creationId="{63B1EE4A-9D28-42A0-8B7A-44192871A48D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3" creationId="{9D31B456-E998-A022-8E1C-C895D76722DB}"/>
          </ac:spMkLst>
        </pc:spChg>
        <pc:spChg chg="add mod ord topLvl">
          <ac:chgData name="Zoheir HADID" userId="123d7235792d1862" providerId="LiveId" clId="{2A3E10D1-ABAB-4574-ADA8-42C8B9BEC6A9}" dt="2025-02-20T19:30:55.725" v="105" actId="171"/>
          <ac:spMkLst>
            <pc:docMk/>
            <pc:sldMk cId="4243550657" sldId="256"/>
            <ac:spMk id="4" creationId="{CAC6ACE4-478B-9440-72AE-E2B8DE434C14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5" creationId="{B7C6E827-14BE-CCE9-CCC2-1CA18C3F376A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8" creationId="{A2CEDBE5-902D-5F6F-4DD0-873F201BDECF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9" creationId="{E5337EE6-9012-34EF-C7AF-3ADE37326102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1" creationId="{8029C2BE-EFE1-F14B-C923-D78C968A5D3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2" creationId="{D9C04986-58BE-ADD3-C55D-3F28A552404B}"/>
          </ac:spMkLst>
        </pc:spChg>
        <pc:spChg chg="add mo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3" creationId="{5C856BAA-B93B-D2F9-5117-C8E9E976C8E9}"/>
          </ac:spMkLst>
        </pc:spChg>
        <pc:spChg chg="add mod topLvl">
          <ac:chgData name="Zoheir HADID" userId="123d7235792d1862" providerId="LiveId" clId="{2A3E10D1-ABAB-4574-ADA8-42C8B9BEC6A9}" dt="2025-02-20T20:00:50.516" v="114" actId="20577"/>
          <ac:spMkLst>
            <pc:docMk/>
            <pc:sldMk cId="4243550657" sldId="256"/>
            <ac:spMk id="14" creationId="{2BCFB17E-D087-52E4-D49F-A12D4B9A37F2}"/>
          </ac:spMkLst>
        </pc:spChg>
        <pc:spChg chg="add mo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5" creationId="{8557D550-09EA-42A8-F987-6994E539AC8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6" creationId="{B2E8991D-F101-939D-AFA5-01A73FD4F0C9}"/>
          </ac:spMkLst>
        </pc:spChg>
        <pc:spChg chg="add mod or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7" creationId="{D48D90E7-C8D6-2FF2-3B47-E4F6522056F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8" creationId="{BBAF7C19-38B8-A1D2-5BFE-4122ECF96344}"/>
          </ac:spMkLst>
        </pc:spChg>
        <pc:spChg chg="add mod topLvl">
          <ac:chgData name="Zoheir HADID" userId="123d7235792d1862" providerId="LiveId" clId="{2A3E10D1-ABAB-4574-ADA8-42C8B9BEC6A9}" dt="2025-02-20T19:31:49.778" v="111" actId="14100"/>
          <ac:spMkLst>
            <pc:docMk/>
            <pc:sldMk cId="4243550657" sldId="256"/>
            <ac:spMk id="19" creationId="{662FF9E1-802F-CC34-7C6B-3000B6DA7E4C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20" creationId="{0F165808-3BD0-C1FB-9EC0-9ED8F7035E7C}"/>
          </ac:spMkLst>
        </pc:spChg>
        <pc:spChg chg="add mod topLvl">
          <ac:chgData name="Zoheir HADID" userId="123d7235792d1862" providerId="LiveId" clId="{2A3E10D1-ABAB-4574-ADA8-42C8B9BEC6A9}" dt="2025-02-20T19:31:45.620" v="110" actId="14100"/>
          <ac:spMkLst>
            <pc:docMk/>
            <pc:sldMk cId="4243550657" sldId="256"/>
            <ac:spMk id="21" creationId="{B0DADAC8-ADD5-A214-68EA-A4E9CD44BC32}"/>
          </ac:spMkLst>
        </pc:spChg>
        <pc:spChg chg="add mod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28" creationId="{B3720C06-9D29-94A2-A8D5-2732955F5015}"/>
          </ac:spMkLst>
        </pc:spChg>
        <pc:grpChg chg="add del mod">
          <ac:chgData name="Zoheir HADID" userId="123d7235792d1862" providerId="LiveId" clId="{2A3E10D1-ABAB-4574-ADA8-42C8B9BEC6A9}" dt="2025-02-20T19:29:54.379" v="94" actId="165"/>
          <ac:grpSpMkLst>
            <pc:docMk/>
            <pc:sldMk cId="4243550657" sldId="256"/>
            <ac:grpSpMk id="27" creationId="{D9F5FF10-C9C7-AFDB-5A97-3883EF6192A0}"/>
          </ac:grpSpMkLst>
        </pc:gr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29" creationId="{A8516AF3-EB63-B6A4-2596-C03BE35F799A}"/>
          </ac:grpSpMkLst>
        </pc:gr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30" creationId="{5FC09632-2055-7347-5EA0-68F6E6CDEA1D}"/>
          </ac:grpSpMkLst>
        </pc:grp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6" creationId="{E90CF314-DCC1-E89C-356F-6D1BAF84DB0A}"/>
          </ac:cxnSpMkLst>
        </pc:cxnChg>
        <pc:cxnChg chg="add mod">
          <ac:chgData name="Zoheir HADID" userId="123d7235792d1862" providerId="LiveId" clId="{2A3E10D1-ABAB-4574-ADA8-42C8B9BEC6A9}" dt="2025-02-20T19:23:09.099" v="22" actId="1036"/>
          <ac:cxnSpMkLst>
            <pc:docMk/>
            <pc:sldMk cId="4243550657" sldId="256"/>
            <ac:cxnSpMk id="7" creationId="{A8143D30-D6E2-D195-6724-41A32E85C0AD}"/>
          </ac:cxnSpMkLst>
        </pc:cxn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10" creationId="{1EF644BA-B95D-10A2-E5C4-526596A112FA}"/>
          </ac:cxnSpMkLst>
        </pc:cxnChg>
        <pc:cxnChg chg="add del mod">
          <ac:chgData name="Zoheir HADID" userId="123d7235792d1862" providerId="LiveId" clId="{2A3E10D1-ABAB-4574-ADA8-42C8B9BEC6A9}" dt="2025-02-20T19:28:08.530" v="77" actId="478"/>
          <ac:cxnSpMkLst>
            <pc:docMk/>
            <pc:sldMk cId="4243550657" sldId="256"/>
            <ac:cxnSpMk id="23" creationId="{673ADB77-31B4-4C2B-9036-57BD0C0CCFB2}"/>
          </ac:cxnSpMkLst>
        </pc:cxnChg>
        <pc:cxnChg chg="add del mod">
          <ac:chgData name="Zoheir HADID" userId="123d7235792d1862" providerId="LiveId" clId="{2A3E10D1-ABAB-4574-ADA8-42C8B9BEC6A9}" dt="2025-02-20T19:28:07.106" v="76" actId="478"/>
          <ac:cxnSpMkLst>
            <pc:docMk/>
            <pc:sldMk cId="4243550657" sldId="256"/>
            <ac:cxnSpMk id="25" creationId="{27B9A182-7293-5F52-AE5E-77543D6A62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BCCEE-D02F-281D-1404-2F990FB2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4B628F-4753-C933-4D2B-B858A40F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B7645-6209-EF16-D4EF-875F1D3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5C069-03AA-4B78-2078-28F3085B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788A4-3D83-B40E-A3A6-5EF7D9EA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7467-5023-5773-3D71-08DA1702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D9E637-F481-F3D8-3548-5A94E199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EB82C-E2E9-9109-09FD-A3FDF7A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7DE87-1995-1916-A088-D8C0DA8D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75581-7825-7953-4ABF-B0A53739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2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3C63D-191C-6606-E1C5-D613177B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DFF663-5BE3-E51F-41AA-59F06FD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59086-533C-3919-74A4-4F4F902A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DE922-10E2-B1A1-9394-A64B6B02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6BC63-A447-791C-4D28-0EA3264D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9BBA2-F9F5-E621-96C3-FB02AE97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3AB33-81D2-09CC-EEBC-C4EACB9C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899FA-46A3-2A01-4E75-C4E72D73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34189-A1B0-41B4-5059-C2010B2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CDB3F-564B-B393-C1DE-8C241B9A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6510F-C10A-2F71-BDD1-EFF60B1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DCC0B-62A9-05C5-9396-8974BEA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B7143-E21B-CBA6-D38D-E071136C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900A3-81A4-6E38-34FC-C2D6953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6E89C-72A5-BC04-BA4C-BDC5223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C6B7F-53C4-5351-619C-74B7FA9B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1E49B-B968-B4AB-BE14-869421042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40C0B-4837-5B93-070E-F32D2274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DE7AFB-3FEC-3706-7F38-818B4FF8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40EB1-E6BC-CC82-B5B8-22C3B840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3CD26-5733-341C-C595-E0958B57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369A5-7CD9-B7FD-F14C-ABB6F841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AC16D4-BBF0-21DA-B8EB-8BE1ED21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101B99-B516-92EB-6CB7-6BAA2EB6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B27840-6E69-0C49-523D-47FBE7C18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9B6C18-F2D0-BA9A-BB6E-5E13BC76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E615B4-38F5-AFD8-0785-BCB2033C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A9A37F-5B1D-29C3-C585-F9D7589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40E66F-58E5-22FA-10FB-8B96812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1273D-DB82-8CCB-E61B-6059CF2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0C092D-8C9E-9EC3-2F14-CE28FDD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A4E850-0D6F-7BB5-DBEC-C2D94672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58F0B-5197-E9D2-7A36-8F71164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5D70D5-E772-4D4D-8870-0DF46D1C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22BED2-D142-3B94-5577-19B29D5C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B0641-FC2F-6A4C-1FE3-F00F1A1F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67BA5-DB0D-8CE2-D708-A33582BB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F96B7-1A54-4036-0B14-2F7F11FE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3C8BE-B1F0-CF49-4F58-44CE039D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434E7-0B02-1EA2-57E3-5692AB56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794F2-16F8-62EC-838A-892B171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E84D7-F988-7509-6FCD-1439895D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3A86B-F4AD-4FE6-5554-15EF404C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D2849-70D2-470D-B92B-4F2356DB9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63D1D-ADAE-F15A-1454-A6162E6B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715392-D762-4922-BF1B-8E37BA9B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349AB-6822-5E1B-2BBA-425D766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40B2A-98D5-87C4-FDDC-185A0318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47516-CBF3-A2A0-EFC4-8F5FF2F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9F22D-CF4A-BFCE-A3A0-33B1FD10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80DE-C5E8-48F1-8B95-F100A4CF7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4B73-5B03-3FD8-02EE-212A497F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8B0E3-5DFE-C9B5-3598-1FDA0D2E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2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6399055-31A3-FFED-2DE8-92F7B869A6F2}"/>
              </a:ext>
            </a:extLst>
          </p:cNvPr>
          <p:cNvGrpSpPr/>
          <p:nvPr/>
        </p:nvGrpSpPr>
        <p:grpSpPr>
          <a:xfrm>
            <a:off x="3666640" y="1503089"/>
            <a:ext cx="3183392" cy="3710463"/>
            <a:chOff x="3666640" y="1503089"/>
            <a:chExt cx="3183392" cy="371046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5FC09632-2055-7347-5EA0-68F6E6CDEA1D}"/>
                </a:ext>
              </a:extLst>
            </p:cNvPr>
            <p:cNvGrpSpPr/>
            <p:nvPr/>
          </p:nvGrpSpPr>
          <p:grpSpPr>
            <a:xfrm>
              <a:off x="4411583" y="1612486"/>
              <a:ext cx="1812128" cy="3029023"/>
              <a:chOff x="4411583" y="1612486"/>
              <a:chExt cx="1812128" cy="3029023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A8516AF3-EB63-B6A4-2596-C03BE35F799A}"/>
                  </a:ext>
                </a:extLst>
              </p:cNvPr>
              <p:cNvGrpSpPr/>
              <p:nvPr/>
            </p:nvGrpSpPr>
            <p:grpSpPr>
              <a:xfrm>
                <a:off x="4411583" y="2198858"/>
                <a:ext cx="1812128" cy="2442651"/>
                <a:chOff x="4411583" y="2198858"/>
                <a:chExt cx="1812128" cy="2442651"/>
              </a:xfrm>
            </p:grpSpPr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CAC6ACE4-478B-9440-72AE-E2B8DE434C14}"/>
                    </a:ext>
                  </a:extLst>
                </p:cNvPr>
                <p:cNvSpPr/>
                <p:nvPr/>
              </p:nvSpPr>
              <p:spPr>
                <a:xfrm>
                  <a:off x="4526733" y="2199993"/>
                  <a:ext cx="1167897" cy="2227152"/>
                </a:xfrm>
                <a:prstGeom prst="cube">
                  <a:avLst>
                    <a:gd name="adj" fmla="val 39729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E90CF314-DCC1-E89C-356F-6D1BAF84D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97101" y="2198858"/>
                  <a:ext cx="463993" cy="46399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>
                  <a:extLst>
                    <a:ext uri="{FF2B5EF4-FFF2-40B4-BE49-F238E27FC236}">
                      <a16:creationId xmlns:a16="http://schemas.microsoft.com/office/drawing/2014/main" id="{A8143D30-D6E2-D195-6724-41A32E85C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991" y="2592686"/>
                  <a:ext cx="0" cy="176315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1EF644BA-B95D-10A2-E5C4-526596A11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733" y="2766968"/>
                  <a:ext cx="70390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5C856BAA-B93B-D2F9-5117-C8E9E976C8E9}"/>
                    </a:ext>
                  </a:extLst>
                </p:cNvPr>
                <p:cNvSpPr txBox="1"/>
                <p:nvPr/>
              </p:nvSpPr>
              <p:spPr>
                <a:xfrm>
                  <a:off x="5267424" y="3232348"/>
                  <a:ext cx="6367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H=1.5m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BCFB17E-D087-52E4-D49F-A12D4B9A37F2}"/>
                    </a:ext>
                  </a:extLst>
                </p:cNvPr>
                <p:cNvSpPr txBox="1"/>
                <p:nvPr/>
              </p:nvSpPr>
              <p:spPr>
                <a:xfrm>
                  <a:off x="4731849" y="2732585"/>
                  <a:ext cx="6142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L=0.6m</a:t>
                  </a:r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8557D550-09EA-42A8-F987-6994E539AC81}"/>
                    </a:ext>
                  </a:extLst>
                </p:cNvPr>
                <p:cNvSpPr txBox="1"/>
                <p:nvPr/>
              </p:nvSpPr>
              <p:spPr>
                <a:xfrm>
                  <a:off x="5009114" y="22625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W=0.8m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62FF9E1-802F-CC34-7C6B-3000B6DA7E4C}"/>
                    </a:ext>
                  </a:extLst>
                </p:cNvPr>
                <p:cNvSpPr txBox="1"/>
                <p:nvPr/>
              </p:nvSpPr>
              <p:spPr>
                <a:xfrm>
                  <a:off x="4442989" y="4385349"/>
                  <a:ext cx="1344130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 err="1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horizontal_down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B0DADAC8-ADD5-A214-68EA-A4E9CD44BC32}"/>
                    </a:ext>
                  </a:extLst>
                </p:cNvPr>
                <p:cNvSpPr txBox="1"/>
                <p:nvPr/>
              </p:nvSpPr>
              <p:spPr>
                <a:xfrm rot="19064297">
                  <a:off x="5244816" y="2781758"/>
                  <a:ext cx="978895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vertical 2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720C06-9D29-94A2-A8D5-2732955F5015}"/>
                    </a:ext>
                  </a:extLst>
                </p:cNvPr>
                <p:cNvSpPr txBox="1"/>
                <p:nvPr/>
              </p:nvSpPr>
              <p:spPr>
                <a:xfrm>
                  <a:off x="4411583" y="3394977"/>
                  <a:ext cx="975230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vertical 1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48D90E7-C8D6-2FF2-3B47-E4F6522056F1}"/>
                  </a:ext>
                </a:extLst>
              </p:cNvPr>
              <p:cNvSpPr txBox="1"/>
              <p:nvPr/>
            </p:nvSpPr>
            <p:spPr>
              <a:xfrm rot="18893151">
                <a:off x="4388421" y="2101077"/>
                <a:ext cx="1233341" cy="256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fr-FR" sz="1000" b="0" dirty="0" err="1">
                    <a:solidFill>
                      <a:srgbClr val="A31515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horizontal_up</a:t>
                </a:r>
                <a:endParaRPr lang="fr-FR" sz="1000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F58695C-B3F0-1FC7-CFE1-2B5C6549804D}"/>
                </a:ext>
              </a:extLst>
            </p:cNvPr>
            <p:cNvSpPr txBox="1"/>
            <p:nvPr/>
          </p:nvSpPr>
          <p:spPr>
            <a:xfrm>
              <a:off x="4487699" y="307420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Tp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=60°C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D31B456-E998-A022-8E1C-C895D76722DB}"/>
                </a:ext>
              </a:extLst>
            </p:cNvPr>
            <p:cNvSpPr txBox="1"/>
            <p:nvPr/>
          </p:nvSpPr>
          <p:spPr>
            <a:xfrm>
              <a:off x="3694794" y="2307744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Ta=25°C</a:t>
              </a:r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B7C6E827-14BE-CCE9-CCC2-1CA18C3F376A}"/>
                </a:ext>
              </a:extLst>
            </p:cNvPr>
            <p:cNvSpPr/>
            <p:nvPr/>
          </p:nvSpPr>
          <p:spPr>
            <a:xfrm>
              <a:off x="5805699" y="2883889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A2CEDBE5-902D-5F6F-4DD0-873F201BDECF}"/>
                </a:ext>
              </a:extLst>
            </p:cNvPr>
            <p:cNvSpPr/>
            <p:nvPr/>
          </p:nvSpPr>
          <p:spPr>
            <a:xfrm rot="7878817">
              <a:off x="4318470" y="3725293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E5337EE6-9012-34EF-C7AF-3ADE37326102}"/>
                </a:ext>
              </a:extLst>
            </p:cNvPr>
            <p:cNvSpPr/>
            <p:nvPr/>
          </p:nvSpPr>
          <p:spPr>
            <a:xfrm rot="5400000">
              <a:off x="4735091" y="4705003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8029C2BE-EFE1-F14B-C923-D78C968A5D31}"/>
                </a:ext>
              </a:extLst>
            </p:cNvPr>
            <p:cNvSpPr/>
            <p:nvPr/>
          </p:nvSpPr>
          <p:spPr>
            <a:xfrm rot="16200000">
              <a:off x="4824684" y="1806158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9C04986-58BE-ADD3-C55D-3F28A552404B}"/>
                </a:ext>
              </a:extLst>
            </p:cNvPr>
            <p:cNvSpPr txBox="1"/>
            <p:nvPr/>
          </p:nvSpPr>
          <p:spPr>
            <a:xfrm>
              <a:off x="4698921" y="1503089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chemeClr val="accent2"/>
                  </a:solidFill>
                </a:defRPr>
              </a:lvl1pPr>
            </a:lstStyle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191 W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2E8991D-F101-939D-AFA5-01A73FD4F0C9}"/>
                </a:ext>
              </a:extLst>
            </p:cNvPr>
            <p:cNvSpPr txBox="1"/>
            <p:nvPr/>
          </p:nvSpPr>
          <p:spPr>
            <a:xfrm>
              <a:off x="4622291" y="4905775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400">
                  <a:solidFill>
                    <a:schemeClr val="accent2"/>
                  </a:solidFill>
                </a:defRPr>
              </a:lvl1pPr>
            </a:lstStyle>
            <a:p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AF7C19-38B8-A1D2-5BFE-4122ECF96344}"/>
                </a:ext>
              </a:extLst>
            </p:cNvPr>
            <p:cNvSpPr txBox="1"/>
            <p:nvPr/>
          </p:nvSpPr>
          <p:spPr>
            <a:xfrm>
              <a:off x="6125154" y="2838279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445*2 W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F165808-3BD0-C1FB-9EC0-9ED8F7035E7C}"/>
                </a:ext>
              </a:extLst>
            </p:cNvPr>
            <p:cNvSpPr txBox="1"/>
            <p:nvPr/>
          </p:nvSpPr>
          <p:spPr>
            <a:xfrm>
              <a:off x="3666640" y="3913466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400">
                  <a:solidFill>
                    <a:schemeClr val="accent2"/>
                  </a:solidFill>
                </a:defRPr>
              </a:lvl1pPr>
            </a:lstStyle>
            <a:p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337.5*2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50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Zoheir HADID</dc:creator>
  <cp:lastModifiedBy>Zoheir HADID</cp:lastModifiedBy>
  <cp:revision>1</cp:revision>
  <dcterms:created xsi:type="dcterms:W3CDTF">2025-02-20T19:21:11Z</dcterms:created>
  <dcterms:modified xsi:type="dcterms:W3CDTF">2025-02-20T20:21:36Z</dcterms:modified>
</cp:coreProperties>
</file>