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0" r:id="rId5"/>
  </p:sldIdLst>
  <p:sldSz cx="9144000" cy="5143500" type="screen16x9"/>
  <p:notesSz cx="6858000" cy="9144000"/>
  <p:embeddedFontLst>
    <p:embeddedFont>
      <p:font typeface="Frank Ruhl Libre Medium" panose="020B0604020202020204" charset="-79"/>
      <p:bold r:id="rId7"/>
    </p:embeddedFont>
    <p:embeddedFont>
      <p:font typeface="Frank Ruhl Libre" panose="020B0604020202020204" charset="-79"/>
      <p:regular r:id="rId8"/>
      <p:bold r:id="rId9"/>
    </p:embeddedFont>
    <p:embeddedFont>
      <p:font typeface="Libre Baskerville" panose="020B060402020202020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C720C4-6382-4AD7-ACF4-9B37B3AFC1D5}">
  <a:tblStyle styleId="{F3C720C4-6382-4AD7-ACF4-9B37B3AFC1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3627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362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4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47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9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4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41" name="Google Shape;41;p4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Google Shape;43;p4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4" name="Google Shape;44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3009700" y="1187400"/>
            <a:ext cx="3124500" cy="2768700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marL="457200" lvl="0" indent="-342900" algn="ctr" rtl="0">
              <a:spcBef>
                <a:spcPts val="600"/>
              </a:spcBef>
              <a:spcAft>
                <a:spcPts val="0"/>
              </a:spcAft>
              <a:buSzPts val="1800"/>
              <a:buFont typeface="Libre Baskerville"/>
              <a:buChar char="➢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Font typeface="Libre Baskerville"/>
              <a:buChar char="￫"/>
              <a:defRPr sz="1800" i="1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3593400" y="6289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B0C6D3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“</a:t>
            </a:r>
            <a:endParaRPr sz="7200">
              <a:solidFill>
                <a:srgbClr val="B0C6D3"/>
              </a:solidFill>
              <a:latin typeface="Frank Ruhl Libre"/>
              <a:ea typeface="Frank Ruhl Libre"/>
              <a:cs typeface="Frank Ruhl Libre"/>
              <a:sym typeface="Frank Ruhl Libre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52" name="Google Shape;52;p5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Google Shape;54;p5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55" name="Google Shape;5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5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58" name="Google Shape;58;p5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➢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￫"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A9BA6"/>
              </a:buClr>
              <a:buSzPts val="1600"/>
              <a:buFont typeface="Frank Ruhl Libre Medium"/>
              <a:buNone/>
              <a:defRPr sz="1600">
                <a:solidFill>
                  <a:srgbClr val="8A9BA6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 Medium"/>
                <a:ea typeface="Frank Ruhl Libre Medium"/>
                <a:cs typeface="Frank Ruhl Libre Medium"/>
                <a:sym typeface="Frank Ruhl Libre Medium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00" dirty="0" smtClean="0">
                <a:latin typeface="Frank Ruhl Libre" panose="020B0604020202020204" charset="-79"/>
                <a:cs typeface="Frank Ruhl Libre" panose="020B0604020202020204" charset="-79"/>
              </a:rPr>
              <a:t>Finlândia</a:t>
            </a:r>
            <a:endParaRPr sz="6500" dirty="0">
              <a:latin typeface="Frank Ruhl Libre" panose="020B0604020202020204" charset="-79"/>
              <a:cs typeface="Frank Ruhl Libre" panose="020B0604020202020204" charset="-79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>
                <a:latin typeface="Frank Ruhl Libre" panose="020B0604020202020204" charset="-79"/>
                <a:cs typeface="Frank Ruhl Libre" panose="020B0604020202020204" charset="-79"/>
              </a:rPr>
              <a:t>Estatísticas</a:t>
            </a:r>
            <a:endParaRPr sz="3200" dirty="0">
              <a:latin typeface="Frank Ruhl Libre" panose="020B0604020202020204" charset="-79"/>
              <a:cs typeface="Frank Ruhl Libre" panose="020B0604020202020204" charset="-79"/>
            </a:endParaRPr>
          </a:p>
        </p:txBody>
      </p:sp>
      <p:sp>
        <p:nvSpPr>
          <p:cNvPr id="185" name="Google Shape;185;p15"/>
          <p:cNvSpPr txBox="1">
            <a:spLocks noGrp="1"/>
          </p:cNvSpPr>
          <p:nvPr>
            <p:ph type="body" idx="1"/>
          </p:nvPr>
        </p:nvSpPr>
        <p:spPr>
          <a:xfrm>
            <a:off x="1003200" y="1400175"/>
            <a:ext cx="3843150" cy="16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Extensão territorial : 338.145km²</a:t>
            </a: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Localização : Norte da Europa</a:t>
            </a:r>
          </a:p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Capital : Helsinque</a:t>
            </a:r>
          </a:p>
        </p:txBody>
      </p:sp>
      <p:sp>
        <p:nvSpPr>
          <p:cNvPr id="186" name="Google Shape;186;p15"/>
          <p:cNvSpPr txBox="1">
            <a:spLocks noGrp="1"/>
          </p:cNvSpPr>
          <p:nvPr>
            <p:ph type="body" idx="2"/>
          </p:nvPr>
        </p:nvSpPr>
        <p:spPr>
          <a:xfrm>
            <a:off x="1003200" y="3372525"/>
            <a:ext cx="71376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8A9BA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solidFill>
                <a:srgbClr val="8A9BA6"/>
              </a:solidFill>
            </a:endParaRPr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185;p15"/>
          <p:cNvSpPr txBox="1">
            <a:spLocks/>
          </p:cNvSpPr>
          <p:nvPr/>
        </p:nvSpPr>
        <p:spPr>
          <a:xfrm>
            <a:off x="4572000" y="1400175"/>
            <a:ext cx="3843150" cy="16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➢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000"/>
              <a:buFont typeface="Frank Ruhl Libre"/>
              <a:buChar char="￫"/>
              <a:defRPr sz="2000" b="0" i="0" u="none" strike="noStrike" cap="none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População : 5,503 Milhões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smtClean="0"/>
              <a:t>Idioma : Finlandês e Sueco</a:t>
            </a:r>
            <a:endParaRPr lang="pt-BR" sz="1800" dirty="0"/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pt-BR" sz="1800" dirty="0"/>
              <a:t>Moeda : Euro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10" y="3005049"/>
            <a:ext cx="2283980" cy="139865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Frank Ruhl Libre Medium" panose="020B0604020202020204" charset="-79"/>
                <a:cs typeface="Frank Ruhl Libre Medium" panose="020B0604020202020204" charset="-79"/>
              </a:rPr>
              <a:t>O que tem para fazer . . .</a:t>
            </a:r>
            <a:endParaRPr sz="2800" dirty="0">
              <a:latin typeface="Frank Ruhl Libre Medium" panose="020B0604020202020204" charset="-79"/>
              <a:cs typeface="Frank Ruhl Libre Medium" panose="020B0604020202020204" charset="-79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 algn="just">
              <a:lnSpc>
                <a:spcPct val="150000"/>
              </a:lnSpc>
              <a:buNone/>
            </a:pPr>
            <a:r>
              <a:rPr lang="pt-BR" sz="2000" dirty="0" smtClean="0"/>
              <a:t>Um </a:t>
            </a:r>
            <a:r>
              <a:rPr lang="pt-BR" sz="2000" dirty="0"/>
              <a:t>lugar perfeito para </a:t>
            </a:r>
            <a:r>
              <a:rPr lang="pt-BR" sz="2000" dirty="0" smtClean="0"/>
              <a:t>esportes </a:t>
            </a:r>
            <a:r>
              <a:rPr lang="pt-BR" sz="2000" dirty="0"/>
              <a:t>de </a:t>
            </a:r>
            <a:r>
              <a:rPr lang="pt-BR" sz="2000" dirty="0" smtClean="0"/>
              <a:t>inverno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dirty="0" smtClean="0"/>
              <a:t>Sol da Meia Noite e A Noite Polar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dirty="0" smtClean="0"/>
              <a:t>Aurora </a:t>
            </a:r>
            <a:r>
              <a:rPr lang="pt-BR" sz="2000" dirty="0"/>
              <a:t>Boreal</a:t>
            </a:r>
          </a:p>
          <a:p>
            <a:pPr marL="76200" indent="0" algn="just">
              <a:lnSpc>
                <a:spcPct val="150000"/>
              </a:lnSpc>
              <a:buNone/>
            </a:pPr>
            <a:r>
              <a:rPr lang="pt-BR" sz="2000" dirty="0" smtClean="0"/>
              <a:t>Vários Museus e Castelos</a:t>
            </a:r>
          </a:p>
          <a:p>
            <a:pPr marL="76200" indent="0">
              <a:buNone/>
            </a:pPr>
            <a:endParaRPr lang="pt-BR" sz="2000" dirty="0" smtClean="0"/>
          </a:p>
          <a:p>
            <a:pPr marL="76200" indent="0">
              <a:buNone/>
            </a:pPr>
            <a:endParaRPr lang="pt-BR" sz="2000" dirty="0" smtClean="0"/>
          </a:p>
          <a:p>
            <a:pPr marL="76200" indent="0">
              <a:buNone/>
            </a:pPr>
            <a:endParaRPr lang="pt-BR" sz="2000" dirty="0"/>
          </a:p>
          <a:p>
            <a:pPr marL="76200" lvl="0" indent="0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14" name="Google Shape;214;p19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29" y="302653"/>
            <a:ext cx="4610516" cy="307074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64" y="3044536"/>
            <a:ext cx="2251167" cy="192599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456" y="149808"/>
            <a:ext cx="4339922" cy="28947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52" y="2827888"/>
            <a:ext cx="3571081" cy="200738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631" y="2964903"/>
            <a:ext cx="2717821" cy="203836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58</Words>
  <Application>Microsoft Office PowerPoint</Application>
  <PresentationFormat>Apresentação na tela (16:9)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Frank Ruhl Libre Medium</vt:lpstr>
      <vt:lpstr>Frank Ruhl Libre</vt:lpstr>
      <vt:lpstr>Libre Baskerville</vt:lpstr>
      <vt:lpstr>Arial</vt:lpstr>
      <vt:lpstr>Dion template</vt:lpstr>
      <vt:lpstr>Finlândia</vt:lpstr>
      <vt:lpstr>Estatísticas</vt:lpstr>
      <vt:lpstr>O que tem para fazer . . .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gustavo_assis</dc:creator>
  <cp:lastModifiedBy>gustavo_assis</cp:lastModifiedBy>
  <cp:revision>10</cp:revision>
  <dcterms:modified xsi:type="dcterms:W3CDTF">2019-06-13T23:39:32Z</dcterms:modified>
</cp:coreProperties>
</file>