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5238" autoAdjust="0"/>
  </p:normalViewPr>
  <p:slideViewPr>
    <p:cSldViewPr snapToGrid="0">
      <p:cViewPr>
        <p:scale>
          <a:sx n="66" d="100"/>
          <a:sy n="66" d="100"/>
        </p:scale>
        <p:origin x="38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02FA8-7EEA-41C7-80F8-9C0C23AD87D2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A7722-8D96-4FDD-8813-E914A73D52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949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A7722-8D96-4FDD-8813-E914A73D52F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539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71228-80C8-4C3F-B223-630025654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1B107D-F84F-44A8-BD60-323584E96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131C01-EECD-4DA2-AA95-91CAF3D7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5781-06C1-45C9-94D4-FA89FAC17585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A064C2-AA6B-4286-89CD-338316E3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AC2E1F-271F-4A34-A48A-6C80166F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99EF-F028-40C4-AC9F-6BABF00CA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06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A3E2F-6966-4ADF-B7A3-C167B4A1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2E455F-1834-455F-AADB-EB87BEE6D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144DD0-6F28-4225-AD53-34A961FF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5781-06C1-45C9-94D4-FA89FAC17585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33FF45-11E2-4092-BDEC-0CB78B3D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341027-462C-432C-91F9-598544AD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99EF-F028-40C4-AC9F-6BABF00CA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18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EF8EF5-B9AB-4FEB-A9F9-3034EC684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D611C7-9EFB-41C8-9ED2-414CBBA8E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B6BEE5-A2E4-4039-8959-E1189E6E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5781-06C1-45C9-94D4-FA89FAC17585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5BC048-E4AF-4DD7-BA49-34CC60F9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FA95A6-18B6-4FC2-A4AD-54F188BD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99EF-F028-40C4-AC9F-6BABF00CA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68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C360E-841D-4A76-B968-B28AAA2E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0A2D66-3906-4DB7-B81D-BD7A1C3B4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951BA-B20F-46D6-B739-42E7AA9C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5781-06C1-45C9-94D4-FA89FAC17585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C99F2B-44B1-4F5A-B722-C4DF2E3D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79F739-DEDB-4F74-84A7-7148AB60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99EF-F028-40C4-AC9F-6BABF00CA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52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D5281-EBAE-4255-A082-D83B9DB8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FB0AE9-B991-4B5C-BCF8-49B747403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A223B0-5481-47A2-90BB-C06D9FE6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5781-06C1-45C9-94D4-FA89FAC17585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D90313-38F7-4593-BFF9-A4133891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48AA9D-B52A-444C-BFE8-8D90859F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99EF-F028-40C4-AC9F-6BABF00CA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98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94141-6E12-478D-B5E0-D3B8D341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40AD2E-A9A9-414E-95E4-A0388622E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52D921-7A78-4941-8ED9-A7C26D7BE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A0E9E2-DE9E-4134-8618-7DB7CDBD3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5781-06C1-45C9-94D4-FA89FAC17585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1C7263-7252-4822-B0C0-E4AB9F02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3D2D60-D79A-489C-A250-C0329E357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99EF-F028-40C4-AC9F-6BABF00CA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30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EAD03-73D2-4BB5-924D-188D0254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0042A1-579E-4D0F-A097-32D4CE025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861E56-E0F8-4279-80DD-F8299258A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4A4125A-7DAC-447B-82ED-7701D819B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C9C756D-47C6-4214-A9FD-3DDFD9E43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2053C4B-4693-4D37-A13E-1C7CD723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5781-06C1-45C9-94D4-FA89FAC17585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A5C2473-142A-460F-84FC-5FDE1275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36EC293-E359-4C66-9AE7-6ADBFC2B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99EF-F028-40C4-AC9F-6BABF00CA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87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EE55C-0314-4C5C-B911-5EC004703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613BA8-6A25-4D41-A77C-2782BF573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5781-06C1-45C9-94D4-FA89FAC17585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89E0ED-5362-4660-9AAC-6DD43C50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CB7683-BC0E-4A3C-A98B-AFFBE7EA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99EF-F028-40C4-AC9F-6BABF00CA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37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123A3EA-B7B5-4B65-AC3A-2A0A01B4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5781-06C1-45C9-94D4-FA89FAC17585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5736B2-2BF9-4EB3-9835-8D385350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969664-B365-4553-96AA-26230BA8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99EF-F028-40C4-AC9F-6BABF00CA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04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2C63E-B0A0-4CA7-B57F-F61F9A93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FD7980-520F-4CB2-885A-8F1231146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84E49E-68C2-41E8-8889-48F544AF3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CC08FB-1597-4125-9642-7AB53956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5781-06C1-45C9-94D4-FA89FAC17585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660C06-0ED9-462F-82B5-B41E3034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CFD07A-666E-4EA6-ABF4-89570B4C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99EF-F028-40C4-AC9F-6BABF00CA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50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C71B5-6DC2-4E4E-93BB-33B05B57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F9E953F-B594-4146-BE0E-350CB01AF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C0448C-DB32-4884-8EE3-25410D5C9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65B4C9-C087-4F9D-B336-01152ED8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5781-06C1-45C9-94D4-FA89FAC17585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78F9D4-C0DF-41E4-AA05-5CF88CA8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5832DB-111A-4CA7-8CEE-97D56CFC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99EF-F028-40C4-AC9F-6BABF00CA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22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61B996C-EC0D-4E10-A406-5E18CBF8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FA3E4B-416B-4C2A-A2B6-A1BC71136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F9B1E8-F092-4E46-B721-82562832C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35781-06C1-45C9-94D4-FA89FAC17585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29F722-0DA5-43C0-B01E-F5FDCDE11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2A6972-F6B9-488A-A63B-58F1EF171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B99EF-F028-40C4-AC9F-6BABF00CA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68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DC81832-652D-48CB-B588-11FD9FDADBF5}"/>
              </a:ext>
            </a:extLst>
          </p:cNvPr>
          <p:cNvSpPr/>
          <p:nvPr/>
        </p:nvSpPr>
        <p:spPr>
          <a:xfrm>
            <a:off x="7478544" y="2716631"/>
            <a:ext cx="2066333" cy="1038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MANOBRISTA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09ADAA0-5AF4-4B4E-9A3C-FB033473765C}"/>
              </a:ext>
            </a:extLst>
          </p:cNvPr>
          <p:cNvSpPr txBox="1"/>
          <p:nvPr/>
        </p:nvSpPr>
        <p:spPr>
          <a:xfrm>
            <a:off x="9517855" y="2688734"/>
            <a:ext cx="617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(1,0)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385598E-3BF2-4EF7-81B0-C85A64144C37}"/>
              </a:ext>
            </a:extLst>
          </p:cNvPr>
          <p:cNvSpPr/>
          <p:nvPr/>
        </p:nvSpPr>
        <p:spPr>
          <a:xfrm>
            <a:off x="3768770" y="2728886"/>
            <a:ext cx="2346960" cy="1038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VAGA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DDD05F-3EC5-42B1-B1DB-C9A70A8CF146}"/>
              </a:ext>
            </a:extLst>
          </p:cNvPr>
          <p:cNvSpPr txBox="1"/>
          <p:nvPr/>
        </p:nvSpPr>
        <p:spPr>
          <a:xfrm>
            <a:off x="2478015" y="274905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(1,0)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82BD90D-C52B-44CB-906E-7A4CB3A8847A}"/>
              </a:ext>
            </a:extLst>
          </p:cNvPr>
          <p:cNvSpPr/>
          <p:nvPr/>
        </p:nvSpPr>
        <p:spPr>
          <a:xfrm>
            <a:off x="6810045" y="5162789"/>
            <a:ext cx="2182333" cy="1038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COMPROVANTE ENTRADA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1E276FA7-D333-4F69-9559-BC87D10B3506}"/>
              </a:ext>
            </a:extLst>
          </p:cNvPr>
          <p:cNvSpPr/>
          <p:nvPr/>
        </p:nvSpPr>
        <p:spPr>
          <a:xfrm>
            <a:off x="6331725" y="6063859"/>
            <a:ext cx="173879" cy="1879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DDF3EAB-F33A-4CB9-B0BD-2398AD435F82}"/>
              </a:ext>
            </a:extLst>
          </p:cNvPr>
          <p:cNvCxnSpPr>
            <a:cxnSpLocks/>
          </p:cNvCxnSpPr>
          <p:nvPr/>
        </p:nvCxnSpPr>
        <p:spPr>
          <a:xfrm flipH="1">
            <a:off x="6498840" y="5219105"/>
            <a:ext cx="312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77FE38B-0F4F-4C7B-91CA-3824B44E0FCB}"/>
              </a:ext>
            </a:extLst>
          </p:cNvPr>
          <p:cNvSpPr txBox="1"/>
          <p:nvPr/>
        </p:nvSpPr>
        <p:spPr>
          <a:xfrm>
            <a:off x="5127951" y="5052962"/>
            <a:ext cx="1305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placa do carro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69BA6B7-969F-4F13-9DD3-89C0979AC47B}"/>
              </a:ext>
            </a:extLst>
          </p:cNvPr>
          <p:cNvSpPr txBox="1"/>
          <p:nvPr/>
        </p:nvSpPr>
        <p:spPr>
          <a:xfrm>
            <a:off x="5872627" y="5528245"/>
            <a:ext cx="464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cor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A047205-B796-42A1-A648-B6515DE173B3}"/>
              </a:ext>
            </a:extLst>
          </p:cNvPr>
          <p:cNvSpPr txBox="1"/>
          <p:nvPr/>
        </p:nvSpPr>
        <p:spPr>
          <a:xfrm>
            <a:off x="5698964" y="5292632"/>
            <a:ext cx="652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marca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550FED0-DE28-4A1D-9624-F74F7B1E40CD}"/>
              </a:ext>
            </a:extLst>
          </p:cNvPr>
          <p:cNvSpPr txBox="1"/>
          <p:nvPr/>
        </p:nvSpPr>
        <p:spPr>
          <a:xfrm>
            <a:off x="4967523" y="5767915"/>
            <a:ext cx="145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hora de chegada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11BE7E4-80C6-4B66-A3FB-A832DAE9123E}"/>
              </a:ext>
            </a:extLst>
          </p:cNvPr>
          <p:cNvSpPr txBox="1"/>
          <p:nvPr/>
        </p:nvSpPr>
        <p:spPr>
          <a:xfrm>
            <a:off x="4960766" y="6028338"/>
            <a:ext cx="145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numero da vaga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2EA10A4-1D30-4AD9-9F0C-FDA0F526CE41}"/>
              </a:ext>
            </a:extLst>
          </p:cNvPr>
          <p:cNvSpPr/>
          <p:nvPr/>
        </p:nvSpPr>
        <p:spPr>
          <a:xfrm>
            <a:off x="6308621" y="5365939"/>
            <a:ext cx="173879" cy="1879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446E503A-25E2-4B9B-95BC-9BCC04900B91}"/>
              </a:ext>
            </a:extLst>
          </p:cNvPr>
          <p:cNvCxnSpPr>
            <a:cxnSpLocks/>
          </p:cNvCxnSpPr>
          <p:nvPr/>
        </p:nvCxnSpPr>
        <p:spPr>
          <a:xfrm flipH="1">
            <a:off x="6498840" y="5458761"/>
            <a:ext cx="312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99D46DEE-C7EA-4C9C-ADD5-39BB08969C34}"/>
              </a:ext>
            </a:extLst>
          </p:cNvPr>
          <p:cNvSpPr/>
          <p:nvPr/>
        </p:nvSpPr>
        <p:spPr>
          <a:xfrm>
            <a:off x="6308621" y="5612566"/>
            <a:ext cx="173879" cy="1879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0077F676-1EAE-4FDD-AC0B-D99D6E1C3209}"/>
              </a:ext>
            </a:extLst>
          </p:cNvPr>
          <p:cNvCxnSpPr>
            <a:cxnSpLocks/>
            <a:endCxn id="32" idx="6"/>
          </p:cNvCxnSpPr>
          <p:nvPr/>
        </p:nvCxnSpPr>
        <p:spPr>
          <a:xfrm flipH="1">
            <a:off x="6482500" y="5706545"/>
            <a:ext cx="312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>
            <a:extLst>
              <a:ext uri="{FF2B5EF4-FFF2-40B4-BE49-F238E27FC236}">
                <a16:creationId xmlns:a16="http://schemas.microsoft.com/office/drawing/2014/main" id="{E4B958CD-3D6F-49B3-ACB7-79AB9D1BD3ED}"/>
              </a:ext>
            </a:extLst>
          </p:cNvPr>
          <p:cNvSpPr/>
          <p:nvPr/>
        </p:nvSpPr>
        <p:spPr>
          <a:xfrm>
            <a:off x="6316475" y="5836301"/>
            <a:ext cx="173879" cy="1879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742FAE5-EF60-43FA-9F26-45DA7CCEADD1}"/>
              </a:ext>
            </a:extLst>
          </p:cNvPr>
          <p:cNvCxnSpPr>
            <a:cxnSpLocks/>
            <a:endCxn id="34" idx="6"/>
          </p:cNvCxnSpPr>
          <p:nvPr/>
        </p:nvCxnSpPr>
        <p:spPr>
          <a:xfrm flipH="1">
            <a:off x="6490354" y="5930280"/>
            <a:ext cx="312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D8F83605-D5F3-42AC-8C58-6BBA3A0492D6}"/>
              </a:ext>
            </a:extLst>
          </p:cNvPr>
          <p:cNvSpPr/>
          <p:nvPr/>
        </p:nvSpPr>
        <p:spPr>
          <a:xfrm>
            <a:off x="6312825" y="5143716"/>
            <a:ext cx="173879" cy="1879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7B225325-EB61-4E95-8B39-9988B6268A6A}"/>
              </a:ext>
            </a:extLst>
          </p:cNvPr>
          <p:cNvCxnSpPr>
            <a:cxnSpLocks/>
          </p:cNvCxnSpPr>
          <p:nvPr/>
        </p:nvCxnSpPr>
        <p:spPr>
          <a:xfrm flipH="1">
            <a:off x="6507753" y="6157509"/>
            <a:ext cx="312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B3C0852D-4787-4B82-9F96-97733D30A1E6}"/>
              </a:ext>
            </a:extLst>
          </p:cNvPr>
          <p:cNvSpPr/>
          <p:nvPr/>
        </p:nvSpPr>
        <p:spPr>
          <a:xfrm>
            <a:off x="149180" y="2749056"/>
            <a:ext cx="2346960" cy="1038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 AVULSO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8F777E08-8FC0-4031-B560-D160CFA6900B}"/>
              </a:ext>
            </a:extLst>
          </p:cNvPr>
          <p:cNvSpPr txBox="1"/>
          <p:nvPr/>
        </p:nvSpPr>
        <p:spPr>
          <a:xfrm>
            <a:off x="3221686" y="2761928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(1,0)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E8EFEFD2-AAA7-41C8-890B-D801EE827F39}"/>
              </a:ext>
            </a:extLst>
          </p:cNvPr>
          <p:cNvCxnSpPr/>
          <p:nvPr/>
        </p:nvCxnSpPr>
        <p:spPr>
          <a:xfrm>
            <a:off x="3933152" y="3767574"/>
            <a:ext cx="0" cy="372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DC2C41CB-58AE-4A84-A179-6B522AF07044}"/>
              </a:ext>
            </a:extLst>
          </p:cNvPr>
          <p:cNvCxnSpPr/>
          <p:nvPr/>
        </p:nvCxnSpPr>
        <p:spPr>
          <a:xfrm>
            <a:off x="5426365" y="3787744"/>
            <a:ext cx="0" cy="372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1">
            <a:extLst>
              <a:ext uri="{FF2B5EF4-FFF2-40B4-BE49-F238E27FC236}">
                <a16:creationId xmlns:a16="http://schemas.microsoft.com/office/drawing/2014/main" id="{5FFFBBCA-44A4-4E6B-A343-76299AC7BFD0}"/>
              </a:ext>
            </a:extLst>
          </p:cNvPr>
          <p:cNvSpPr/>
          <p:nvPr/>
        </p:nvSpPr>
        <p:spPr>
          <a:xfrm>
            <a:off x="3846212" y="4142832"/>
            <a:ext cx="173879" cy="1879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C1E09BAA-F78D-4AC0-84A8-852C5276F346}"/>
              </a:ext>
            </a:extLst>
          </p:cNvPr>
          <p:cNvSpPr/>
          <p:nvPr/>
        </p:nvSpPr>
        <p:spPr>
          <a:xfrm>
            <a:off x="5342127" y="4163002"/>
            <a:ext cx="173879" cy="1879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4F8B26C2-CD27-43E5-B70F-3024566763FC}"/>
              </a:ext>
            </a:extLst>
          </p:cNvPr>
          <p:cNvSpPr txBox="1"/>
          <p:nvPr/>
        </p:nvSpPr>
        <p:spPr>
          <a:xfrm>
            <a:off x="3454639" y="4330789"/>
            <a:ext cx="1305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identificador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95DF5D46-C0DC-484A-8331-44BCA5B873FB}"/>
              </a:ext>
            </a:extLst>
          </p:cNvPr>
          <p:cNvSpPr txBox="1"/>
          <p:nvPr/>
        </p:nvSpPr>
        <p:spPr>
          <a:xfrm>
            <a:off x="5132746" y="4351246"/>
            <a:ext cx="1305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status</a:t>
            </a: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8F63C6B3-7D83-4D4B-A459-8BCC05DDFECB}"/>
              </a:ext>
            </a:extLst>
          </p:cNvPr>
          <p:cNvCxnSpPr>
            <a:cxnSpLocks/>
          </p:cNvCxnSpPr>
          <p:nvPr/>
        </p:nvCxnSpPr>
        <p:spPr>
          <a:xfrm>
            <a:off x="2496140" y="3510280"/>
            <a:ext cx="1260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 59">
            <a:extLst>
              <a:ext uri="{FF2B5EF4-FFF2-40B4-BE49-F238E27FC236}">
                <a16:creationId xmlns:a16="http://schemas.microsoft.com/office/drawing/2014/main" id="{A3C02549-1112-4001-9358-E13E63123529}"/>
              </a:ext>
            </a:extLst>
          </p:cNvPr>
          <p:cNvSpPr/>
          <p:nvPr/>
        </p:nvSpPr>
        <p:spPr>
          <a:xfrm>
            <a:off x="9206418" y="5162788"/>
            <a:ext cx="2130073" cy="1027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 AVULSO</a:t>
            </a: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A1045621-9DCB-4028-A0A7-4CAD73323CF0}"/>
              </a:ext>
            </a:extLst>
          </p:cNvPr>
          <p:cNvCxnSpPr/>
          <p:nvPr/>
        </p:nvCxnSpPr>
        <p:spPr>
          <a:xfrm>
            <a:off x="7883662" y="3767574"/>
            <a:ext cx="0" cy="69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Losango 62">
            <a:extLst>
              <a:ext uri="{FF2B5EF4-FFF2-40B4-BE49-F238E27FC236}">
                <a16:creationId xmlns:a16="http://schemas.microsoft.com/office/drawing/2014/main" id="{899A7A74-D1EA-4320-9E82-9BED136A2307}"/>
              </a:ext>
            </a:extLst>
          </p:cNvPr>
          <p:cNvSpPr/>
          <p:nvPr/>
        </p:nvSpPr>
        <p:spPr>
          <a:xfrm>
            <a:off x="7711308" y="4181064"/>
            <a:ext cx="318168" cy="55841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783F6A51-E5D5-421D-92E6-7A6843D505F6}"/>
              </a:ext>
            </a:extLst>
          </p:cNvPr>
          <p:cNvSpPr txBox="1"/>
          <p:nvPr/>
        </p:nvSpPr>
        <p:spPr>
          <a:xfrm>
            <a:off x="6665778" y="4302546"/>
            <a:ext cx="108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ENTRADA</a:t>
            </a: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4C4A3DDC-D044-4CC7-B6BB-D176FFCD1668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7861900" y="4739475"/>
            <a:ext cx="8492" cy="423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0ECA207C-2520-4DD3-8A19-90F6E6D33230}"/>
              </a:ext>
            </a:extLst>
          </p:cNvPr>
          <p:cNvCxnSpPr>
            <a:cxnSpLocks/>
          </p:cNvCxnSpPr>
          <p:nvPr/>
        </p:nvCxnSpPr>
        <p:spPr>
          <a:xfrm flipV="1">
            <a:off x="9311640" y="4523134"/>
            <a:ext cx="15477" cy="620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Losango 81">
            <a:extLst>
              <a:ext uri="{FF2B5EF4-FFF2-40B4-BE49-F238E27FC236}">
                <a16:creationId xmlns:a16="http://schemas.microsoft.com/office/drawing/2014/main" id="{51A4BFCF-7FB7-4FF8-9463-E3C3532BE37B}"/>
              </a:ext>
            </a:extLst>
          </p:cNvPr>
          <p:cNvSpPr/>
          <p:nvPr/>
        </p:nvSpPr>
        <p:spPr>
          <a:xfrm>
            <a:off x="9168033" y="4185184"/>
            <a:ext cx="318168" cy="45750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39FA8506-0DE9-4124-B2D2-0231005D8C61}"/>
              </a:ext>
            </a:extLst>
          </p:cNvPr>
          <p:cNvCxnSpPr>
            <a:cxnSpLocks/>
          </p:cNvCxnSpPr>
          <p:nvPr/>
        </p:nvCxnSpPr>
        <p:spPr>
          <a:xfrm flipV="1">
            <a:off x="9319488" y="3742085"/>
            <a:ext cx="0" cy="46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4CB6F309-0B0D-4EE3-A539-8E2D7CD5D8D9}"/>
              </a:ext>
            </a:extLst>
          </p:cNvPr>
          <p:cNvSpPr txBox="1"/>
          <p:nvPr/>
        </p:nvSpPr>
        <p:spPr>
          <a:xfrm>
            <a:off x="9459770" y="4240140"/>
            <a:ext cx="75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SAIDA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AC952E71-34B0-40E1-B1F6-2D5D6B02CC4D}"/>
              </a:ext>
            </a:extLst>
          </p:cNvPr>
          <p:cNvSpPr txBox="1"/>
          <p:nvPr/>
        </p:nvSpPr>
        <p:spPr>
          <a:xfrm>
            <a:off x="6816485" y="4820550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(1,0)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41AD160C-2EE5-4743-B1B4-4BC34ADE8FEB}"/>
              </a:ext>
            </a:extLst>
          </p:cNvPr>
          <p:cNvSpPr txBox="1"/>
          <p:nvPr/>
        </p:nvSpPr>
        <p:spPr>
          <a:xfrm>
            <a:off x="9673598" y="4830724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(1,0)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3D5460E0-DAF5-413D-8C71-C0FB5E2A524D}"/>
              </a:ext>
            </a:extLst>
          </p:cNvPr>
          <p:cNvSpPr/>
          <p:nvPr/>
        </p:nvSpPr>
        <p:spPr>
          <a:xfrm>
            <a:off x="6597109" y="1209154"/>
            <a:ext cx="2133441" cy="941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COMPROVANTE SAIDA</a:t>
            </a:r>
          </a:p>
        </p:txBody>
      </p:sp>
      <p:cxnSp>
        <p:nvCxnSpPr>
          <p:cNvPr id="93" name="Conector de Seta Reta 92">
            <a:extLst>
              <a:ext uri="{FF2B5EF4-FFF2-40B4-BE49-F238E27FC236}">
                <a16:creationId xmlns:a16="http://schemas.microsoft.com/office/drawing/2014/main" id="{65B497BC-9555-4185-A977-BCEF6749BA2F}"/>
              </a:ext>
            </a:extLst>
          </p:cNvPr>
          <p:cNvCxnSpPr>
            <a:cxnSpLocks/>
          </p:cNvCxnSpPr>
          <p:nvPr/>
        </p:nvCxnSpPr>
        <p:spPr>
          <a:xfrm flipH="1">
            <a:off x="6284111" y="1301864"/>
            <a:ext cx="312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BFBEBAB8-0FE8-4325-B851-4F7FE30D30D9}"/>
              </a:ext>
            </a:extLst>
          </p:cNvPr>
          <p:cNvSpPr txBox="1"/>
          <p:nvPr/>
        </p:nvSpPr>
        <p:spPr>
          <a:xfrm>
            <a:off x="4913222" y="1135721"/>
            <a:ext cx="1305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hora de saída</a:t>
            </a:r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50838428-AFAF-4D48-9864-71F1A68C9056}"/>
              </a:ext>
            </a:extLst>
          </p:cNvPr>
          <p:cNvSpPr/>
          <p:nvPr/>
        </p:nvSpPr>
        <p:spPr>
          <a:xfrm>
            <a:off x="6098096" y="1226475"/>
            <a:ext cx="173879" cy="1879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0BDD0C68-26CB-4E03-9F9F-4A2B825BB64C}"/>
              </a:ext>
            </a:extLst>
          </p:cNvPr>
          <p:cNvCxnSpPr>
            <a:cxnSpLocks/>
          </p:cNvCxnSpPr>
          <p:nvPr/>
        </p:nvCxnSpPr>
        <p:spPr>
          <a:xfrm flipH="1">
            <a:off x="6284111" y="1558148"/>
            <a:ext cx="312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1E2FCB72-49B4-4059-87D6-52FB4307BECD}"/>
              </a:ext>
            </a:extLst>
          </p:cNvPr>
          <p:cNvSpPr txBox="1"/>
          <p:nvPr/>
        </p:nvSpPr>
        <p:spPr>
          <a:xfrm>
            <a:off x="4085210" y="1392005"/>
            <a:ext cx="2133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valor do estacionamento</a:t>
            </a:r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103EB355-C9A3-4753-BD54-08E5B5163C95}"/>
              </a:ext>
            </a:extLst>
          </p:cNvPr>
          <p:cNvSpPr/>
          <p:nvPr/>
        </p:nvSpPr>
        <p:spPr>
          <a:xfrm>
            <a:off x="6098096" y="1482759"/>
            <a:ext cx="173879" cy="1879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AD8E0D90-9A6A-43FA-A5AD-087FF6D547EF}"/>
              </a:ext>
            </a:extLst>
          </p:cNvPr>
          <p:cNvSpPr/>
          <p:nvPr/>
        </p:nvSpPr>
        <p:spPr>
          <a:xfrm>
            <a:off x="10027761" y="2717374"/>
            <a:ext cx="2015060" cy="1038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 MENSALISTA</a:t>
            </a:r>
          </a:p>
        </p:txBody>
      </p: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A5C80069-93A9-4903-A11C-8B167F1E83EC}"/>
              </a:ext>
            </a:extLst>
          </p:cNvPr>
          <p:cNvCxnSpPr>
            <a:cxnSpLocks/>
          </p:cNvCxnSpPr>
          <p:nvPr/>
        </p:nvCxnSpPr>
        <p:spPr>
          <a:xfrm flipH="1">
            <a:off x="9570720" y="3293054"/>
            <a:ext cx="45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id="{BFCBB8C3-2925-4FC9-B9A7-D2E189BCCF6A}"/>
              </a:ext>
            </a:extLst>
          </p:cNvPr>
          <p:cNvCxnSpPr/>
          <p:nvPr/>
        </p:nvCxnSpPr>
        <p:spPr>
          <a:xfrm flipV="1">
            <a:off x="8119872" y="2151074"/>
            <a:ext cx="0" cy="565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de Seta Reta 112">
            <a:extLst>
              <a:ext uri="{FF2B5EF4-FFF2-40B4-BE49-F238E27FC236}">
                <a16:creationId xmlns:a16="http://schemas.microsoft.com/office/drawing/2014/main" id="{BF0B04E5-A113-4087-BC5C-137CB58EDD84}"/>
              </a:ext>
            </a:extLst>
          </p:cNvPr>
          <p:cNvCxnSpPr>
            <a:cxnSpLocks/>
          </p:cNvCxnSpPr>
          <p:nvPr/>
        </p:nvCxnSpPr>
        <p:spPr>
          <a:xfrm flipV="1">
            <a:off x="9375648" y="2151075"/>
            <a:ext cx="0" cy="56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57B9CB5A-2C2C-4B93-A838-0306A3013D10}"/>
              </a:ext>
            </a:extLst>
          </p:cNvPr>
          <p:cNvSpPr/>
          <p:nvPr/>
        </p:nvSpPr>
        <p:spPr>
          <a:xfrm>
            <a:off x="9206418" y="1218178"/>
            <a:ext cx="2133441" cy="941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COMPROVANTE MENSALISTA</a:t>
            </a:r>
          </a:p>
        </p:txBody>
      </p:sp>
      <p:cxnSp>
        <p:nvCxnSpPr>
          <p:cNvPr id="119" name="Conector de Seta Reta 118">
            <a:extLst>
              <a:ext uri="{FF2B5EF4-FFF2-40B4-BE49-F238E27FC236}">
                <a16:creationId xmlns:a16="http://schemas.microsoft.com/office/drawing/2014/main" id="{91B934CF-4E19-42FE-A9A8-5E8DDAC1AE64}"/>
              </a:ext>
            </a:extLst>
          </p:cNvPr>
          <p:cNvCxnSpPr/>
          <p:nvPr/>
        </p:nvCxnSpPr>
        <p:spPr>
          <a:xfrm flipV="1">
            <a:off x="9741408" y="853440"/>
            <a:ext cx="0" cy="36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ipse 119">
            <a:extLst>
              <a:ext uri="{FF2B5EF4-FFF2-40B4-BE49-F238E27FC236}">
                <a16:creationId xmlns:a16="http://schemas.microsoft.com/office/drawing/2014/main" id="{68D3AC71-9080-4A8A-B7A6-DAAAE5FFC3C9}"/>
              </a:ext>
            </a:extLst>
          </p:cNvPr>
          <p:cNvSpPr/>
          <p:nvPr/>
        </p:nvSpPr>
        <p:spPr>
          <a:xfrm>
            <a:off x="9654468" y="659284"/>
            <a:ext cx="173879" cy="1879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793AA642-D9EF-4F44-B19E-F9C4AAF84856}"/>
              </a:ext>
            </a:extLst>
          </p:cNvPr>
          <p:cNvSpPr txBox="1"/>
          <p:nvPr/>
        </p:nvSpPr>
        <p:spPr>
          <a:xfrm>
            <a:off x="9168033" y="388193"/>
            <a:ext cx="1163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hora de </a:t>
            </a:r>
            <a:r>
              <a:rPr lang="pt-BR" sz="1400" dirty="0" err="1"/>
              <a:t>saida</a:t>
            </a:r>
            <a:endParaRPr lang="pt-BR" sz="1400" dirty="0"/>
          </a:p>
        </p:txBody>
      </p:sp>
      <p:cxnSp>
        <p:nvCxnSpPr>
          <p:cNvPr id="122" name="Conector de Seta Reta 121">
            <a:extLst>
              <a:ext uri="{FF2B5EF4-FFF2-40B4-BE49-F238E27FC236}">
                <a16:creationId xmlns:a16="http://schemas.microsoft.com/office/drawing/2014/main" id="{AB8E8DE5-9510-43FB-84BB-B980F64F0DA1}"/>
              </a:ext>
            </a:extLst>
          </p:cNvPr>
          <p:cNvCxnSpPr/>
          <p:nvPr/>
        </p:nvCxnSpPr>
        <p:spPr>
          <a:xfrm flipV="1">
            <a:off x="10830754" y="839904"/>
            <a:ext cx="0" cy="36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Elipse 122">
            <a:extLst>
              <a:ext uri="{FF2B5EF4-FFF2-40B4-BE49-F238E27FC236}">
                <a16:creationId xmlns:a16="http://schemas.microsoft.com/office/drawing/2014/main" id="{CC79C9CA-598A-46CA-90E4-A922F9EDB2BB}"/>
              </a:ext>
            </a:extLst>
          </p:cNvPr>
          <p:cNvSpPr/>
          <p:nvPr/>
        </p:nvSpPr>
        <p:spPr>
          <a:xfrm>
            <a:off x="10743814" y="645748"/>
            <a:ext cx="173879" cy="1879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6520A287-FCC7-47EE-99F8-F8BA847F178A}"/>
              </a:ext>
            </a:extLst>
          </p:cNvPr>
          <p:cNvSpPr txBox="1"/>
          <p:nvPr/>
        </p:nvSpPr>
        <p:spPr>
          <a:xfrm>
            <a:off x="10514992" y="388192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nome</a:t>
            </a:r>
          </a:p>
        </p:txBody>
      </p: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BC4A4F86-FFF9-4367-8EFC-2A39D8609DF8}"/>
              </a:ext>
            </a:extLst>
          </p:cNvPr>
          <p:cNvSpPr txBox="1"/>
          <p:nvPr/>
        </p:nvSpPr>
        <p:spPr>
          <a:xfrm>
            <a:off x="6925373" y="2660762"/>
            <a:ext cx="617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(1,0)</a:t>
            </a: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3A387779-CC64-43A8-A508-47158D792744}"/>
              </a:ext>
            </a:extLst>
          </p:cNvPr>
          <p:cNvSpPr txBox="1"/>
          <p:nvPr/>
        </p:nvSpPr>
        <p:spPr>
          <a:xfrm>
            <a:off x="7466452" y="208103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(1,0)</a:t>
            </a: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F84F0979-934F-4DBE-839C-58BC8D077C84}"/>
              </a:ext>
            </a:extLst>
          </p:cNvPr>
          <p:cNvSpPr txBox="1"/>
          <p:nvPr/>
        </p:nvSpPr>
        <p:spPr>
          <a:xfrm>
            <a:off x="9607988" y="2139902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(1,0)</a:t>
            </a:r>
          </a:p>
        </p:txBody>
      </p:sp>
      <p:cxnSp>
        <p:nvCxnSpPr>
          <p:cNvPr id="135" name="Conector de Seta Reta 134">
            <a:extLst>
              <a:ext uri="{FF2B5EF4-FFF2-40B4-BE49-F238E27FC236}">
                <a16:creationId xmlns:a16="http://schemas.microsoft.com/office/drawing/2014/main" id="{CF8D46B6-5886-4013-8FA9-FA00E83179A4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115730" y="3246043"/>
            <a:ext cx="1350722" cy="2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55FB026B-F3AD-47B5-A502-46D4F51CAA09}"/>
              </a:ext>
            </a:extLst>
          </p:cNvPr>
          <p:cNvSpPr txBox="1"/>
          <p:nvPr/>
        </p:nvSpPr>
        <p:spPr>
          <a:xfrm>
            <a:off x="492369" y="64574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1) a:</a:t>
            </a:r>
          </a:p>
        </p:txBody>
      </p:sp>
    </p:spTree>
    <p:extLst>
      <p:ext uri="{BB962C8B-B14F-4D97-AF65-F5344CB8AC3E}">
        <p14:creationId xmlns:p14="http://schemas.microsoft.com/office/powerpoint/2010/main" val="320125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1BAA204-FFE9-4891-B0B4-A1684438512D}"/>
              </a:ext>
            </a:extLst>
          </p:cNvPr>
          <p:cNvSpPr txBox="1"/>
          <p:nvPr/>
        </p:nvSpPr>
        <p:spPr>
          <a:xfrm>
            <a:off x="366932" y="48768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2) e: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6CC3F392-2E24-42F4-8841-FB246D649818}"/>
              </a:ext>
            </a:extLst>
          </p:cNvPr>
          <p:cNvSpPr/>
          <p:nvPr/>
        </p:nvSpPr>
        <p:spPr>
          <a:xfrm>
            <a:off x="2059251" y="2174570"/>
            <a:ext cx="2325488" cy="1202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PACIENTE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1D92D46D-CE31-45E5-BC91-82B309413053}"/>
              </a:ext>
            </a:extLst>
          </p:cNvPr>
          <p:cNvCxnSpPr>
            <a:cxnSpLocks/>
          </p:cNvCxnSpPr>
          <p:nvPr/>
        </p:nvCxnSpPr>
        <p:spPr>
          <a:xfrm flipH="1">
            <a:off x="7757587" y="2206071"/>
            <a:ext cx="550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ângulo 71">
            <a:extLst>
              <a:ext uri="{FF2B5EF4-FFF2-40B4-BE49-F238E27FC236}">
                <a16:creationId xmlns:a16="http://schemas.microsoft.com/office/drawing/2014/main" id="{4E430F89-2392-4E62-ACC6-522337D63ED6}"/>
              </a:ext>
            </a:extLst>
          </p:cNvPr>
          <p:cNvSpPr/>
          <p:nvPr/>
        </p:nvSpPr>
        <p:spPr>
          <a:xfrm>
            <a:off x="6955639" y="2172143"/>
            <a:ext cx="2325488" cy="12506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CONSUMIDOR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B344226B-A884-4E3F-B6CA-229ECC6723BB}"/>
              </a:ext>
            </a:extLst>
          </p:cNvPr>
          <p:cNvSpPr txBox="1"/>
          <p:nvPr/>
        </p:nvSpPr>
        <p:spPr>
          <a:xfrm>
            <a:off x="9972789" y="2230054"/>
            <a:ext cx="480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crm</a:t>
            </a:r>
            <a:endParaRPr lang="pt-BR" sz="1200" dirty="0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E083A564-C19D-47C9-B219-CB137FF9CBD7}"/>
              </a:ext>
            </a:extLst>
          </p:cNvPr>
          <p:cNvSpPr/>
          <p:nvPr/>
        </p:nvSpPr>
        <p:spPr>
          <a:xfrm>
            <a:off x="1279279" y="2273838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850135F2-2F43-4131-90EC-BCD85E600A55}"/>
              </a:ext>
            </a:extLst>
          </p:cNvPr>
          <p:cNvSpPr txBox="1"/>
          <p:nvPr/>
        </p:nvSpPr>
        <p:spPr>
          <a:xfrm>
            <a:off x="860320" y="2215862"/>
            <a:ext cx="427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cpf</a:t>
            </a:r>
            <a:endParaRPr lang="pt-BR" sz="1200" dirty="0"/>
          </a:p>
        </p:txBody>
      </p: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C9BA116B-E07D-4112-A007-AD094B14AF7A}"/>
              </a:ext>
            </a:extLst>
          </p:cNvPr>
          <p:cNvCxnSpPr>
            <a:cxnSpLocks/>
          </p:cNvCxnSpPr>
          <p:nvPr/>
        </p:nvCxnSpPr>
        <p:spPr>
          <a:xfrm flipH="1">
            <a:off x="1508265" y="2735028"/>
            <a:ext cx="550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ipse 82">
            <a:extLst>
              <a:ext uri="{FF2B5EF4-FFF2-40B4-BE49-F238E27FC236}">
                <a16:creationId xmlns:a16="http://schemas.microsoft.com/office/drawing/2014/main" id="{A55D72DB-B921-497F-9CFB-A4C9E8884C58}"/>
              </a:ext>
            </a:extLst>
          </p:cNvPr>
          <p:cNvSpPr/>
          <p:nvPr/>
        </p:nvSpPr>
        <p:spPr>
          <a:xfrm>
            <a:off x="1267109" y="2648294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1880342D-2F44-430A-BC32-1AC0E241B406}"/>
              </a:ext>
            </a:extLst>
          </p:cNvPr>
          <p:cNvSpPr txBox="1"/>
          <p:nvPr/>
        </p:nvSpPr>
        <p:spPr>
          <a:xfrm>
            <a:off x="664785" y="2621682"/>
            <a:ext cx="623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nome</a:t>
            </a:r>
            <a:endParaRPr lang="pt-BR" sz="1200" dirty="0"/>
          </a:p>
        </p:txBody>
      </p: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F75C1784-EA65-49C6-8EED-04532889D4AD}"/>
              </a:ext>
            </a:extLst>
          </p:cNvPr>
          <p:cNvCxnSpPr>
            <a:cxnSpLocks/>
          </p:cNvCxnSpPr>
          <p:nvPr/>
        </p:nvCxnSpPr>
        <p:spPr>
          <a:xfrm flipH="1">
            <a:off x="1508265" y="2370563"/>
            <a:ext cx="550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1BFFD261-38F0-4D6B-B9AF-48EF65B7134C}"/>
              </a:ext>
            </a:extLst>
          </p:cNvPr>
          <p:cNvSpPr txBox="1"/>
          <p:nvPr/>
        </p:nvSpPr>
        <p:spPr>
          <a:xfrm>
            <a:off x="2094354" y="1820736"/>
            <a:ext cx="92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(0,N)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EB76E7E7-6D08-42FF-AB96-DA68135BCB97}"/>
              </a:ext>
            </a:extLst>
          </p:cNvPr>
          <p:cNvSpPr txBox="1"/>
          <p:nvPr/>
        </p:nvSpPr>
        <p:spPr>
          <a:xfrm>
            <a:off x="6960267" y="1805629"/>
            <a:ext cx="67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(1,N)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C56291E9-DEB3-4897-A01D-EA46FCB13EA4}"/>
              </a:ext>
            </a:extLst>
          </p:cNvPr>
          <p:cNvCxnSpPr/>
          <p:nvPr/>
        </p:nvCxnSpPr>
        <p:spPr>
          <a:xfrm>
            <a:off x="9281127" y="2370563"/>
            <a:ext cx="426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ipse 88">
            <a:extLst>
              <a:ext uri="{FF2B5EF4-FFF2-40B4-BE49-F238E27FC236}">
                <a16:creationId xmlns:a16="http://schemas.microsoft.com/office/drawing/2014/main" id="{FE9CB76D-84F4-4128-A771-7104B1A40233}"/>
              </a:ext>
            </a:extLst>
          </p:cNvPr>
          <p:cNvSpPr/>
          <p:nvPr/>
        </p:nvSpPr>
        <p:spPr>
          <a:xfrm>
            <a:off x="9761773" y="2273838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B2BE989C-43AD-4C98-BFE8-E73B0F64E93D}"/>
              </a:ext>
            </a:extLst>
          </p:cNvPr>
          <p:cNvSpPr txBox="1"/>
          <p:nvPr/>
        </p:nvSpPr>
        <p:spPr>
          <a:xfrm>
            <a:off x="9972789" y="2692225"/>
            <a:ext cx="641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nome</a:t>
            </a:r>
            <a:endParaRPr lang="pt-BR" sz="1200" dirty="0"/>
          </a:p>
        </p:txBody>
      </p:sp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id="{377EF76F-31E8-4813-8B02-1AFA7A9D494A}"/>
              </a:ext>
            </a:extLst>
          </p:cNvPr>
          <p:cNvCxnSpPr/>
          <p:nvPr/>
        </p:nvCxnSpPr>
        <p:spPr>
          <a:xfrm>
            <a:off x="9281127" y="2832734"/>
            <a:ext cx="426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lipse 91">
            <a:extLst>
              <a:ext uri="{FF2B5EF4-FFF2-40B4-BE49-F238E27FC236}">
                <a16:creationId xmlns:a16="http://schemas.microsoft.com/office/drawing/2014/main" id="{A45888FC-2A20-4184-8A71-57EC31D0F8FE}"/>
              </a:ext>
            </a:extLst>
          </p:cNvPr>
          <p:cNvSpPr/>
          <p:nvPr/>
        </p:nvSpPr>
        <p:spPr>
          <a:xfrm>
            <a:off x="9761773" y="2736009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BC01543-CB1D-476D-BCDA-1271ADF0DCB8}"/>
              </a:ext>
            </a:extLst>
          </p:cNvPr>
          <p:cNvCxnSpPr>
            <a:stCxn id="34" idx="2"/>
          </p:cNvCxnSpPr>
          <p:nvPr/>
        </p:nvCxnSpPr>
        <p:spPr>
          <a:xfrm>
            <a:off x="3221995" y="3376573"/>
            <a:ext cx="7342" cy="73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71D6C866-8348-4378-B21B-49D49C4F4A63}"/>
              </a:ext>
            </a:extLst>
          </p:cNvPr>
          <p:cNvCxnSpPr/>
          <p:nvPr/>
        </p:nvCxnSpPr>
        <p:spPr>
          <a:xfrm>
            <a:off x="8183764" y="3422765"/>
            <a:ext cx="7342" cy="73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osango 36">
            <a:extLst>
              <a:ext uri="{FF2B5EF4-FFF2-40B4-BE49-F238E27FC236}">
                <a16:creationId xmlns:a16="http://schemas.microsoft.com/office/drawing/2014/main" id="{F54BDBF8-7C7E-4457-B4FA-AFF82CDD93A7}"/>
              </a:ext>
            </a:extLst>
          </p:cNvPr>
          <p:cNvSpPr/>
          <p:nvPr/>
        </p:nvSpPr>
        <p:spPr>
          <a:xfrm>
            <a:off x="5286276" y="4548531"/>
            <a:ext cx="750277" cy="415938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1823ECE1-351E-48FE-97F5-8A2C6614281A}"/>
              </a:ext>
            </a:extLst>
          </p:cNvPr>
          <p:cNvSpPr/>
          <p:nvPr/>
        </p:nvSpPr>
        <p:spPr>
          <a:xfrm>
            <a:off x="2088469" y="4155499"/>
            <a:ext cx="2325488" cy="1202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TELEFONE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F0B02B82-9025-4ADC-BC1E-41618A71C09E}"/>
              </a:ext>
            </a:extLst>
          </p:cNvPr>
          <p:cNvSpPr/>
          <p:nvPr/>
        </p:nvSpPr>
        <p:spPr>
          <a:xfrm>
            <a:off x="6976771" y="4180765"/>
            <a:ext cx="2325488" cy="1202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ESPECIALIDADE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047376E-5BCB-4FAB-965F-1180992A7918}"/>
              </a:ext>
            </a:extLst>
          </p:cNvPr>
          <p:cNvCxnSpPr>
            <a:stCxn id="34" idx="3"/>
          </p:cNvCxnSpPr>
          <p:nvPr/>
        </p:nvCxnSpPr>
        <p:spPr>
          <a:xfrm flipV="1">
            <a:off x="4384739" y="2775570"/>
            <a:ext cx="100906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2CCC8176-C171-42CC-8451-0B58D7DA0536}"/>
              </a:ext>
            </a:extLst>
          </p:cNvPr>
          <p:cNvCxnSpPr>
            <a:stCxn id="72" idx="1"/>
          </p:cNvCxnSpPr>
          <p:nvPr/>
        </p:nvCxnSpPr>
        <p:spPr>
          <a:xfrm flipH="1">
            <a:off x="5810491" y="2797454"/>
            <a:ext cx="1145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Losango 47">
            <a:extLst>
              <a:ext uri="{FF2B5EF4-FFF2-40B4-BE49-F238E27FC236}">
                <a16:creationId xmlns:a16="http://schemas.microsoft.com/office/drawing/2014/main" id="{B3197FF4-A2C0-4297-AD4D-63A6B907EDF3}"/>
              </a:ext>
            </a:extLst>
          </p:cNvPr>
          <p:cNvSpPr/>
          <p:nvPr/>
        </p:nvSpPr>
        <p:spPr>
          <a:xfrm>
            <a:off x="5204427" y="2567601"/>
            <a:ext cx="750277" cy="415938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C21E0F85-C2B0-4AF7-AAE0-A796669BB330}"/>
              </a:ext>
            </a:extLst>
          </p:cNvPr>
          <p:cNvSpPr txBox="1"/>
          <p:nvPr/>
        </p:nvSpPr>
        <p:spPr>
          <a:xfrm>
            <a:off x="5282418" y="4964469"/>
            <a:ext cx="944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consulta</a:t>
            </a:r>
            <a:endParaRPr lang="pt-BR" sz="1200" dirty="0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858E530-3EBD-472A-B45B-C4A1891B7BB7}"/>
              </a:ext>
            </a:extLst>
          </p:cNvPr>
          <p:cNvCxnSpPr>
            <a:stCxn id="37" idx="3"/>
          </p:cNvCxnSpPr>
          <p:nvPr/>
        </p:nvCxnSpPr>
        <p:spPr>
          <a:xfrm>
            <a:off x="6036553" y="4756500"/>
            <a:ext cx="940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1C0DFCC-E727-4082-96C0-4B69C50BED18}"/>
              </a:ext>
            </a:extLst>
          </p:cNvPr>
          <p:cNvCxnSpPr>
            <a:stCxn id="37" idx="1"/>
            <a:endCxn id="40" idx="3"/>
          </p:cNvCxnSpPr>
          <p:nvPr/>
        </p:nvCxnSpPr>
        <p:spPr>
          <a:xfrm flipH="1">
            <a:off x="4413957" y="4756500"/>
            <a:ext cx="87231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6041D7AC-76AB-49FD-851C-B0DAFA6C3FF1}"/>
              </a:ext>
            </a:extLst>
          </p:cNvPr>
          <p:cNvCxnSpPr>
            <a:stCxn id="48" idx="0"/>
          </p:cNvCxnSpPr>
          <p:nvPr/>
        </p:nvCxnSpPr>
        <p:spPr>
          <a:xfrm flipH="1" flipV="1">
            <a:off x="5579565" y="1632030"/>
            <a:ext cx="1" cy="935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ipse 61">
            <a:extLst>
              <a:ext uri="{FF2B5EF4-FFF2-40B4-BE49-F238E27FC236}">
                <a16:creationId xmlns:a16="http://schemas.microsoft.com/office/drawing/2014/main" id="{7017E105-D58C-4E47-9718-947C3B40AD5B}"/>
              </a:ext>
            </a:extLst>
          </p:cNvPr>
          <p:cNvSpPr/>
          <p:nvPr/>
        </p:nvSpPr>
        <p:spPr>
          <a:xfrm>
            <a:off x="5450398" y="1401888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47FFB651-957D-4739-B526-C35CF3EED728}"/>
              </a:ext>
            </a:extLst>
          </p:cNvPr>
          <p:cNvSpPr txBox="1"/>
          <p:nvPr/>
        </p:nvSpPr>
        <p:spPr>
          <a:xfrm>
            <a:off x="5282418" y="1059926"/>
            <a:ext cx="589133" cy="31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data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28865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D0FEEEF-2F2E-41EF-95B3-B32F908322FC}"/>
              </a:ext>
            </a:extLst>
          </p:cNvPr>
          <p:cNvSpPr/>
          <p:nvPr/>
        </p:nvSpPr>
        <p:spPr>
          <a:xfrm>
            <a:off x="814388" y="1314450"/>
            <a:ext cx="3186112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ASSEMBLEIA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2C21779B-26CC-4CEF-89D4-1E9D9547AC62}"/>
              </a:ext>
            </a:extLst>
          </p:cNvPr>
          <p:cNvCxnSpPr/>
          <p:nvPr/>
        </p:nvCxnSpPr>
        <p:spPr>
          <a:xfrm>
            <a:off x="4000500" y="1387602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9D4E187-2330-4169-9E5C-F147832B3001}"/>
              </a:ext>
            </a:extLst>
          </p:cNvPr>
          <p:cNvCxnSpPr/>
          <p:nvPr/>
        </p:nvCxnSpPr>
        <p:spPr>
          <a:xfrm>
            <a:off x="4000500" y="1665732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39646F8-98F0-422A-967A-A5E7ECA2F113}"/>
              </a:ext>
            </a:extLst>
          </p:cNvPr>
          <p:cNvCxnSpPr/>
          <p:nvPr/>
        </p:nvCxnSpPr>
        <p:spPr>
          <a:xfrm>
            <a:off x="4000500" y="1909572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EF4EE4B-A8EB-45FC-B5C1-276FEA5FD440}"/>
              </a:ext>
            </a:extLst>
          </p:cNvPr>
          <p:cNvCxnSpPr/>
          <p:nvPr/>
        </p:nvCxnSpPr>
        <p:spPr>
          <a:xfrm>
            <a:off x="4000500" y="2147316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40698F5-43C5-4469-931E-47E3A434A1CE}"/>
              </a:ext>
            </a:extLst>
          </p:cNvPr>
          <p:cNvCxnSpPr/>
          <p:nvPr/>
        </p:nvCxnSpPr>
        <p:spPr>
          <a:xfrm>
            <a:off x="4000500" y="2415540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766F4A8-D1E1-4B95-A1AE-90332788F819}"/>
              </a:ext>
            </a:extLst>
          </p:cNvPr>
          <p:cNvCxnSpPr/>
          <p:nvPr/>
        </p:nvCxnSpPr>
        <p:spPr>
          <a:xfrm>
            <a:off x="4000500" y="2667000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38484324-A622-40F3-907F-FEB5C16066C4}"/>
              </a:ext>
            </a:extLst>
          </p:cNvPr>
          <p:cNvSpPr/>
          <p:nvPr/>
        </p:nvSpPr>
        <p:spPr>
          <a:xfrm>
            <a:off x="4572000" y="1343788"/>
            <a:ext cx="121920" cy="1074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AA5FA5D-5EDF-4471-B720-8AD4957EA2AE}"/>
              </a:ext>
            </a:extLst>
          </p:cNvPr>
          <p:cNvSpPr/>
          <p:nvPr/>
        </p:nvSpPr>
        <p:spPr>
          <a:xfrm>
            <a:off x="4572000" y="1612011"/>
            <a:ext cx="121920" cy="1074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7A91DD4-A636-418E-8CBA-120FE2008541}"/>
              </a:ext>
            </a:extLst>
          </p:cNvPr>
          <p:cNvSpPr/>
          <p:nvPr/>
        </p:nvSpPr>
        <p:spPr>
          <a:xfrm>
            <a:off x="4572000" y="1849758"/>
            <a:ext cx="121920" cy="1074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1EB6B23-B7D6-460D-ABD5-52D4A408160A}"/>
              </a:ext>
            </a:extLst>
          </p:cNvPr>
          <p:cNvSpPr/>
          <p:nvPr/>
        </p:nvSpPr>
        <p:spPr>
          <a:xfrm>
            <a:off x="4572000" y="2087505"/>
            <a:ext cx="121920" cy="1074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8173FDBC-6B1C-4DAD-A999-9C5F8E2C3404}"/>
              </a:ext>
            </a:extLst>
          </p:cNvPr>
          <p:cNvSpPr/>
          <p:nvPr/>
        </p:nvSpPr>
        <p:spPr>
          <a:xfrm>
            <a:off x="4572000" y="2361822"/>
            <a:ext cx="121920" cy="1074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92CCEC5-2399-48FE-9CAB-DA4E3D309C3D}"/>
              </a:ext>
            </a:extLst>
          </p:cNvPr>
          <p:cNvSpPr/>
          <p:nvPr/>
        </p:nvSpPr>
        <p:spPr>
          <a:xfrm>
            <a:off x="4572000" y="2630045"/>
            <a:ext cx="121920" cy="1074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327C2C2-78AD-4EA9-AA5D-22A40D3A404D}"/>
              </a:ext>
            </a:extLst>
          </p:cNvPr>
          <p:cNvSpPr txBox="1"/>
          <p:nvPr/>
        </p:nvSpPr>
        <p:spPr>
          <a:xfrm>
            <a:off x="4632960" y="1249102"/>
            <a:ext cx="1312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data de realização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8E58F12-9D08-4636-97D8-2C03ECE9F65F}"/>
              </a:ext>
            </a:extLst>
          </p:cNvPr>
          <p:cNvSpPr txBox="1"/>
          <p:nvPr/>
        </p:nvSpPr>
        <p:spPr>
          <a:xfrm>
            <a:off x="4632960" y="1517913"/>
            <a:ext cx="152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nome do condomínio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A1D2F9B-39E0-42EA-9455-F56EF5191A90}"/>
              </a:ext>
            </a:extLst>
          </p:cNvPr>
          <p:cNvSpPr txBox="1"/>
          <p:nvPr/>
        </p:nvSpPr>
        <p:spPr>
          <a:xfrm>
            <a:off x="4632960" y="1750510"/>
            <a:ext cx="158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numero de moradores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154914D-2D0D-4A5A-9008-0C4165C71667}"/>
              </a:ext>
            </a:extLst>
          </p:cNvPr>
          <p:cNvSpPr txBox="1"/>
          <p:nvPr/>
        </p:nvSpPr>
        <p:spPr>
          <a:xfrm>
            <a:off x="4632960" y="1985575"/>
            <a:ext cx="1749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endereço do condomínio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836333C-3490-4E16-BB94-FBE3E1A37018}"/>
              </a:ext>
            </a:extLst>
          </p:cNvPr>
          <p:cNvSpPr txBox="1"/>
          <p:nvPr/>
        </p:nvSpPr>
        <p:spPr>
          <a:xfrm>
            <a:off x="4632960" y="2262970"/>
            <a:ext cx="1719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numero de participantes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15341CD-5BCF-4704-8282-63703F1DF421}"/>
              </a:ext>
            </a:extLst>
          </p:cNvPr>
          <p:cNvSpPr txBox="1"/>
          <p:nvPr/>
        </p:nvSpPr>
        <p:spPr>
          <a:xfrm>
            <a:off x="4632960" y="2528500"/>
            <a:ext cx="557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status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902D8ACE-8245-4720-A8AB-0295D195A855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407444" y="2914650"/>
            <a:ext cx="90" cy="696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osango 23">
            <a:extLst>
              <a:ext uri="{FF2B5EF4-FFF2-40B4-BE49-F238E27FC236}">
                <a16:creationId xmlns:a16="http://schemas.microsoft.com/office/drawing/2014/main" id="{DD44A31F-042B-40A4-BFCF-36E99BE9956B}"/>
              </a:ext>
            </a:extLst>
          </p:cNvPr>
          <p:cNvSpPr/>
          <p:nvPr/>
        </p:nvSpPr>
        <p:spPr>
          <a:xfrm>
            <a:off x="2222249" y="3471683"/>
            <a:ext cx="370390" cy="636607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8E782BC-324E-4BB5-9A56-DECF2ADFE0AE}"/>
              </a:ext>
            </a:extLst>
          </p:cNvPr>
          <p:cNvCxnSpPr>
            <a:stCxn id="24" idx="2"/>
          </p:cNvCxnSpPr>
          <p:nvPr/>
        </p:nvCxnSpPr>
        <p:spPr>
          <a:xfrm>
            <a:off x="2407444" y="4108290"/>
            <a:ext cx="0" cy="324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84660002-0F1B-476A-8275-D3CAC1B950AC}"/>
              </a:ext>
            </a:extLst>
          </p:cNvPr>
          <p:cNvSpPr/>
          <p:nvPr/>
        </p:nvSpPr>
        <p:spPr>
          <a:xfrm>
            <a:off x="1927147" y="4453844"/>
            <a:ext cx="3186112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Assuntos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87497444-AFA3-4994-8162-9BCC1F39830B}"/>
              </a:ext>
            </a:extLst>
          </p:cNvPr>
          <p:cNvCxnSpPr>
            <a:cxnSpLocks/>
          </p:cNvCxnSpPr>
          <p:nvPr/>
        </p:nvCxnSpPr>
        <p:spPr>
          <a:xfrm flipH="1">
            <a:off x="1380346" y="4680781"/>
            <a:ext cx="546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8E7FC665-21F0-4A2E-99C1-54075F9E3EAF}"/>
              </a:ext>
            </a:extLst>
          </p:cNvPr>
          <p:cNvSpPr/>
          <p:nvPr/>
        </p:nvSpPr>
        <p:spPr>
          <a:xfrm>
            <a:off x="1258426" y="4627062"/>
            <a:ext cx="121920" cy="1074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EC8BCA3-6C24-4C99-A82E-8046ECC45268}"/>
              </a:ext>
            </a:extLst>
          </p:cNvPr>
          <p:cNvSpPr txBox="1"/>
          <p:nvPr/>
        </p:nvSpPr>
        <p:spPr>
          <a:xfrm>
            <a:off x="320631" y="4542279"/>
            <a:ext cx="987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votos a favor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9C93A19-D62A-4093-A820-8BE7075ED59F}"/>
              </a:ext>
            </a:extLst>
          </p:cNvPr>
          <p:cNvSpPr txBox="1"/>
          <p:nvPr/>
        </p:nvSpPr>
        <p:spPr>
          <a:xfrm>
            <a:off x="355421" y="4872294"/>
            <a:ext cx="961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votos contra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537C30C-D63C-44AE-ADD2-517A5C17D282}"/>
              </a:ext>
            </a:extLst>
          </p:cNvPr>
          <p:cNvSpPr txBox="1"/>
          <p:nvPr/>
        </p:nvSpPr>
        <p:spPr>
          <a:xfrm>
            <a:off x="479280" y="5206485"/>
            <a:ext cx="823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abstenção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E577922-FAAC-4A5F-95DE-A9253D7A3EF9}"/>
              </a:ext>
            </a:extLst>
          </p:cNvPr>
          <p:cNvSpPr txBox="1"/>
          <p:nvPr/>
        </p:nvSpPr>
        <p:spPr>
          <a:xfrm>
            <a:off x="2540748" y="3574019"/>
            <a:ext cx="84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aborda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A92DB451-B77F-45CB-BAB5-57CCCDADE727}"/>
              </a:ext>
            </a:extLst>
          </p:cNvPr>
          <p:cNvCxnSpPr>
            <a:cxnSpLocks/>
          </p:cNvCxnSpPr>
          <p:nvPr/>
        </p:nvCxnSpPr>
        <p:spPr>
          <a:xfrm flipH="1">
            <a:off x="1380346" y="5010796"/>
            <a:ext cx="546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956425CC-22C8-480B-8728-C5B4B0730EB5}"/>
              </a:ext>
            </a:extLst>
          </p:cNvPr>
          <p:cNvSpPr/>
          <p:nvPr/>
        </p:nvSpPr>
        <p:spPr>
          <a:xfrm>
            <a:off x="1258426" y="4957077"/>
            <a:ext cx="121920" cy="1074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CFFA7B38-90D8-44D6-AC44-AA1BF4428648}"/>
              </a:ext>
            </a:extLst>
          </p:cNvPr>
          <p:cNvCxnSpPr>
            <a:cxnSpLocks/>
          </p:cNvCxnSpPr>
          <p:nvPr/>
        </p:nvCxnSpPr>
        <p:spPr>
          <a:xfrm flipH="1">
            <a:off x="1380346" y="5340812"/>
            <a:ext cx="546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7E3E682F-E20D-4111-8074-D94007B2A28B}"/>
              </a:ext>
            </a:extLst>
          </p:cNvPr>
          <p:cNvSpPr/>
          <p:nvPr/>
        </p:nvSpPr>
        <p:spPr>
          <a:xfrm>
            <a:off x="1258426" y="5287093"/>
            <a:ext cx="121920" cy="1074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3D8DAC5A-0763-465C-BCD9-A31F1FC65B8F}"/>
              </a:ext>
            </a:extLst>
          </p:cNvPr>
          <p:cNvCxnSpPr>
            <a:cxnSpLocks/>
          </p:cNvCxnSpPr>
          <p:nvPr/>
        </p:nvCxnSpPr>
        <p:spPr>
          <a:xfrm>
            <a:off x="5097560" y="5510839"/>
            <a:ext cx="911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Losango 47">
            <a:extLst>
              <a:ext uri="{FF2B5EF4-FFF2-40B4-BE49-F238E27FC236}">
                <a16:creationId xmlns:a16="http://schemas.microsoft.com/office/drawing/2014/main" id="{E9A72445-1BD5-499A-8739-35E4AECAD57D}"/>
              </a:ext>
            </a:extLst>
          </p:cNvPr>
          <p:cNvSpPr/>
          <p:nvPr/>
        </p:nvSpPr>
        <p:spPr>
          <a:xfrm>
            <a:off x="5902132" y="5345832"/>
            <a:ext cx="630472" cy="33001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DCD14C0-D9DA-4951-A075-5F2C57214F3C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6532604" y="5510839"/>
            <a:ext cx="426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DBF57012-5069-4D1C-9B26-288FE5D703EA}"/>
              </a:ext>
            </a:extLst>
          </p:cNvPr>
          <p:cNvCxnSpPr>
            <a:cxnSpLocks/>
          </p:cNvCxnSpPr>
          <p:nvPr/>
        </p:nvCxnSpPr>
        <p:spPr>
          <a:xfrm>
            <a:off x="7974796" y="3611300"/>
            <a:ext cx="4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BB542A83-921A-40FC-955A-FE1D4DB0B369}"/>
              </a:ext>
            </a:extLst>
          </p:cNvPr>
          <p:cNvSpPr txBox="1"/>
          <p:nvPr/>
        </p:nvSpPr>
        <p:spPr>
          <a:xfrm>
            <a:off x="5241898" y="4716423"/>
            <a:ext cx="1841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não atingiu os números de</a:t>
            </a:r>
          </a:p>
          <a:p>
            <a:r>
              <a:rPr lang="pt-BR" sz="1200" dirty="0"/>
              <a:t>           participantes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D2755EBC-9E2C-4EFD-8EAB-C768DAA8313E}"/>
              </a:ext>
            </a:extLst>
          </p:cNvPr>
          <p:cNvSpPr/>
          <p:nvPr/>
        </p:nvSpPr>
        <p:spPr>
          <a:xfrm>
            <a:off x="6959600" y="5064512"/>
            <a:ext cx="1652334" cy="863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CANCELADA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ACC23FDC-AC47-4CBB-9665-45B3AC702085}"/>
              </a:ext>
            </a:extLst>
          </p:cNvPr>
          <p:cNvSpPr txBox="1"/>
          <p:nvPr/>
        </p:nvSpPr>
        <p:spPr>
          <a:xfrm>
            <a:off x="7316775" y="3109086"/>
            <a:ext cx="744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registro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C4513C2A-CCD3-49C9-BC65-D3B3F43B44E7}"/>
              </a:ext>
            </a:extLst>
          </p:cNvPr>
          <p:cNvSpPr/>
          <p:nvPr/>
        </p:nvSpPr>
        <p:spPr>
          <a:xfrm>
            <a:off x="8452592" y="3197247"/>
            <a:ext cx="1376914" cy="740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ATA</a:t>
            </a: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5E8EA28F-CE98-45D9-814F-7ADB156C7DDB}"/>
              </a:ext>
            </a:extLst>
          </p:cNvPr>
          <p:cNvCxnSpPr/>
          <p:nvPr/>
        </p:nvCxnSpPr>
        <p:spPr>
          <a:xfrm>
            <a:off x="9829506" y="3336935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>
            <a:extLst>
              <a:ext uri="{FF2B5EF4-FFF2-40B4-BE49-F238E27FC236}">
                <a16:creationId xmlns:a16="http://schemas.microsoft.com/office/drawing/2014/main" id="{01BC2949-81CD-43B2-B822-F57FAB7713DB}"/>
              </a:ext>
            </a:extLst>
          </p:cNvPr>
          <p:cNvSpPr/>
          <p:nvPr/>
        </p:nvSpPr>
        <p:spPr>
          <a:xfrm>
            <a:off x="10401006" y="3293121"/>
            <a:ext cx="121920" cy="1074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0ED0664-FFBE-4843-BFC9-55D2E1272AD2}"/>
              </a:ext>
            </a:extLst>
          </p:cNvPr>
          <p:cNvSpPr txBox="1"/>
          <p:nvPr/>
        </p:nvSpPr>
        <p:spPr>
          <a:xfrm>
            <a:off x="10461966" y="3198435"/>
            <a:ext cx="96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observações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172EA841-1CCE-40AE-A0CD-B47C49137ED3}"/>
              </a:ext>
            </a:extLst>
          </p:cNvPr>
          <p:cNvCxnSpPr/>
          <p:nvPr/>
        </p:nvCxnSpPr>
        <p:spPr>
          <a:xfrm>
            <a:off x="9829506" y="3767807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ipse 61">
            <a:extLst>
              <a:ext uri="{FF2B5EF4-FFF2-40B4-BE49-F238E27FC236}">
                <a16:creationId xmlns:a16="http://schemas.microsoft.com/office/drawing/2014/main" id="{976D35F6-A4A8-4187-B2F5-2DE0320D40B6}"/>
              </a:ext>
            </a:extLst>
          </p:cNvPr>
          <p:cNvSpPr/>
          <p:nvPr/>
        </p:nvSpPr>
        <p:spPr>
          <a:xfrm>
            <a:off x="10401006" y="3723993"/>
            <a:ext cx="121920" cy="1074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A0F4C81D-2ACD-4214-9879-6B34D72B1111}"/>
              </a:ext>
            </a:extLst>
          </p:cNvPr>
          <p:cNvSpPr txBox="1"/>
          <p:nvPr/>
        </p:nvSpPr>
        <p:spPr>
          <a:xfrm>
            <a:off x="10461966" y="3629307"/>
            <a:ext cx="1519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nome dos moradores</a:t>
            </a:r>
          </a:p>
        </p:txBody>
      </p:sp>
      <p:cxnSp>
        <p:nvCxnSpPr>
          <p:cNvPr id="70" name="Conector: Angulado 69">
            <a:extLst>
              <a:ext uri="{FF2B5EF4-FFF2-40B4-BE49-F238E27FC236}">
                <a16:creationId xmlns:a16="http://schemas.microsoft.com/office/drawing/2014/main" id="{9591A0C9-AF1E-4875-A953-FB3C915F660B}"/>
              </a:ext>
            </a:extLst>
          </p:cNvPr>
          <p:cNvCxnSpPr/>
          <p:nvPr/>
        </p:nvCxnSpPr>
        <p:spPr>
          <a:xfrm>
            <a:off x="2501020" y="2901224"/>
            <a:ext cx="4998720" cy="6966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osango 70">
            <a:extLst>
              <a:ext uri="{FF2B5EF4-FFF2-40B4-BE49-F238E27FC236}">
                <a16:creationId xmlns:a16="http://schemas.microsoft.com/office/drawing/2014/main" id="{2B23979C-C23E-4733-8BA9-BBCC814ECBD8}"/>
              </a:ext>
            </a:extLst>
          </p:cNvPr>
          <p:cNvSpPr/>
          <p:nvPr/>
        </p:nvSpPr>
        <p:spPr>
          <a:xfrm>
            <a:off x="7340703" y="3418257"/>
            <a:ext cx="744884" cy="386087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0AF3E67B-74AC-47CD-BB68-B1EA248E8E44}"/>
              </a:ext>
            </a:extLst>
          </p:cNvPr>
          <p:cNvSpPr txBox="1"/>
          <p:nvPr/>
        </p:nvSpPr>
        <p:spPr>
          <a:xfrm>
            <a:off x="366932" y="48768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1) b: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6BED870-8E55-478D-AF13-EA4945CFBCC0}"/>
              </a:ext>
            </a:extLst>
          </p:cNvPr>
          <p:cNvSpPr txBox="1"/>
          <p:nvPr/>
        </p:nvSpPr>
        <p:spPr>
          <a:xfrm>
            <a:off x="1745017" y="289082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(1,0)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BE15008-4166-4074-B687-FDF6F3EE8AE8}"/>
              </a:ext>
            </a:extLst>
          </p:cNvPr>
          <p:cNvSpPr txBox="1"/>
          <p:nvPr/>
        </p:nvSpPr>
        <p:spPr>
          <a:xfrm>
            <a:off x="2645507" y="4132092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(1,0)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A39E5961-5184-4798-BFCA-B6E1D5E8AEF4}"/>
              </a:ext>
            </a:extLst>
          </p:cNvPr>
          <p:cNvSpPr txBox="1"/>
          <p:nvPr/>
        </p:nvSpPr>
        <p:spPr>
          <a:xfrm>
            <a:off x="8410791" y="2863051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(1,0)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677B113-C716-4706-BD38-B561B4A0FD5D}"/>
              </a:ext>
            </a:extLst>
          </p:cNvPr>
          <p:cNvSpPr txBox="1"/>
          <p:nvPr/>
        </p:nvSpPr>
        <p:spPr>
          <a:xfrm>
            <a:off x="6437363" y="5602992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(1,0)</a:t>
            </a:r>
          </a:p>
        </p:txBody>
      </p:sp>
    </p:spTree>
    <p:extLst>
      <p:ext uri="{BB962C8B-B14F-4D97-AF65-F5344CB8AC3E}">
        <p14:creationId xmlns:p14="http://schemas.microsoft.com/office/powerpoint/2010/main" val="129359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5435E08-A1D1-4980-BBDD-7975B1C44E9E}"/>
              </a:ext>
            </a:extLst>
          </p:cNvPr>
          <p:cNvSpPr/>
          <p:nvPr/>
        </p:nvSpPr>
        <p:spPr>
          <a:xfrm>
            <a:off x="822960" y="1066800"/>
            <a:ext cx="2804160" cy="1569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SISTEMA FARMACEUTICO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C217D6E3-2A78-4E6C-A7D0-E4C1A566CFC8}"/>
              </a:ext>
            </a:extLst>
          </p:cNvPr>
          <p:cNvCxnSpPr>
            <a:stCxn id="2" idx="3"/>
          </p:cNvCxnSpPr>
          <p:nvPr/>
        </p:nvCxnSpPr>
        <p:spPr>
          <a:xfrm>
            <a:off x="3627120" y="1851660"/>
            <a:ext cx="88392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osango 4">
            <a:extLst>
              <a:ext uri="{FF2B5EF4-FFF2-40B4-BE49-F238E27FC236}">
                <a16:creationId xmlns:a16="http://schemas.microsoft.com/office/drawing/2014/main" id="{392AEB38-2986-4DD5-856E-96759B49D0B5}"/>
              </a:ext>
            </a:extLst>
          </p:cNvPr>
          <p:cNvSpPr/>
          <p:nvPr/>
        </p:nvSpPr>
        <p:spPr>
          <a:xfrm>
            <a:off x="4328160" y="1600200"/>
            <a:ext cx="838200" cy="51816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A4EFC1A-84D5-4798-8EA8-398CEA41A292}"/>
              </a:ext>
            </a:extLst>
          </p:cNvPr>
          <p:cNvSpPr txBox="1"/>
          <p:nvPr/>
        </p:nvSpPr>
        <p:spPr>
          <a:xfrm>
            <a:off x="4069080" y="1187172"/>
            <a:ext cx="157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captar pedidos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68501B9-7044-4A76-844E-AFBFADF61759}"/>
              </a:ext>
            </a:extLst>
          </p:cNvPr>
          <p:cNvSpPr/>
          <p:nvPr/>
        </p:nvSpPr>
        <p:spPr>
          <a:xfrm>
            <a:off x="6096000" y="1065252"/>
            <a:ext cx="2468882" cy="1569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CLIENTES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5011C4EB-C722-41C2-A8E0-A9A1CABF2D90}"/>
              </a:ext>
            </a:extLst>
          </p:cNvPr>
          <p:cNvCxnSpPr>
            <a:cxnSpLocks/>
          </p:cNvCxnSpPr>
          <p:nvPr/>
        </p:nvCxnSpPr>
        <p:spPr>
          <a:xfrm flipV="1">
            <a:off x="5143489" y="1861196"/>
            <a:ext cx="929640" cy="9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CF688E9-432C-47B3-BE27-D2D9CE9627D7}"/>
              </a:ext>
            </a:extLst>
          </p:cNvPr>
          <p:cNvCxnSpPr/>
          <p:nvPr/>
        </p:nvCxnSpPr>
        <p:spPr>
          <a:xfrm>
            <a:off x="8564880" y="1105307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26E09D49-C157-4215-A2DA-83E2649ABB9B}"/>
              </a:ext>
            </a:extLst>
          </p:cNvPr>
          <p:cNvSpPr/>
          <p:nvPr/>
        </p:nvSpPr>
        <p:spPr>
          <a:xfrm>
            <a:off x="9155312" y="1052176"/>
            <a:ext cx="121920" cy="1074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8E97935E-CA3E-4D9B-9237-705D1F8C25A4}"/>
              </a:ext>
            </a:extLst>
          </p:cNvPr>
          <p:cNvSpPr txBox="1"/>
          <p:nvPr/>
        </p:nvSpPr>
        <p:spPr>
          <a:xfrm>
            <a:off x="9209347" y="955903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nome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F58C2EF-3262-40CC-87AB-C2B2EBC5D891}"/>
              </a:ext>
            </a:extLst>
          </p:cNvPr>
          <p:cNvCxnSpPr/>
          <p:nvPr/>
        </p:nvCxnSpPr>
        <p:spPr>
          <a:xfrm>
            <a:off x="8564129" y="1509029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DF2B99F9-0E9C-42A8-BEE7-5E1E415F3043}"/>
              </a:ext>
            </a:extLst>
          </p:cNvPr>
          <p:cNvSpPr/>
          <p:nvPr/>
        </p:nvSpPr>
        <p:spPr>
          <a:xfrm>
            <a:off x="9148387" y="1455312"/>
            <a:ext cx="121920" cy="1074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295D4AD-033A-4E52-AD06-E64F38F3A2C2}"/>
              </a:ext>
            </a:extLst>
          </p:cNvPr>
          <p:cNvSpPr txBox="1"/>
          <p:nvPr/>
        </p:nvSpPr>
        <p:spPr>
          <a:xfrm>
            <a:off x="9209347" y="1351461"/>
            <a:ext cx="387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cgc</a:t>
            </a:r>
            <a:endParaRPr lang="pt-BR" sz="1200" dirty="0"/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99052208-2A40-44AB-810B-F50974B50000}"/>
              </a:ext>
            </a:extLst>
          </p:cNvPr>
          <p:cNvCxnSpPr/>
          <p:nvPr/>
        </p:nvCxnSpPr>
        <p:spPr>
          <a:xfrm>
            <a:off x="8564129" y="1701096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>
            <a:extLst>
              <a:ext uri="{FF2B5EF4-FFF2-40B4-BE49-F238E27FC236}">
                <a16:creationId xmlns:a16="http://schemas.microsoft.com/office/drawing/2014/main" id="{F42C3FCE-3A84-4D7E-910B-8B0B9A9261AE}"/>
              </a:ext>
            </a:extLst>
          </p:cNvPr>
          <p:cNvSpPr/>
          <p:nvPr/>
        </p:nvSpPr>
        <p:spPr>
          <a:xfrm>
            <a:off x="9148387" y="1647547"/>
            <a:ext cx="121920" cy="1074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ABBA49C3-4D5E-490A-8D1E-8342ED3AFBD5}"/>
              </a:ext>
            </a:extLst>
          </p:cNvPr>
          <p:cNvSpPr txBox="1"/>
          <p:nvPr/>
        </p:nvSpPr>
        <p:spPr>
          <a:xfrm>
            <a:off x="9196589" y="1552647"/>
            <a:ext cx="772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endereço</a:t>
            </a:r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F0518CB8-5B58-4FD5-8516-EC8381C4E8EE}"/>
              </a:ext>
            </a:extLst>
          </p:cNvPr>
          <p:cNvCxnSpPr/>
          <p:nvPr/>
        </p:nvCxnSpPr>
        <p:spPr>
          <a:xfrm>
            <a:off x="8564880" y="1909023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BD2B6ADE-C0CD-4E9B-9517-D0B3E9879F36}"/>
              </a:ext>
            </a:extLst>
          </p:cNvPr>
          <p:cNvSpPr/>
          <p:nvPr/>
        </p:nvSpPr>
        <p:spPr>
          <a:xfrm>
            <a:off x="9151597" y="1863151"/>
            <a:ext cx="121920" cy="1074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66E0B77F-A5CA-4BDE-82C2-1BF663462BFB}"/>
              </a:ext>
            </a:extLst>
          </p:cNvPr>
          <p:cNvSpPr txBox="1"/>
          <p:nvPr/>
        </p:nvSpPr>
        <p:spPr>
          <a:xfrm>
            <a:off x="9197340" y="1770523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cidade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54D5B31-E72F-4BA2-B8E7-9BE6B2959D47}"/>
              </a:ext>
            </a:extLst>
          </p:cNvPr>
          <p:cNvCxnSpPr/>
          <p:nvPr/>
        </p:nvCxnSpPr>
        <p:spPr>
          <a:xfrm>
            <a:off x="8564880" y="2131433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30F15895-7D39-431E-A617-E91A2B9A1B63}"/>
              </a:ext>
            </a:extLst>
          </p:cNvPr>
          <p:cNvSpPr/>
          <p:nvPr/>
        </p:nvSpPr>
        <p:spPr>
          <a:xfrm>
            <a:off x="9148329" y="2086432"/>
            <a:ext cx="121920" cy="1074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002CF36-BA15-47D4-8406-28B9DB8F6FC8}"/>
              </a:ext>
            </a:extLst>
          </p:cNvPr>
          <p:cNvSpPr txBox="1"/>
          <p:nvPr/>
        </p:nvSpPr>
        <p:spPr>
          <a:xfrm>
            <a:off x="9197340" y="1992933"/>
            <a:ext cx="605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estado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566AFE16-FE6C-4357-840D-7D703C23F4AA}"/>
              </a:ext>
            </a:extLst>
          </p:cNvPr>
          <p:cNvCxnSpPr/>
          <p:nvPr/>
        </p:nvCxnSpPr>
        <p:spPr>
          <a:xfrm>
            <a:off x="8564880" y="2346804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>
            <a:extLst>
              <a:ext uri="{FF2B5EF4-FFF2-40B4-BE49-F238E27FC236}">
                <a16:creationId xmlns:a16="http://schemas.microsoft.com/office/drawing/2014/main" id="{3D4C46AF-9888-4941-802D-DF0D6D175D4C}"/>
              </a:ext>
            </a:extLst>
          </p:cNvPr>
          <p:cNvSpPr/>
          <p:nvPr/>
        </p:nvSpPr>
        <p:spPr>
          <a:xfrm>
            <a:off x="9154160" y="2289655"/>
            <a:ext cx="121920" cy="1074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4864F80A-FF65-488F-983B-0DE6D09CBFEC}"/>
              </a:ext>
            </a:extLst>
          </p:cNvPr>
          <p:cNvSpPr txBox="1"/>
          <p:nvPr/>
        </p:nvSpPr>
        <p:spPr>
          <a:xfrm>
            <a:off x="9215120" y="2194969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cep</a:t>
            </a:r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FCD29AC3-B646-4CE0-B149-83B858A07C0B}"/>
              </a:ext>
            </a:extLst>
          </p:cNvPr>
          <p:cNvCxnSpPr/>
          <p:nvPr/>
        </p:nvCxnSpPr>
        <p:spPr>
          <a:xfrm>
            <a:off x="8564880" y="2549372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>
            <a:extLst>
              <a:ext uri="{FF2B5EF4-FFF2-40B4-BE49-F238E27FC236}">
                <a16:creationId xmlns:a16="http://schemas.microsoft.com/office/drawing/2014/main" id="{9B150CAD-F06A-4C5C-9893-CBA184394DD6}"/>
              </a:ext>
            </a:extLst>
          </p:cNvPr>
          <p:cNvSpPr/>
          <p:nvPr/>
        </p:nvSpPr>
        <p:spPr>
          <a:xfrm>
            <a:off x="9136380" y="2505558"/>
            <a:ext cx="121920" cy="1074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9E3853C1-1C1C-4651-9FFA-68781A19C829}"/>
              </a:ext>
            </a:extLst>
          </p:cNvPr>
          <p:cNvSpPr txBox="1"/>
          <p:nvPr/>
        </p:nvSpPr>
        <p:spPr>
          <a:xfrm>
            <a:off x="9197340" y="2410872"/>
            <a:ext cx="704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telefone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4F6FAC6C-C4F1-44B3-9966-06906BD17347}"/>
              </a:ext>
            </a:extLst>
          </p:cNvPr>
          <p:cNvCxnSpPr/>
          <p:nvPr/>
        </p:nvCxnSpPr>
        <p:spPr>
          <a:xfrm>
            <a:off x="8576887" y="1319446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735C9B8E-FF67-42AC-9257-0FC36557AA79}"/>
              </a:ext>
            </a:extLst>
          </p:cNvPr>
          <p:cNvSpPr/>
          <p:nvPr/>
        </p:nvSpPr>
        <p:spPr>
          <a:xfrm>
            <a:off x="9160392" y="1260558"/>
            <a:ext cx="121920" cy="1074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F8280BC2-2A9C-4FA2-B6E0-D80F001E7E1E}"/>
              </a:ext>
            </a:extLst>
          </p:cNvPr>
          <p:cNvSpPr txBox="1"/>
          <p:nvPr/>
        </p:nvSpPr>
        <p:spPr>
          <a:xfrm>
            <a:off x="9216754" y="1151963"/>
            <a:ext cx="1132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pessoa contato</a:t>
            </a:r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D0D96978-39A0-46B7-9F07-FAEC59E5EB47}"/>
              </a:ext>
            </a:extLst>
          </p:cNvPr>
          <p:cNvCxnSpPr>
            <a:stCxn id="2" idx="2"/>
          </p:cNvCxnSpPr>
          <p:nvPr/>
        </p:nvCxnSpPr>
        <p:spPr>
          <a:xfrm>
            <a:off x="2225040" y="2636520"/>
            <a:ext cx="0" cy="57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Losango 63">
            <a:extLst>
              <a:ext uri="{FF2B5EF4-FFF2-40B4-BE49-F238E27FC236}">
                <a16:creationId xmlns:a16="http://schemas.microsoft.com/office/drawing/2014/main" id="{898B9F30-8B17-4E9D-AFAA-81E8B8BA8E5A}"/>
              </a:ext>
            </a:extLst>
          </p:cNvPr>
          <p:cNvSpPr/>
          <p:nvPr/>
        </p:nvSpPr>
        <p:spPr>
          <a:xfrm>
            <a:off x="2026920" y="3124202"/>
            <a:ext cx="396233" cy="57912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EB17046A-CE29-4312-A414-F67D744C8A6C}"/>
              </a:ext>
            </a:extLst>
          </p:cNvPr>
          <p:cNvCxnSpPr>
            <a:stCxn id="64" idx="2"/>
          </p:cNvCxnSpPr>
          <p:nvPr/>
        </p:nvCxnSpPr>
        <p:spPr>
          <a:xfrm>
            <a:off x="2225037" y="3703322"/>
            <a:ext cx="3" cy="32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>
            <a:extLst>
              <a:ext uri="{FF2B5EF4-FFF2-40B4-BE49-F238E27FC236}">
                <a16:creationId xmlns:a16="http://schemas.microsoft.com/office/drawing/2014/main" id="{A98BD97C-6709-4FD4-8F7F-8BCA89C8750C}"/>
              </a:ext>
            </a:extLst>
          </p:cNvPr>
          <p:cNvSpPr/>
          <p:nvPr/>
        </p:nvSpPr>
        <p:spPr>
          <a:xfrm>
            <a:off x="1082036" y="4023360"/>
            <a:ext cx="2286000" cy="1234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PEDIDOS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28F8186A-D2B5-4B09-96C9-8EC2EA8DD499}"/>
              </a:ext>
            </a:extLst>
          </p:cNvPr>
          <p:cNvSpPr txBox="1"/>
          <p:nvPr/>
        </p:nvSpPr>
        <p:spPr>
          <a:xfrm>
            <a:off x="2423153" y="3215640"/>
            <a:ext cx="116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solicitação</a:t>
            </a:r>
          </a:p>
        </p:txBody>
      </p: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33572FB2-ABBD-4F91-9323-F892882AFA37}"/>
              </a:ext>
            </a:extLst>
          </p:cNvPr>
          <p:cNvCxnSpPr/>
          <p:nvPr/>
        </p:nvCxnSpPr>
        <p:spPr>
          <a:xfrm>
            <a:off x="3368036" y="4203132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>
            <a:extLst>
              <a:ext uri="{FF2B5EF4-FFF2-40B4-BE49-F238E27FC236}">
                <a16:creationId xmlns:a16="http://schemas.microsoft.com/office/drawing/2014/main" id="{E16CE632-7A60-4CFB-833B-A780669789BB}"/>
              </a:ext>
            </a:extLst>
          </p:cNvPr>
          <p:cNvSpPr/>
          <p:nvPr/>
        </p:nvSpPr>
        <p:spPr>
          <a:xfrm>
            <a:off x="3958468" y="4150001"/>
            <a:ext cx="121920" cy="1074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72FAF53E-2B9F-484E-B582-A4300C1E7781}"/>
              </a:ext>
            </a:extLst>
          </p:cNvPr>
          <p:cNvSpPr txBox="1"/>
          <p:nvPr/>
        </p:nvSpPr>
        <p:spPr>
          <a:xfrm>
            <a:off x="4031842" y="4053625"/>
            <a:ext cx="1197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nome do cliente</a:t>
            </a:r>
          </a:p>
        </p:txBody>
      </p: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0B944404-8EE2-4AF3-8D3F-7BE71AB36C9D}"/>
              </a:ext>
            </a:extLst>
          </p:cNvPr>
          <p:cNvCxnSpPr/>
          <p:nvPr/>
        </p:nvCxnSpPr>
        <p:spPr>
          <a:xfrm>
            <a:off x="3362762" y="4470034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>
            <a:extLst>
              <a:ext uri="{FF2B5EF4-FFF2-40B4-BE49-F238E27FC236}">
                <a16:creationId xmlns:a16="http://schemas.microsoft.com/office/drawing/2014/main" id="{703046F3-9ECE-4EBF-874B-561BE26C48A3}"/>
              </a:ext>
            </a:extLst>
          </p:cNvPr>
          <p:cNvSpPr/>
          <p:nvPr/>
        </p:nvSpPr>
        <p:spPr>
          <a:xfrm>
            <a:off x="3953194" y="4416903"/>
            <a:ext cx="121920" cy="1074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0F545BF-CBC1-4495-B07F-0C89DB405E47}"/>
              </a:ext>
            </a:extLst>
          </p:cNvPr>
          <p:cNvSpPr txBox="1"/>
          <p:nvPr/>
        </p:nvSpPr>
        <p:spPr>
          <a:xfrm>
            <a:off x="4029868" y="4320226"/>
            <a:ext cx="112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data do pedido</a:t>
            </a:r>
          </a:p>
        </p:txBody>
      </p: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95435327-1CB9-468E-94BE-3C28918D75AD}"/>
              </a:ext>
            </a:extLst>
          </p:cNvPr>
          <p:cNvCxnSpPr/>
          <p:nvPr/>
        </p:nvCxnSpPr>
        <p:spPr>
          <a:xfrm>
            <a:off x="3350160" y="4725418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EEC2DA7C-26DA-4F26-9F02-C27E0CCEDDDC}"/>
              </a:ext>
            </a:extLst>
          </p:cNvPr>
          <p:cNvSpPr/>
          <p:nvPr/>
        </p:nvSpPr>
        <p:spPr>
          <a:xfrm>
            <a:off x="3957286" y="4669487"/>
            <a:ext cx="121920" cy="1074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D11C59B8-DE0C-4D4B-85CE-55BFACC1D6ED}"/>
              </a:ext>
            </a:extLst>
          </p:cNvPr>
          <p:cNvSpPr txBox="1"/>
          <p:nvPr/>
        </p:nvSpPr>
        <p:spPr>
          <a:xfrm>
            <a:off x="4034615" y="4586918"/>
            <a:ext cx="1644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nome do medicamento</a:t>
            </a:r>
          </a:p>
        </p:txBody>
      </p: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4EE2A13E-3257-4BBB-AE0F-97A8A8DD7C3D}"/>
              </a:ext>
            </a:extLst>
          </p:cNvPr>
          <p:cNvCxnSpPr/>
          <p:nvPr/>
        </p:nvCxnSpPr>
        <p:spPr>
          <a:xfrm>
            <a:off x="3360125" y="4981974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ipse 79">
            <a:extLst>
              <a:ext uri="{FF2B5EF4-FFF2-40B4-BE49-F238E27FC236}">
                <a16:creationId xmlns:a16="http://schemas.microsoft.com/office/drawing/2014/main" id="{F0AE4BBE-5245-4CDA-97E6-EF54E80A2828}"/>
              </a:ext>
            </a:extLst>
          </p:cNvPr>
          <p:cNvSpPr/>
          <p:nvPr/>
        </p:nvSpPr>
        <p:spPr>
          <a:xfrm>
            <a:off x="3958468" y="4929829"/>
            <a:ext cx="121920" cy="1074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05E2CE23-D50F-406D-97B6-699576B4B270}"/>
              </a:ext>
            </a:extLst>
          </p:cNvPr>
          <p:cNvSpPr txBox="1"/>
          <p:nvPr/>
        </p:nvSpPr>
        <p:spPr>
          <a:xfrm>
            <a:off x="4029868" y="4840114"/>
            <a:ext cx="894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quantidade</a:t>
            </a:r>
          </a:p>
        </p:txBody>
      </p: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15237858-62CB-43C6-83B4-262804DB6794}"/>
              </a:ext>
            </a:extLst>
          </p:cNvPr>
          <p:cNvCxnSpPr/>
          <p:nvPr/>
        </p:nvCxnSpPr>
        <p:spPr>
          <a:xfrm>
            <a:off x="3380841" y="5205092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ipse 82">
            <a:extLst>
              <a:ext uri="{FF2B5EF4-FFF2-40B4-BE49-F238E27FC236}">
                <a16:creationId xmlns:a16="http://schemas.microsoft.com/office/drawing/2014/main" id="{933957F0-5D0D-46D1-AAD2-54F001393BB2}"/>
              </a:ext>
            </a:extLst>
          </p:cNvPr>
          <p:cNvSpPr/>
          <p:nvPr/>
        </p:nvSpPr>
        <p:spPr>
          <a:xfrm>
            <a:off x="3971273" y="5151961"/>
            <a:ext cx="121920" cy="1074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52B31DF6-9C95-463D-A5CC-C3E37F418803}"/>
              </a:ext>
            </a:extLst>
          </p:cNvPr>
          <p:cNvSpPr txBox="1"/>
          <p:nvPr/>
        </p:nvSpPr>
        <p:spPr>
          <a:xfrm>
            <a:off x="4052101" y="5060649"/>
            <a:ext cx="538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preço</a:t>
            </a:r>
          </a:p>
        </p:txBody>
      </p:sp>
      <p:cxnSp>
        <p:nvCxnSpPr>
          <p:cNvPr id="86" name="Conector: Angulado 85">
            <a:extLst>
              <a:ext uri="{FF2B5EF4-FFF2-40B4-BE49-F238E27FC236}">
                <a16:creationId xmlns:a16="http://schemas.microsoft.com/office/drawing/2014/main" id="{15051598-4B84-4F95-9729-0B78D61930AD}"/>
              </a:ext>
            </a:extLst>
          </p:cNvPr>
          <p:cNvCxnSpPr>
            <a:stCxn id="67" idx="2"/>
          </p:cNvCxnSpPr>
          <p:nvPr/>
        </p:nvCxnSpPr>
        <p:spPr>
          <a:xfrm rot="16200000" flipH="1">
            <a:off x="3434119" y="4048716"/>
            <a:ext cx="783236" cy="32014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86">
            <a:extLst>
              <a:ext uri="{FF2B5EF4-FFF2-40B4-BE49-F238E27FC236}">
                <a16:creationId xmlns:a16="http://schemas.microsoft.com/office/drawing/2014/main" id="{B69060EF-5AD1-40D6-A079-667A4A6FCAA8}"/>
              </a:ext>
            </a:extLst>
          </p:cNvPr>
          <p:cNvSpPr/>
          <p:nvPr/>
        </p:nvSpPr>
        <p:spPr>
          <a:xfrm>
            <a:off x="6153354" y="5270444"/>
            <a:ext cx="2286000" cy="1234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 MEDICAMENTOS</a:t>
            </a:r>
          </a:p>
        </p:txBody>
      </p:sp>
      <p:sp>
        <p:nvSpPr>
          <p:cNvPr id="88" name="Losango 87">
            <a:extLst>
              <a:ext uri="{FF2B5EF4-FFF2-40B4-BE49-F238E27FC236}">
                <a16:creationId xmlns:a16="http://schemas.microsoft.com/office/drawing/2014/main" id="{342ADC5B-9741-4EC6-BF8B-23CB44D446D8}"/>
              </a:ext>
            </a:extLst>
          </p:cNvPr>
          <p:cNvSpPr/>
          <p:nvPr/>
        </p:nvSpPr>
        <p:spPr>
          <a:xfrm>
            <a:off x="4822255" y="5859627"/>
            <a:ext cx="669561" cy="391619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7DBAF168-507F-47DA-B323-F0B69B597AB0}"/>
              </a:ext>
            </a:extLst>
          </p:cNvPr>
          <p:cNvCxnSpPr>
            <a:stCxn id="88" idx="3"/>
          </p:cNvCxnSpPr>
          <p:nvPr/>
        </p:nvCxnSpPr>
        <p:spPr>
          <a:xfrm flipV="1">
            <a:off x="5491816" y="6055436"/>
            <a:ext cx="6615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id="{83A95D2E-26BE-4018-860C-646AFE7CC39B}"/>
              </a:ext>
            </a:extLst>
          </p:cNvPr>
          <p:cNvCxnSpPr/>
          <p:nvPr/>
        </p:nvCxnSpPr>
        <p:spPr>
          <a:xfrm>
            <a:off x="8439354" y="5321695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lipse 91">
            <a:extLst>
              <a:ext uri="{FF2B5EF4-FFF2-40B4-BE49-F238E27FC236}">
                <a16:creationId xmlns:a16="http://schemas.microsoft.com/office/drawing/2014/main" id="{E3129C23-D199-4FB6-A07B-0A63DED05925}"/>
              </a:ext>
            </a:extLst>
          </p:cNvPr>
          <p:cNvSpPr/>
          <p:nvPr/>
        </p:nvSpPr>
        <p:spPr>
          <a:xfrm>
            <a:off x="9029786" y="5268564"/>
            <a:ext cx="121920" cy="1074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AEE42FDF-FC79-4763-B140-DDF0CF2CDC3E}"/>
              </a:ext>
            </a:extLst>
          </p:cNvPr>
          <p:cNvSpPr txBox="1"/>
          <p:nvPr/>
        </p:nvSpPr>
        <p:spPr>
          <a:xfrm>
            <a:off x="9083821" y="5172291"/>
            <a:ext cx="759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genérico </a:t>
            </a:r>
          </a:p>
        </p:txBody>
      </p: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DC980F48-43B3-4309-89A5-6DDD8A04ED41}"/>
              </a:ext>
            </a:extLst>
          </p:cNvPr>
          <p:cNvCxnSpPr/>
          <p:nvPr/>
        </p:nvCxnSpPr>
        <p:spPr>
          <a:xfrm>
            <a:off x="8449235" y="5684665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Elipse 97">
            <a:extLst>
              <a:ext uri="{FF2B5EF4-FFF2-40B4-BE49-F238E27FC236}">
                <a16:creationId xmlns:a16="http://schemas.microsoft.com/office/drawing/2014/main" id="{38444AB2-0F6F-47D1-AD26-7A3AE0DB6B46}"/>
              </a:ext>
            </a:extLst>
          </p:cNvPr>
          <p:cNvSpPr/>
          <p:nvPr/>
        </p:nvSpPr>
        <p:spPr>
          <a:xfrm>
            <a:off x="9039667" y="5631534"/>
            <a:ext cx="121920" cy="1074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BAAFCC28-F8BE-4BA0-B75D-B2E905139ECB}"/>
              </a:ext>
            </a:extLst>
          </p:cNvPr>
          <p:cNvSpPr txBox="1"/>
          <p:nvPr/>
        </p:nvSpPr>
        <p:spPr>
          <a:xfrm>
            <a:off x="9093702" y="5535261"/>
            <a:ext cx="570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marca</a:t>
            </a:r>
          </a:p>
        </p:txBody>
      </p:sp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422292C0-E00F-42EE-968F-8654ECB21C3E}"/>
              </a:ext>
            </a:extLst>
          </p:cNvPr>
          <p:cNvCxnSpPr/>
          <p:nvPr/>
        </p:nvCxnSpPr>
        <p:spPr>
          <a:xfrm>
            <a:off x="8439354" y="5856067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ipse 100">
            <a:extLst>
              <a:ext uri="{FF2B5EF4-FFF2-40B4-BE49-F238E27FC236}">
                <a16:creationId xmlns:a16="http://schemas.microsoft.com/office/drawing/2014/main" id="{13CB39A3-A3A5-46C7-8941-43B2B7D9C291}"/>
              </a:ext>
            </a:extLst>
          </p:cNvPr>
          <p:cNvSpPr/>
          <p:nvPr/>
        </p:nvSpPr>
        <p:spPr>
          <a:xfrm>
            <a:off x="9029786" y="5802936"/>
            <a:ext cx="121920" cy="1074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A5A0C84F-74C1-43E7-B2E4-0778B0608B85}"/>
              </a:ext>
            </a:extLst>
          </p:cNvPr>
          <p:cNvSpPr txBox="1"/>
          <p:nvPr/>
        </p:nvSpPr>
        <p:spPr>
          <a:xfrm>
            <a:off x="9083821" y="5706663"/>
            <a:ext cx="1074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principio ativo</a:t>
            </a:r>
          </a:p>
        </p:txBody>
      </p:sp>
      <p:cxnSp>
        <p:nvCxnSpPr>
          <p:cNvPr id="103" name="Conector de Seta Reta 102">
            <a:extLst>
              <a:ext uri="{FF2B5EF4-FFF2-40B4-BE49-F238E27FC236}">
                <a16:creationId xmlns:a16="http://schemas.microsoft.com/office/drawing/2014/main" id="{F68A8C57-639D-49B6-8028-371BBE9BDC3A}"/>
              </a:ext>
            </a:extLst>
          </p:cNvPr>
          <p:cNvCxnSpPr/>
          <p:nvPr/>
        </p:nvCxnSpPr>
        <p:spPr>
          <a:xfrm>
            <a:off x="8441966" y="6059775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ipse 103">
            <a:extLst>
              <a:ext uri="{FF2B5EF4-FFF2-40B4-BE49-F238E27FC236}">
                <a16:creationId xmlns:a16="http://schemas.microsoft.com/office/drawing/2014/main" id="{DD8622CF-8F11-4B74-A448-DFEBAFC7C114}"/>
              </a:ext>
            </a:extLst>
          </p:cNvPr>
          <p:cNvSpPr/>
          <p:nvPr/>
        </p:nvSpPr>
        <p:spPr>
          <a:xfrm>
            <a:off x="9032398" y="6006644"/>
            <a:ext cx="121920" cy="1074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B6E33F9D-6B46-4B8D-B3FF-84BF547FCA37}"/>
              </a:ext>
            </a:extLst>
          </p:cNvPr>
          <p:cNvSpPr txBox="1"/>
          <p:nvPr/>
        </p:nvSpPr>
        <p:spPr>
          <a:xfrm>
            <a:off x="9086433" y="5910371"/>
            <a:ext cx="1704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nome do medicamentos</a:t>
            </a:r>
          </a:p>
        </p:txBody>
      </p:sp>
      <p:cxnSp>
        <p:nvCxnSpPr>
          <p:cNvPr id="106" name="Conector de Seta Reta 105">
            <a:extLst>
              <a:ext uri="{FF2B5EF4-FFF2-40B4-BE49-F238E27FC236}">
                <a16:creationId xmlns:a16="http://schemas.microsoft.com/office/drawing/2014/main" id="{F30F02F1-D53E-4895-9D4E-740448825D9E}"/>
              </a:ext>
            </a:extLst>
          </p:cNvPr>
          <p:cNvCxnSpPr/>
          <p:nvPr/>
        </p:nvCxnSpPr>
        <p:spPr>
          <a:xfrm>
            <a:off x="8441966" y="6263483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Elipse 106">
            <a:extLst>
              <a:ext uri="{FF2B5EF4-FFF2-40B4-BE49-F238E27FC236}">
                <a16:creationId xmlns:a16="http://schemas.microsoft.com/office/drawing/2014/main" id="{32CD7F70-87B8-48A9-852F-F9700FFF51B1}"/>
              </a:ext>
            </a:extLst>
          </p:cNvPr>
          <p:cNvSpPr/>
          <p:nvPr/>
        </p:nvSpPr>
        <p:spPr>
          <a:xfrm>
            <a:off x="9032398" y="6210352"/>
            <a:ext cx="121920" cy="1074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8427566A-90A7-42E7-BFF5-4CC3DF260BDE}"/>
              </a:ext>
            </a:extLst>
          </p:cNvPr>
          <p:cNvSpPr txBox="1"/>
          <p:nvPr/>
        </p:nvSpPr>
        <p:spPr>
          <a:xfrm>
            <a:off x="9086433" y="6114079"/>
            <a:ext cx="1209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data de validade</a:t>
            </a:r>
          </a:p>
        </p:txBody>
      </p:sp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8F3847ED-49CF-41A9-8507-E7B97123C93A}"/>
              </a:ext>
            </a:extLst>
          </p:cNvPr>
          <p:cNvCxnSpPr/>
          <p:nvPr/>
        </p:nvCxnSpPr>
        <p:spPr>
          <a:xfrm>
            <a:off x="8441966" y="6463607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Elipse 109">
            <a:extLst>
              <a:ext uri="{FF2B5EF4-FFF2-40B4-BE49-F238E27FC236}">
                <a16:creationId xmlns:a16="http://schemas.microsoft.com/office/drawing/2014/main" id="{4839CA70-CC06-4B2A-B6D2-EFAE8B7356F6}"/>
              </a:ext>
            </a:extLst>
          </p:cNvPr>
          <p:cNvSpPr/>
          <p:nvPr/>
        </p:nvSpPr>
        <p:spPr>
          <a:xfrm>
            <a:off x="9032398" y="6410476"/>
            <a:ext cx="121920" cy="1074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390857CD-8C87-4007-97B2-81AAD07D3F6D}"/>
              </a:ext>
            </a:extLst>
          </p:cNvPr>
          <p:cNvSpPr txBox="1"/>
          <p:nvPr/>
        </p:nvSpPr>
        <p:spPr>
          <a:xfrm>
            <a:off x="9086433" y="6314203"/>
            <a:ext cx="1473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nome do laboratório</a:t>
            </a:r>
          </a:p>
        </p:txBody>
      </p: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A86996A9-3E63-4212-A48C-E26A90196407}"/>
              </a:ext>
            </a:extLst>
          </p:cNvPr>
          <p:cNvCxnSpPr/>
          <p:nvPr/>
        </p:nvCxnSpPr>
        <p:spPr>
          <a:xfrm>
            <a:off x="8449235" y="5504737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Elipse 112">
            <a:extLst>
              <a:ext uri="{FF2B5EF4-FFF2-40B4-BE49-F238E27FC236}">
                <a16:creationId xmlns:a16="http://schemas.microsoft.com/office/drawing/2014/main" id="{8CD97072-EAD4-4333-AE2B-B1AEDCE358AB}"/>
              </a:ext>
            </a:extLst>
          </p:cNvPr>
          <p:cNvSpPr/>
          <p:nvPr/>
        </p:nvSpPr>
        <p:spPr>
          <a:xfrm>
            <a:off x="9034518" y="5452410"/>
            <a:ext cx="121920" cy="1074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01820BC9-63D9-4C66-997A-C536E42892B5}"/>
              </a:ext>
            </a:extLst>
          </p:cNvPr>
          <p:cNvSpPr txBox="1"/>
          <p:nvPr/>
        </p:nvSpPr>
        <p:spPr>
          <a:xfrm>
            <a:off x="9102431" y="5353428"/>
            <a:ext cx="930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cor da tarja 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808A7693-BFE9-4B74-A406-C378609741BC}"/>
              </a:ext>
            </a:extLst>
          </p:cNvPr>
          <p:cNvSpPr txBox="1"/>
          <p:nvPr/>
        </p:nvSpPr>
        <p:spPr>
          <a:xfrm>
            <a:off x="4717659" y="5522875"/>
            <a:ext cx="89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escolha</a:t>
            </a:r>
          </a:p>
        </p:txBody>
      </p: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D166A369-861A-4693-8548-1679A84025D4}"/>
              </a:ext>
            </a:extLst>
          </p:cNvPr>
          <p:cNvCxnSpPr/>
          <p:nvPr/>
        </p:nvCxnSpPr>
        <p:spPr>
          <a:xfrm flipV="1">
            <a:off x="3006037" y="3703322"/>
            <a:ext cx="0" cy="320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de Seta Reta 122">
            <a:extLst>
              <a:ext uri="{FF2B5EF4-FFF2-40B4-BE49-F238E27FC236}">
                <a16:creationId xmlns:a16="http://schemas.microsoft.com/office/drawing/2014/main" id="{7179EF96-5258-43B5-B46E-5FDA30090BE4}"/>
              </a:ext>
            </a:extLst>
          </p:cNvPr>
          <p:cNvCxnSpPr>
            <a:cxnSpLocks/>
          </p:cNvCxnSpPr>
          <p:nvPr/>
        </p:nvCxnSpPr>
        <p:spPr>
          <a:xfrm>
            <a:off x="3006037" y="3703322"/>
            <a:ext cx="2672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Losango 124">
            <a:extLst>
              <a:ext uri="{FF2B5EF4-FFF2-40B4-BE49-F238E27FC236}">
                <a16:creationId xmlns:a16="http://schemas.microsoft.com/office/drawing/2014/main" id="{9E3E9E3E-A051-46B9-A58F-FB4616347DF8}"/>
              </a:ext>
            </a:extLst>
          </p:cNvPr>
          <p:cNvSpPr/>
          <p:nvPr/>
        </p:nvSpPr>
        <p:spPr>
          <a:xfrm>
            <a:off x="5532990" y="3525775"/>
            <a:ext cx="669561" cy="391619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FBCF44CA-503A-4090-9BD3-C20E187EA63C}"/>
              </a:ext>
            </a:extLst>
          </p:cNvPr>
          <p:cNvSpPr txBox="1"/>
          <p:nvPr/>
        </p:nvSpPr>
        <p:spPr>
          <a:xfrm>
            <a:off x="5491816" y="3205843"/>
            <a:ext cx="82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calcula</a:t>
            </a:r>
          </a:p>
        </p:txBody>
      </p: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4B98D1CD-63AC-4C89-912B-ABB5916401ED}"/>
              </a:ext>
            </a:extLst>
          </p:cNvPr>
          <p:cNvCxnSpPr>
            <a:stCxn id="125" idx="3"/>
          </p:cNvCxnSpPr>
          <p:nvPr/>
        </p:nvCxnSpPr>
        <p:spPr>
          <a:xfrm flipV="1">
            <a:off x="6202551" y="3721584"/>
            <a:ext cx="3925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58A23B63-8901-4549-A2DB-C2A2087D7622}"/>
              </a:ext>
            </a:extLst>
          </p:cNvPr>
          <p:cNvSpPr/>
          <p:nvPr/>
        </p:nvSpPr>
        <p:spPr>
          <a:xfrm>
            <a:off x="6620669" y="3066283"/>
            <a:ext cx="2534643" cy="1408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VALOR TOTAL PEDIDOS</a:t>
            </a: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40F230FE-AE78-4D0A-B947-8EB43CF1F787}"/>
              </a:ext>
            </a:extLst>
          </p:cNvPr>
          <p:cNvSpPr txBox="1"/>
          <p:nvPr/>
        </p:nvSpPr>
        <p:spPr>
          <a:xfrm>
            <a:off x="366932" y="48768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1) c: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BFBD09CD-CC68-4979-AC79-1091D41962B4}"/>
              </a:ext>
            </a:extLst>
          </p:cNvPr>
          <p:cNvSpPr txBox="1"/>
          <p:nvPr/>
        </p:nvSpPr>
        <p:spPr>
          <a:xfrm>
            <a:off x="1397882" y="2587225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(1,0)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498BC412-22C3-4F59-A7A8-D88E56C4AE6C}"/>
              </a:ext>
            </a:extLst>
          </p:cNvPr>
          <p:cNvSpPr txBox="1"/>
          <p:nvPr/>
        </p:nvSpPr>
        <p:spPr>
          <a:xfrm>
            <a:off x="5526924" y="217055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(1,0)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DF987EBF-43F1-4F1B-991F-B4D3C9E57997}"/>
              </a:ext>
            </a:extLst>
          </p:cNvPr>
          <p:cNvSpPr txBox="1"/>
          <p:nvPr/>
        </p:nvSpPr>
        <p:spPr>
          <a:xfrm>
            <a:off x="2191864" y="5213820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(1,0)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191AC5FB-5079-4237-8EDC-CD8521C66723}"/>
              </a:ext>
            </a:extLst>
          </p:cNvPr>
          <p:cNvSpPr txBox="1"/>
          <p:nvPr/>
        </p:nvSpPr>
        <p:spPr>
          <a:xfrm>
            <a:off x="6079653" y="4063075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(1,0)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906B9B0B-23BF-46EB-90B5-B170E08ADC2D}"/>
              </a:ext>
            </a:extLst>
          </p:cNvPr>
          <p:cNvSpPr txBox="1"/>
          <p:nvPr/>
        </p:nvSpPr>
        <p:spPr>
          <a:xfrm>
            <a:off x="5593368" y="5279577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(1,0)</a:t>
            </a:r>
          </a:p>
        </p:txBody>
      </p:sp>
    </p:spTree>
    <p:extLst>
      <p:ext uri="{BB962C8B-B14F-4D97-AF65-F5344CB8AC3E}">
        <p14:creationId xmlns:p14="http://schemas.microsoft.com/office/powerpoint/2010/main" val="346425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F58BC5E-01A4-485A-8EDC-8401CDF56FDB}"/>
              </a:ext>
            </a:extLst>
          </p:cNvPr>
          <p:cNvSpPr/>
          <p:nvPr/>
        </p:nvSpPr>
        <p:spPr>
          <a:xfrm>
            <a:off x="2053652" y="554636"/>
            <a:ext cx="2503358" cy="1244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HOSPEDE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119BFB2E-6CF1-4C38-AF5F-CFC4683C0BEE}"/>
              </a:ext>
            </a:extLst>
          </p:cNvPr>
          <p:cNvCxnSpPr/>
          <p:nvPr/>
        </p:nvCxnSpPr>
        <p:spPr>
          <a:xfrm>
            <a:off x="4557010" y="648613"/>
            <a:ext cx="62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9043503F-CD6D-47FF-88BA-AF9588AC0631}"/>
              </a:ext>
            </a:extLst>
          </p:cNvPr>
          <p:cNvCxnSpPr/>
          <p:nvPr/>
        </p:nvCxnSpPr>
        <p:spPr>
          <a:xfrm>
            <a:off x="4557009" y="976955"/>
            <a:ext cx="62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D0303E8-445C-4A08-8ED7-D6C15DBBF72C}"/>
              </a:ext>
            </a:extLst>
          </p:cNvPr>
          <p:cNvCxnSpPr/>
          <p:nvPr/>
        </p:nvCxnSpPr>
        <p:spPr>
          <a:xfrm>
            <a:off x="4566043" y="1264169"/>
            <a:ext cx="62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A7BB55A-1F71-4FFE-B896-733CDB9E9105}"/>
              </a:ext>
            </a:extLst>
          </p:cNvPr>
          <p:cNvCxnSpPr/>
          <p:nvPr/>
        </p:nvCxnSpPr>
        <p:spPr>
          <a:xfrm>
            <a:off x="4566043" y="1527251"/>
            <a:ext cx="62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38F1013C-4906-4DFF-9AF9-1D78B7FD8DA4}"/>
              </a:ext>
            </a:extLst>
          </p:cNvPr>
          <p:cNvSpPr/>
          <p:nvPr/>
        </p:nvSpPr>
        <p:spPr>
          <a:xfrm>
            <a:off x="5190056" y="554636"/>
            <a:ext cx="237152" cy="1760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D431B98-D508-489B-A5FF-7EBC738F30E6}"/>
              </a:ext>
            </a:extLst>
          </p:cNvPr>
          <p:cNvSpPr/>
          <p:nvPr/>
        </p:nvSpPr>
        <p:spPr>
          <a:xfrm>
            <a:off x="5199089" y="874041"/>
            <a:ext cx="237152" cy="1760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3D38156-1431-41A6-8E8E-BE4D29420C00}"/>
              </a:ext>
            </a:extLst>
          </p:cNvPr>
          <p:cNvSpPr/>
          <p:nvPr/>
        </p:nvSpPr>
        <p:spPr>
          <a:xfrm>
            <a:off x="5199089" y="1176150"/>
            <a:ext cx="237152" cy="1760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C27DB25-91B2-4A70-A25D-AFE7048937EB}"/>
              </a:ext>
            </a:extLst>
          </p:cNvPr>
          <p:cNvSpPr/>
          <p:nvPr/>
        </p:nvSpPr>
        <p:spPr>
          <a:xfrm>
            <a:off x="5199089" y="1439233"/>
            <a:ext cx="237152" cy="1760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176E2AD-69C7-4EDF-9F7B-A5A041552B9B}"/>
              </a:ext>
            </a:extLst>
          </p:cNvPr>
          <p:cNvSpPr txBox="1"/>
          <p:nvPr/>
        </p:nvSpPr>
        <p:spPr>
          <a:xfrm>
            <a:off x="5367811" y="504154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nome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3F2F87A-8823-490A-9E20-59DF908B4567}"/>
              </a:ext>
            </a:extLst>
          </p:cNvPr>
          <p:cNvSpPr txBox="1"/>
          <p:nvPr/>
        </p:nvSpPr>
        <p:spPr>
          <a:xfrm>
            <a:off x="5378817" y="807953"/>
            <a:ext cx="375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cpf</a:t>
            </a:r>
            <a:endParaRPr lang="pt-BR" sz="12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7DA066D-F5BD-4210-8160-11879968DF5E}"/>
              </a:ext>
            </a:extLst>
          </p:cNvPr>
          <p:cNvSpPr txBox="1"/>
          <p:nvPr/>
        </p:nvSpPr>
        <p:spPr>
          <a:xfrm>
            <a:off x="5390105" y="1096554"/>
            <a:ext cx="1263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data_nascimento</a:t>
            </a:r>
            <a:endParaRPr lang="pt-BR" sz="12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1332D2D-EC05-44FD-9866-09026B1D5F58}"/>
              </a:ext>
            </a:extLst>
          </p:cNvPr>
          <p:cNvSpPr txBox="1"/>
          <p:nvPr/>
        </p:nvSpPr>
        <p:spPr>
          <a:xfrm>
            <a:off x="5399138" y="1388751"/>
            <a:ext cx="704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telefone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A1971E3A-2ED2-482C-B95A-16C45A263FB2}"/>
              </a:ext>
            </a:extLst>
          </p:cNvPr>
          <p:cNvCxnSpPr/>
          <p:nvPr/>
        </p:nvCxnSpPr>
        <p:spPr>
          <a:xfrm>
            <a:off x="3137691" y="1798820"/>
            <a:ext cx="0" cy="53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osango 18">
            <a:extLst>
              <a:ext uri="{FF2B5EF4-FFF2-40B4-BE49-F238E27FC236}">
                <a16:creationId xmlns:a16="http://schemas.microsoft.com/office/drawing/2014/main" id="{8F1AC212-1CA6-4D24-83C3-3F5D13D6021C}"/>
              </a:ext>
            </a:extLst>
          </p:cNvPr>
          <p:cNvSpPr/>
          <p:nvPr/>
        </p:nvSpPr>
        <p:spPr>
          <a:xfrm>
            <a:off x="3008151" y="2211299"/>
            <a:ext cx="281940" cy="39624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EB10CCD-1FD3-40C3-95A6-3D7BED213D0D}"/>
              </a:ext>
            </a:extLst>
          </p:cNvPr>
          <p:cNvCxnSpPr>
            <a:stCxn id="19" idx="2"/>
          </p:cNvCxnSpPr>
          <p:nvPr/>
        </p:nvCxnSpPr>
        <p:spPr>
          <a:xfrm>
            <a:off x="3149121" y="2607539"/>
            <a:ext cx="0" cy="28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250D859E-B2DC-4006-8037-D7171B08FDF4}"/>
              </a:ext>
            </a:extLst>
          </p:cNvPr>
          <p:cNvSpPr/>
          <p:nvPr/>
        </p:nvSpPr>
        <p:spPr>
          <a:xfrm>
            <a:off x="2204242" y="2889479"/>
            <a:ext cx="1889758" cy="1021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CHECK-IN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08AA626-28E6-4314-A063-96C58C6AD01F}"/>
              </a:ext>
            </a:extLst>
          </p:cNvPr>
          <p:cNvCxnSpPr/>
          <p:nvPr/>
        </p:nvCxnSpPr>
        <p:spPr>
          <a:xfrm>
            <a:off x="4094000" y="3392495"/>
            <a:ext cx="62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C727E8F8-1098-470E-A7D3-14F6AEAAE504}"/>
              </a:ext>
            </a:extLst>
          </p:cNvPr>
          <p:cNvSpPr/>
          <p:nvPr/>
        </p:nvSpPr>
        <p:spPr>
          <a:xfrm>
            <a:off x="4736080" y="3289581"/>
            <a:ext cx="237152" cy="1760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48922F3-6908-48F9-9AE0-7D804646749A}"/>
              </a:ext>
            </a:extLst>
          </p:cNvPr>
          <p:cNvSpPr txBox="1"/>
          <p:nvPr/>
        </p:nvSpPr>
        <p:spPr>
          <a:xfrm>
            <a:off x="4915808" y="3223493"/>
            <a:ext cx="1021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data_entrada</a:t>
            </a:r>
            <a:endParaRPr lang="pt-BR" sz="1200" dirty="0"/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C9479CA-1E15-4696-8529-7C2F9EE6737E}"/>
              </a:ext>
            </a:extLst>
          </p:cNvPr>
          <p:cNvCxnSpPr/>
          <p:nvPr/>
        </p:nvCxnSpPr>
        <p:spPr>
          <a:xfrm flipH="1">
            <a:off x="1619601" y="3910559"/>
            <a:ext cx="868101" cy="89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48EA22E5-05F8-480E-ADFE-ADB2CC16851C}"/>
              </a:ext>
            </a:extLst>
          </p:cNvPr>
          <p:cNvCxnSpPr>
            <a:cxnSpLocks/>
          </p:cNvCxnSpPr>
          <p:nvPr/>
        </p:nvCxnSpPr>
        <p:spPr>
          <a:xfrm>
            <a:off x="4023251" y="3927145"/>
            <a:ext cx="1035645" cy="84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E684ACAB-9D50-4E46-A173-8421541B89C0}"/>
              </a:ext>
            </a:extLst>
          </p:cNvPr>
          <p:cNvCxnSpPr>
            <a:cxnSpLocks/>
          </p:cNvCxnSpPr>
          <p:nvPr/>
        </p:nvCxnSpPr>
        <p:spPr>
          <a:xfrm>
            <a:off x="3394263" y="3910559"/>
            <a:ext cx="0" cy="862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842BF26E-5448-45E6-A4EC-3C2ACE58E107}"/>
              </a:ext>
            </a:extLst>
          </p:cNvPr>
          <p:cNvSpPr/>
          <p:nvPr/>
        </p:nvSpPr>
        <p:spPr>
          <a:xfrm>
            <a:off x="4667696" y="4786956"/>
            <a:ext cx="1636643" cy="914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QUARTO ESPECIAL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A4F33B8-F986-4E7E-AD45-FE30F4F9E0F9}"/>
              </a:ext>
            </a:extLst>
          </p:cNvPr>
          <p:cNvSpPr/>
          <p:nvPr/>
        </p:nvSpPr>
        <p:spPr>
          <a:xfrm>
            <a:off x="2920363" y="4786955"/>
            <a:ext cx="1603316" cy="91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QUARTO CASAL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5A22467-52D3-4955-8F5A-6FDDD4D5BAD3}"/>
              </a:ext>
            </a:extLst>
          </p:cNvPr>
          <p:cNvSpPr/>
          <p:nvPr/>
        </p:nvSpPr>
        <p:spPr>
          <a:xfrm>
            <a:off x="1186941" y="4808849"/>
            <a:ext cx="1603317" cy="895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QUARTO SIMPLES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48A64AF5-7B43-4AE0-BA46-D325EE59E727}"/>
              </a:ext>
            </a:extLst>
          </p:cNvPr>
          <p:cNvCxnSpPr/>
          <p:nvPr/>
        </p:nvCxnSpPr>
        <p:spPr>
          <a:xfrm>
            <a:off x="1269267" y="5701164"/>
            <a:ext cx="0" cy="26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5CF6EC7A-80A5-406E-941E-974E9A9F366C}"/>
              </a:ext>
            </a:extLst>
          </p:cNvPr>
          <p:cNvCxnSpPr/>
          <p:nvPr/>
        </p:nvCxnSpPr>
        <p:spPr>
          <a:xfrm>
            <a:off x="1937972" y="5704440"/>
            <a:ext cx="0" cy="26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8508A928-267B-47BE-8CC4-DDFFAB6171F4}"/>
              </a:ext>
            </a:extLst>
          </p:cNvPr>
          <p:cNvCxnSpPr/>
          <p:nvPr/>
        </p:nvCxnSpPr>
        <p:spPr>
          <a:xfrm>
            <a:off x="2461544" y="5696143"/>
            <a:ext cx="0" cy="26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255C6BD7-779A-43D0-A72E-27C0C5AB7CF5}"/>
              </a:ext>
            </a:extLst>
          </p:cNvPr>
          <p:cNvSpPr/>
          <p:nvPr/>
        </p:nvSpPr>
        <p:spPr>
          <a:xfrm>
            <a:off x="1230151" y="5963387"/>
            <a:ext cx="81276" cy="833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47D6CDDB-F5E4-48A9-BE17-EAC6C9A2D012}"/>
              </a:ext>
            </a:extLst>
          </p:cNvPr>
          <p:cNvSpPr/>
          <p:nvPr/>
        </p:nvSpPr>
        <p:spPr>
          <a:xfrm>
            <a:off x="1897334" y="5966663"/>
            <a:ext cx="81276" cy="833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CF71137B-EDB9-4EAE-9736-E0E7F38A087A}"/>
              </a:ext>
            </a:extLst>
          </p:cNvPr>
          <p:cNvSpPr/>
          <p:nvPr/>
        </p:nvSpPr>
        <p:spPr>
          <a:xfrm>
            <a:off x="2424672" y="5966663"/>
            <a:ext cx="81276" cy="833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60AD08D-6737-429B-8980-678FE129ACC4}"/>
              </a:ext>
            </a:extLst>
          </p:cNvPr>
          <p:cNvSpPr txBox="1"/>
          <p:nvPr/>
        </p:nvSpPr>
        <p:spPr>
          <a:xfrm>
            <a:off x="923359" y="6005043"/>
            <a:ext cx="776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uma ou três cama de solteiro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E1E04773-1DC3-4D8C-97BF-9C78D369FA40}"/>
              </a:ext>
            </a:extLst>
          </p:cNvPr>
          <p:cNvSpPr txBox="1"/>
          <p:nvPr/>
        </p:nvSpPr>
        <p:spPr>
          <a:xfrm>
            <a:off x="1505461" y="6008351"/>
            <a:ext cx="776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com ou sem banheira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DD223A79-A1DD-4094-8826-EC8B19E422E2}"/>
              </a:ext>
            </a:extLst>
          </p:cNvPr>
          <p:cNvSpPr txBox="1"/>
          <p:nvPr/>
        </p:nvSpPr>
        <p:spPr>
          <a:xfrm>
            <a:off x="2073476" y="6017548"/>
            <a:ext cx="776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tv a cabo ou normal</a:t>
            </a:r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C1EA7EC4-EB06-45E2-9CEC-CF630659490D}"/>
              </a:ext>
            </a:extLst>
          </p:cNvPr>
          <p:cNvCxnSpPr/>
          <p:nvPr/>
        </p:nvCxnSpPr>
        <p:spPr>
          <a:xfrm>
            <a:off x="3035529" y="5711638"/>
            <a:ext cx="0" cy="26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9D8C4F22-68F7-427C-969C-F82EC32F909A}"/>
              </a:ext>
            </a:extLst>
          </p:cNvPr>
          <p:cNvCxnSpPr/>
          <p:nvPr/>
        </p:nvCxnSpPr>
        <p:spPr>
          <a:xfrm>
            <a:off x="3754158" y="5723933"/>
            <a:ext cx="0" cy="26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15D68DE7-5CD8-4FD2-ABBA-9DCB0C2E24DB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4319738" y="5715611"/>
            <a:ext cx="8007" cy="45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>
            <a:extLst>
              <a:ext uri="{FF2B5EF4-FFF2-40B4-BE49-F238E27FC236}">
                <a16:creationId xmlns:a16="http://schemas.microsoft.com/office/drawing/2014/main" id="{FD5171CE-74DE-47AF-9757-FC92F902C92A}"/>
              </a:ext>
            </a:extLst>
          </p:cNvPr>
          <p:cNvSpPr/>
          <p:nvPr/>
        </p:nvSpPr>
        <p:spPr>
          <a:xfrm>
            <a:off x="2989346" y="5970636"/>
            <a:ext cx="81276" cy="833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E74B4788-34AB-4B21-B70B-C4CD19C6FF1F}"/>
              </a:ext>
            </a:extLst>
          </p:cNvPr>
          <p:cNvSpPr/>
          <p:nvPr/>
        </p:nvSpPr>
        <p:spPr>
          <a:xfrm>
            <a:off x="3713520" y="5986156"/>
            <a:ext cx="81276" cy="833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9DFB556A-4481-465C-8768-A9C68A7D6FAA}"/>
              </a:ext>
            </a:extLst>
          </p:cNvPr>
          <p:cNvSpPr/>
          <p:nvPr/>
        </p:nvSpPr>
        <p:spPr>
          <a:xfrm>
            <a:off x="4287107" y="6171077"/>
            <a:ext cx="81276" cy="833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F2C24B86-C9BD-4FB3-AA6B-D34560073A90}"/>
              </a:ext>
            </a:extLst>
          </p:cNvPr>
          <p:cNvSpPr txBox="1"/>
          <p:nvPr/>
        </p:nvSpPr>
        <p:spPr>
          <a:xfrm>
            <a:off x="2691276" y="5999965"/>
            <a:ext cx="776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uma cama de casal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8FDFAA1-82BF-4082-8374-D68364D0B946}"/>
              </a:ext>
            </a:extLst>
          </p:cNvPr>
          <p:cNvSpPr txBox="1"/>
          <p:nvPr/>
        </p:nvSpPr>
        <p:spPr>
          <a:xfrm>
            <a:off x="3345527" y="6032935"/>
            <a:ext cx="860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hidromassagem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DB3C88BF-FF05-400F-9963-710EF8B70092}"/>
              </a:ext>
            </a:extLst>
          </p:cNvPr>
          <p:cNvSpPr txBox="1"/>
          <p:nvPr/>
        </p:nvSpPr>
        <p:spPr>
          <a:xfrm>
            <a:off x="3964851" y="6212733"/>
            <a:ext cx="776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tv a cabo ou normal</a:t>
            </a:r>
          </a:p>
        </p:txBody>
      </p: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F603351D-AE32-432B-A4DB-851F7B6A4225}"/>
              </a:ext>
            </a:extLst>
          </p:cNvPr>
          <p:cNvCxnSpPr>
            <a:cxnSpLocks/>
          </p:cNvCxnSpPr>
          <p:nvPr/>
        </p:nvCxnSpPr>
        <p:spPr>
          <a:xfrm>
            <a:off x="3394263" y="5711638"/>
            <a:ext cx="0" cy="6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C67EFF54-0EDE-434A-A352-B5C3F933F6E1}"/>
              </a:ext>
            </a:extLst>
          </p:cNvPr>
          <p:cNvSpPr/>
          <p:nvPr/>
        </p:nvSpPr>
        <p:spPr>
          <a:xfrm>
            <a:off x="3353625" y="6340354"/>
            <a:ext cx="81276" cy="833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B192096F-B353-4FFE-A968-B48AABB9B0CE}"/>
              </a:ext>
            </a:extLst>
          </p:cNvPr>
          <p:cNvSpPr txBox="1"/>
          <p:nvPr/>
        </p:nvSpPr>
        <p:spPr>
          <a:xfrm>
            <a:off x="3008151" y="6373684"/>
            <a:ext cx="776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com ou sem internet</a:t>
            </a:r>
          </a:p>
        </p:txBody>
      </p: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B31A6A88-15BF-4085-B36C-7E72F1F7B8E2}"/>
              </a:ext>
            </a:extLst>
          </p:cNvPr>
          <p:cNvCxnSpPr/>
          <p:nvPr/>
        </p:nvCxnSpPr>
        <p:spPr>
          <a:xfrm>
            <a:off x="4818525" y="5679884"/>
            <a:ext cx="0" cy="26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6F0EAFAC-66AD-4334-B722-0BE77AFADFE5}"/>
              </a:ext>
            </a:extLst>
          </p:cNvPr>
          <p:cNvCxnSpPr/>
          <p:nvPr/>
        </p:nvCxnSpPr>
        <p:spPr>
          <a:xfrm>
            <a:off x="5463018" y="5696143"/>
            <a:ext cx="0" cy="26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63B2C4A6-278A-4930-8385-DA296B6EEB72}"/>
              </a:ext>
            </a:extLst>
          </p:cNvPr>
          <p:cNvCxnSpPr/>
          <p:nvPr/>
        </p:nvCxnSpPr>
        <p:spPr>
          <a:xfrm>
            <a:off x="6032524" y="5696142"/>
            <a:ext cx="0" cy="26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ipse 99">
            <a:extLst>
              <a:ext uri="{FF2B5EF4-FFF2-40B4-BE49-F238E27FC236}">
                <a16:creationId xmlns:a16="http://schemas.microsoft.com/office/drawing/2014/main" id="{7193AA16-DFC5-4666-9AFF-54ABE8527D8D}"/>
              </a:ext>
            </a:extLst>
          </p:cNvPr>
          <p:cNvSpPr/>
          <p:nvPr/>
        </p:nvSpPr>
        <p:spPr>
          <a:xfrm>
            <a:off x="4777887" y="5920658"/>
            <a:ext cx="81276" cy="833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2335693C-7DDC-4392-B354-6CAD37868422}"/>
              </a:ext>
            </a:extLst>
          </p:cNvPr>
          <p:cNvSpPr/>
          <p:nvPr/>
        </p:nvSpPr>
        <p:spPr>
          <a:xfrm>
            <a:off x="5422531" y="5942107"/>
            <a:ext cx="81276" cy="833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12467AA1-3611-4897-A3AF-45E5279BB199}"/>
              </a:ext>
            </a:extLst>
          </p:cNvPr>
          <p:cNvSpPr/>
          <p:nvPr/>
        </p:nvSpPr>
        <p:spPr>
          <a:xfrm>
            <a:off x="5995464" y="5942107"/>
            <a:ext cx="81276" cy="833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087EC7D8-4491-4194-8116-3678D969857E}"/>
              </a:ext>
            </a:extLst>
          </p:cNvPr>
          <p:cNvSpPr txBox="1"/>
          <p:nvPr/>
        </p:nvSpPr>
        <p:spPr>
          <a:xfrm>
            <a:off x="4443719" y="5947132"/>
            <a:ext cx="776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uma cama de casal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A1D5C6F8-29ED-48BA-8CC3-08A16F74AF7D}"/>
              </a:ext>
            </a:extLst>
          </p:cNvPr>
          <p:cNvSpPr txBox="1"/>
          <p:nvPr/>
        </p:nvSpPr>
        <p:spPr>
          <a:xfrm>
            <a:off x="5070133" y="5998951"/>
            <a:ext cx="860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hidromassagem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C82DDDFA-D58F-495C-B842-DA8851E43400}"/>
              </a:ext>
            </a:extLst>
          </p:cNvPr>
          <p:cNvSpPr txBox="1"/>
          <p:nvPr/>
        </p:nvSpPr>
        <p:spPr>
          <a:xfrm>
            <a:off x="5694519" y="5970319"/>
            <a:ext cx="776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tv a cabo</a:t>
            </a:r>
          </a:p>
        </p:txBody>
      </p:sp>
      <p:cxnSp>
        <p:nvCxnSpPr>
          <p:cNvPr id="106" name="Conector de Seta Reta 105">
            <a:extLst>
              <a:ext uri="{FF2B5EF4-FFF2-40B4-BE49-F238E27FC236}">
                <a16:creationId xmlns:a16="http://schemas.microsoft.com/office/drawing/2014/main" id="{B2882DA1-C9CC-4ED8-9A73-A88115593274}"/>
              </a:ext>
            </a:extLst>
          </p:cNvPr>
          <p:cNvCxnSpPr>
            <a:cxnSpLocks/>
          </p:cNvCxnSpPr>
          <p:nvPr/>
        </p:nvCxnSpPr>
        <p:spPr>
          <a:xfrm>
            <a:off x="5854031" y="5702091"/>
            <a:ext cx="0" cy="6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Elipse 106">
            <a:extLst>
              <a:ext uri="{FF2B5EF4-FFF2-40B4-BE49-F238E27FC236}">
                <a16:creationId xmlns:a16="http://schemas.microsoft.com/office/drawing/2014/main" id="{DB9BD75A-3595-4163-97CC-0CEFF5144778}"/>
              </a:ext>
            </a:extLst>
          </p:cNvPr>
          <p:cNvSpPr/>
          <p:nvPr/>
        </p:nvSpPr>
        <p:spPr>
          <a:xfrm>
            <a:off x="5813393" y="6296186"/>
            <a:ext cx="81276" cy="833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29D5B52B-A1D8-4478-B7AD-064D22340001}"/>
              </a:ext>
            </a:extLst>
          </p:cNvPr>
          <p:cNvSpPr txBox="1"/>
          <p:nvPr/>
        </p:nvSpPr>
        <p:spPr>
          <a:xfrm>
            <a:off x="5453316" y="6311132"/>
            <a:ext cx="776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internet</a:t>
            </a:r>
          </a:p>
        </p:txBody>
      </p:sp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921DABF6-6C6D-46A0-9B83-D6090AA905DC}"/>
              </a:ext>
            </a:extLst>
          </p:cNvPr>
          <p:cNvCxnSpPr>
            <a:cxnSpLocks/>
          </p:cNvCxnSpPr>
          <p:nvPr/>
        </p:nvCxnSpPr>
        <p:spPr>
          <a:xfrm>
            <a:off x="5130619" y="5706554"/>
            <a:ext cx="0" cy="6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A92B1031-4BCA-4CD1-A7F1-2E6F45021205}"/>
              </a:ext>
            </a:extLst>
          </p:cNvPr>
          <p:cNvSpPr txBox="1"/>
          <p:nvPr/>
        </p:nvSpPr>
        <p:spPr>
          <a:xfrm>
            <a:off x="4760392" y="6325267"/>
            <a:ext cx="776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sala de trabalho</a:t>
            </a:r>
          </a:p>
        </p:txBody>
      </p:sp>
      <p:cxnSp>
        <p:nvCxnSpPr>
          <p:cNvPr id="113" name="Conector: Angulado 112">
            <a:extLst>
              <a:ext uri="{FF2B5EF4-FFF2-40B4-BE49-F238E27FC236}">
                <a16:creationId xmlns:a16="http://schemas.microsoft.com/office/drawing/2014/main" id="{E5474073-AAAF-4BBB-BBEF-F2AF0679E15A}"/>
              </a:ext>
            </a:extLst>
          </p:cNvPr>
          <p:cNvCxnSpPr>
            <a:cxnSpLocks/>
          </p:cNvCxnSpPr>
          <p:nvPr/>
        </p:nvCxnSpPr>
        <p:spPr>
          <a:xfrm>
            <a:off x="4440072" y="2122043"/>
            <a:ext cx="2857067" cy="9590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EBD986FD-D242-4DF3-ACD1-FCB09C0329F4}"/>
              </a:ext>
            </a:extLst>
          </p:cNvPr>
          <p:cNvCxnSpPr/>
          <p:nvPr/>
        </p:nvCxnSpPr>
        <p:spPr>
          <a:xfrm flipV="1">
            <a:off x="4443719" y="1787264"/>
            <a:ext cx="0" cy="336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Losango 120">
            <a:extLst>
              <a:ext uri="{FF2B5EF4-FFF2-40B4-BE49-F238E27FC236}">
                <a16:creationId xmlns:a16="http://schemas.microsoft.com/office/drawing/2014/main" id="{412ED7ED-F8FA-4427-B184-27E084C3E6A5}"/>
              </a:ext>
            </a:extLst>
          </p:cNvPr>
          <p:cNvSpPr/>
          <p:nvPr/>
        </p:nvSpPr>
        <p:spPr>
          <a:xfrm>
            <a:off x="6961473" y="2967401"/>
            <a:ext cx="671331" cy="346153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BDFBAD7C-C079-4C17-96FC-97DE85383F24}"/>
              </a:ext>
            </a:extLst>
          </p:cNvPr>
          <p:cNvSpPr/>
          <p:nvPr/>
        </p:nvSpPr>
        <p:spPr>
          <a:xfrm>
            <a:off x="8061713" y="2556439"/>
            <a:ext cx="2194215" cy="1076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SERVIÇO DE QUARTO</a:t>
            </a:r>
          </a:p>
        </p:txBody>
      </p:sp>
      <p:cxnSp>
        <p:nvCxnSpPr>
          <p:cNvPr id="124" name="Conector de Seta Reta 123">
            <a:extLst>
              <a:ext uri="{FF2B5EF4-FFF2-40B4-BE49-F238E27FC236}">
                <a16:creationId xmlns:a16="http://schemas.microsoft.com/office/drawing/2014/main" id="{74934EDB-FB7D-438F-8490-17248A73A215}"/>
              </a:ext>
            </a:extLst>
          </p:cNvPr>
          <p:cNvCxnSpPr>
            <a:stCxn id="121" idx="3"/>
          </p:cNvCxnSpPr>
          <p:nvPr/>
        </p:nvCxnSpPr>
        <p:spPr>
          <a:xfrm flipV="1">
            <a:off x="7632804" y="3137058"/>
            <a:ext cx="424669" cy="3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de Seta Reta 124">
            <a:extLst>
              <a:ext uri="{FF2B5EF4-FFF2-40B4-BE49-F238E27FC236}">
                <a16:creationId xmlns:a16="http://schemas.microsoft.com/office/drawing/2014/main" id="{903B8348-7413-42AE-B9BB-6DB890FC8724}"/>
              </a:ext>
            </a:extLst>
          </p:cNvPr>
          <p:cNvCxnSpPr/>
          <p:nvPr/>
        </p:nvCxnSpPr>
        <p:spPr>
          <a:xfrm>
            <a:off x="10255928" y="2607539"/>
            <a:ext cx="62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Elipse 125">
            <a:extLst>
              <a:ext uri="{FF2B5EF4-FFF2-40B4-BE49-F238E27FC236}">
                <a16:creationId xmlns:a16="http://schemas.microsoft.com/office/drawing/2014/main" id="{3616361E-6D81-41F9-B5CA-93EDF72193D2}"/>
              </a:ext>
            </a:extLst>
          </p:cNvPr>
          <p:cNvSpPr/>
          <p:nvPr/>
        </p:nvSpPr>
        <p:spPr>
          <a:xfrm>
            <a:off x="10888974" y="2513562"/>
            <a:ext cx="237152" cy="1760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AD3B6237-D021-42B1-96F3-3582BE54FF5F}"/>
              </a:ext>
            </a:extLst>
          </p:cNvPr>
          <p:cNvSpPr txBox="1"/>
          <p:nvPr/>
        </p:nvSpPr>
        <p:spPr>
          <a:xfrm>
            <a:off x="11066729" y="2463080"/>
            <a:ext cx="659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cozinha</a:t>
            </a:r>
          </a:p>
        </p:txBody>
      </p: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8970FC8A-2392-4E76-A5CD-D8B82C6A7F2C}"/>
              </a:ext>
            </a:extLst>
          </p:cNvPr>
          <p:cNvCxnSpPr/>
          <p:nvPr/>
        </p:nvCxnSpPr>
        <p:spPr>
          <a:xfrm>
            <a:off x="10255928" y="2889479"/>
            <a:ext cx="62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ipse 128">
            <a:extLst>
              <a:ext uri="{FF2B5EF4-FFF2-40B4-BE49-F238E27FC236}">
                <a16:creationId xmlns:a16="http://schemas.microsoft.com/office/drawing/2014/main" id="{2F8F2407-3562-496A-A9E1-B346EE2D2FAF}"/>
              </a:ext>
            </a:extLst>
          </p:cNvPr>
          <p:cNvSpPr/>
          <p:nvPr/>
        </p:nvSpPr>
        <p:spPr>
          <a:xfrm>
            <a:off x="10888974" y="2795502"/>
            <a:ext cx="237152" cy="1760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71D3BF13-7850-446E-A3A9-C6BC8C0EF8FB}"/>
              </a:ext>
            </a:extLst>
          </p:cNvPr>
          <p:cNvSpPr txBox="1"/>
          <p:nvPr/>
        </p:nvSpPr>
        <p:spPr>
          <a:xfrm>
            <a:off x="11066729" y="2745020"/>
            <a:ext cx="887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cabelereiro</a:t>
            </a:r>
          </a:p>
        </p:txBody>
      </p:sp>
      <p:cxnSp>
        <p:nvCxnSpPr>
          <p:cNvPr id="140" name="Conector de Seta Reta 139">
            <a:extLst>
              <a:ext uri="{FF2B5EF4-FFF2-40B4-BE49-F238E27FC236}">
                <a16:creationId xmlns:a16="http://schemas.microsoft.com/office/drawing/2014/main" id="{7DD426BA-9F2F-415C-8F7F-0A2053F23113}"/>
              </a:ext>
            </a:extLst>
          </p:cNvPr>
          <p:cNvCxnSpPr/>
          <p:nvPr/>
        </p:nvCxnSpPr>
        <p:spPr>
          <a:xfrm>
            <a:off x="10255928" y="3199608"/>
            <a:ext cx="62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Elipse 140">
            <a:extLst>
              <a:ext uri="{FF2B5EF4-FFF2-40B4-BE49-F238E27FC236}">
                <a16:creationId xmlns:a16="http://schemas.microsoft.com/office/drawing/2014/main" id="{2919C49C-3B1F-48C0-9A31-D03CA1EB7A32}"/>
              </a:ext>
            </a:extLst>
          </p:cNvPr>
          <p:cNvSpPr/>
          <p:nvPr/>
        </p:nvSpPr>
        <p:spPr>
          <a:xfrm>
            <a:off x="10888974" y="3105631"/>
            <a:ext cx="237152" cy="1760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AC903B10-E379-40EA-952C-68EE019F5EFF}"/>
              </a:ext>
            </a:extLst>
          </p:cNvPr>
          <p:cNvSpPr txBox="1"/>
          <p:nvPr/>
        </p:nvSpPr>
        <p:spPr>
          <a:xfrm>
            <a:off x="11066729" y="3055149"/>
            <a:ext cx="830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lavanderia</a:t>
            </a:r>
          </a:p>
        </p:txBody>
      </p:sp>
      <p:cxnSp>
        <p:nvCxnSpPr>
          <p:cNvPr id="143" name="Conector de Seta Reta 142">
            <a:extLst>
              <a:ext uri="{FF2B5EF4-FFF2-40B4-BE49-F238E27FC236}">
                <a16:creationId xmlns:a16="http://schemas.microsoft.com/office/drawing/2014/main" id="{EC36C922-26ED-4712-BFD5-6F85CB761E7E}"/>
              </a:ext>
            </a:extLst>
          </p:cNvPr>
          <p:cNvCxnSpPr/>
          <p:nvPr/>
        </p:nvCxnSpPr>
        <p:spPr>
          <a:xfrm>
            <a:off x="10255928" y="3510495"/>
            <a:ext cx="62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Elipse 143">
            <a:extLst>
              <a:ext uri="{FF2B5EF4-FFF2-40B4-BE49-F238E27FC236}">
                <a16:creationId xmlns:a16="http://schemas.microsoft.com/office/drawing/2014/main" id="{FEA6ECE3-9207-485A-8337-4D2CA5036C9C}"/>
              </a:ext>
            </a:extLst>
          </p:cNvPr>
          <p:cNvSpPr/>
          <p:nvPr/>
        </p:nvSpPr>
        <p:spPr>
          <a:xfrm>
            <a:off x="10888974" y="3416518"/>
            <a:ext cx="237152" cy="1760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366CE05D-75B5-4A2A-8996-5C24C614248D}"/>
              </a:ext>
            </a:extLst>
          </p:cNvPr>
          <p:cNvSpPr txBox="1"/>
          <p:nvPr/>
        </p:nvSpPr>
        <p:spPr>
          <a:xfrm>
            <a:off x="11066729" y="3366036"/>
            <a:ext cx="645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alfaiate</a:t>
            </a:r>
          </a:p>
        </p:txBody>
      </p:sp>
      <p:cxnSp>
        <p:nvCxnSpPr>
          <p:cNvPr id="146" name="Conector de Seta Reta 145">
            <a:extLst>
              <a:ext uri="{FF2B5EF4-FFF2-40B4-BE49-F238E27FC236}">
                <a16:creationId xmlns:a16="http://schemas.microsoft.com/office/drawing/2014/main" id="{FE3B26D1-ADE6-4F8A-81B1-67B5ABBEB37C}"/>
              </a:ext>
            </a:extLst>
          </p:cNvPr>
          <p:cNvCxnSpPr/>
          <p:nvPr/>
        </p:nvCxnSpPr>
        <p:spPr>
          <a:xfrm>
            <a:off x="9268744" y="3643513"/>
            <a:ext cx="0" cy="26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Elipse 146">
            <a:extLst>
              <a:ext uri="{FF2B5EF4-FFF2-40B4-BE49-F238E27FC236}">
                <a16:creationId xmlns:a16="http://schemas.microsoft.com/office/drawing/2014/main" id="{581E1031-8954-41F9-BE30-0CAB5721917F}"/>
              </a:ext>
            </a:extLst>
          </p:cNvPr>
          <p:cNvSpPr/>
          <p:nvPr/>
        </p:nvSpPr>
        <p:spPr>
          <a:xfrm>
            <a:off x="9231872" y="3914033"/>
            <a:ext cx="81276" cy="833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233E6353-DB56-4EC2-BDBF-554FD9E4E207}"/>
              </a:ext>
            </a:extLst>
          </p:cNvPr>
          <p:cNvSpPr txBox="1"/>
          <p:nvPr/>
        </p:nvSpPr>
        <p:spPr>
          <a:xfrm>
            <a:off x="8880676" y="3964918"/>
            <a:ext cx="776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frigobar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DB9F5075-4E88-435A-B385-56965801B9B3}"/>
              </a:ext>
            </a:extLst>
          </p:cNvPr>
          <p:cNvCxnSpPr/>
          <p:nvPr/>
        </p:nvCxnSpPr>
        <p:spPr>
          <a:xfrm>
            <a:off x="3964851" y="1798820"/>
            <a:ext cx="0" cy="890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8AA3A72B-46C2-41C5-9661-D074807D285E}"/>
              </a:ext>
            </a:extLst>
          </p:cNvPr>
          <p:cNvCxnSpPr/>
          <p:nvPr/>
        </p:nvCxnSpPr>
        <p:spPr>
          <a:xfrm>
            <a:off x="3964851" y="2689599"/>
            <a:ext cx="26889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8424FD3C-DD96-493A-B40C-D467AFEA7474}"/>
              </a:ext>
            </a:extLst>
          </p:cNvPr>
          <p:cNvCxnSpPr/>
          <p:nvPr/>
        </p:nvCxnSpPr>
        <p:spPr>
          <a:xfrm>
            <a:off x="6653849" y="4373880"/>
            <a:ext cx="1697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349810D7-DB1B-4B2C-B3F9-8EFAFD043442}"/>
              </a:ext>
            </a:extLst>
          </p:cNvPr>
          <p:cNvCxnSpPr/>
          <p:nvPr/>
        </p:nvCxnSpPr>
        <p:spPr>
          <a:xfrm>
            <a:off x="8001000" y="4373880"/>
            <a:ext cx="0" cy="65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261994E8-AAB5-4A4E-8E22-635147EE4210}"/>
              </a:ext>
            </a:extLst>
          </p:cNvPr>
          <p:cNvCxnSpPr/>
          <p:nvPr/>
        </p:nvCxnSpPr>
        <p:spPr>
          <a:xfrm>
            <a:off x="6653849" y="2689599"/>
            <a:ext cx="0" cy="1684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Losango 110">
            <a:extLst>
              <a:ext uri="{FF2B5EF4-FFF2-40B4-BE49-F238E27FC236}">
                <a16:creationId xmlns:a16="http://schemas.microsoft.com/office/drawing/2014/main" id="{769A4501-1E2D-48E1-BF49-75D2D184DE92}"/>
              </a:ext>
            </a:extLst>
          </p:cNvPr>
          <p:cNvSpPr/>
          <p:nvPr/>
        </p:nvSpPr>
        <p:spPr>
          <a:xfrm>
            <a:off x="7860030" y="4786955"/>
            <a:ext cx="281940" cy="39624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0A36BC3A-8B35-4F98-B659-ED0AD24845D4}"/>
              </a:ext>
            </a:extLst>
          </p:cNvPr>
          <p:cNvCxnSpPr>
            <a:stCxn id="111" idx="2"/>
          </p:cNvCxnSpPr>
          <p:nvPr/>
        </p:nvCxnSpPr>
        <p:spPr>
          <a:xfrm>
            <a:off x="8001000" y="5183195"/>
            <a:ext cx="0" cy="29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E586CD54-330F-466D-A23E-E3A1BF172C39}"/>
              </a:ext>
            </a:extLst>
          </p:cNvPr>
          <p:cNvSpPr/>
          <p:nvPr/>
        </p:nvSpPr>
        <p:spPr>
          <a:xfrm>
            <a:off x="7142455" y="5473127"/>
            <a:ext cx="1889758" cy="1021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CHECK-OUT</a:t>
            </a:r>
          </a:p>
        </p:txBody>
      </p:sp>
      <p:cxnSp>
        <p:nvCxnSpPr>
          <p:cNvPr id="114" name="Conector de Seta Reta 113">
            <a:extLst>
              <a:ext uri="{FF2B5EF4-FFF2-40B4-BE49-F238E27FC236}">
                <a16:creationId xmlns:a16="http://schemas.microsoft.com/office/drawing/2014/main" id="{5AD3C9C4-FCC8-490E-BD46-E6D9565244C4}"/>
              </a:ext>
            </a:extLst>
          </p:cNvPr>
          <p:cNvCxnSpPr/>
          <p:nvPr/>
        </p:nvCxnSpPr>
        <p:spPr>
          <a:xfrm>
            <a:off x="9032799" y="5616554"/>
            <a:ext cx="62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Elipse 114">
            <a:extLst>
              <a:ext uri="{FF2B5EF4-FFF2-40B4-BE49-F238E27FC236}">
                <a16:creationId xmlns:a16="http://schemas.microsoft.com/office/drawing/2014/main" id="{BE591D48-09BF-49C8-B919-C9D8361B2EFE}"/>
              </a:ext>
            </a:extLst>
          </p:cNvPr>
          <p:cNvSpPr/>
          <p:nvPr/>
        </p:nvSpPr>
        <p:spPr>
          <a:xfrm>
            <a:off x="9669315" y="5539229"/>
            <a:ext cx="237152" cy="1760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3E6EA1EC-07A9-4217-98CC-6C1D5BD80FED}"/>
              </a:ext>
            </a:extLst>
          </p:cNvPr>
          <p:cNvSpPr txBox="1"/>
          <p:nvPr/>
        </p:nvSpPr>
        <p:spPr>
          <a:xfrm>
            <a:off x="9849015" y="5473127"/>
            <a:ext cx="1095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data_de_saida</a:t>
            </a:r>
            <a:endParaRPr lang="pt-BR" sz="1200" dirty="0"/>
          </a:p>
        </p:txBody>
      </p:sp>
      <p:cxnSp>
        <p:nvCxnSpPr>
          <p:cNvPr id="117" name="Conector de Seta Reta 116">
            <a:extLst>
              <a:ext uri="{FF2B5EF4-FFF2-40B4-BE49-F238E27FC236}">
                <a16:creationId xmlns:a16="http://schemas.microsoft.com/office/drawing/2014/main" id="{00D0DE07-F0A4-4383-B382-B66DB7391CCB}"/>
              </a:ext>
            </a:extLst>
          </p:cNvPr>
          <p:cNvCxnSpPr/>
          <p:nvPr/>
        </p:nvCxnSpPr>
        <p:spPr>
          <a:xfrm>
            <a:off x="9032799" y="6038554"/>
            <a:ext cx="62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ipse 117">
            <a:extLst>
              <a:ext uri="{FF2B5EF4-FFF2-40B4-BE49-F238E27FC236}">
                <a16:creationId xmlns:a16="http://schemas.microsoft.com/office/drawing/2014/main" id="{0284DB47-F99B-4356-A55C-E9DEAAA48DA4}"/>
              </a:ext>
            </a:extLst>
          </p:cNvPr>
          <p:cNvSpPr/>
          <p:nvPr/>
        </p:nvSpPr>
        <p:spPr>
          <a:xfrm>
            <a:off x="9665860" y="5962619"/>
            <a:ext cx="237152" cy="1760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74D62BB8-A7DD-4D11-BE17-EAF479D93DBD}"/>
              </a:ext>
            </a:extLst>
          </p:cNvPr>
          <p:cNvSpPr txBox="1"/>
          <p:nvPr/>
        </p:nvSpPr>
        <p:spPr>
          <a:xfrm>
            <a:off x="9849015" y="5894435"/>
            <a:ext cx="861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valor_total</a:t>
            </a:r>
            <a:endParaRPr lang="pt-BR" sz="1200" dirty="0"/>
          </a:p>
        </p:txBody>
      </p:sp>
      <p:cxnSp>
        <p:nvCxnSpPr>
          <p:cNvPr id="75" name="Conector: Angulado 74">
            <a:extLst>
              <a:ext uri="{FF2B5EF4-FFF2-40B4-BE49-F238E27FC236}">
                <a16:creationId xmlns:a16="http://schemas.microsoft.com/office/drawing/2014/main" id="{1CFB120B-F743-4DB5-9CE0-48237C7F96C0}"/>
              </a:ext>
            </a:extLst>
          </p:cNvPr>
          <p:cNvCxnSpPr>
            <a:cxnSpLocks/>
          </p:cNvCxnSpPr>
          <p:nvPr/>
        </p:nvCxnSpPr>
        <p:spPr>
          <a:xfrm>
            <a:off x="9026823" y="6416413"/>
            <a:ext cx="1758875" cy="2544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7DF3057C-4DE2-485D-8BA1-3141ED39F2B0}"/>
              </a:ext>
            </a:extLst>
          </p:cNvPr>
          <p:cNvSpPr/>
          <p:nvPr/>
        </p:nvSpPr>
        <p:spPr>
          <a:xfrm>
            <a:off x="10779064" y="6084400"/>
            <a:ext cx="1220378" cy="668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CONTA ENCERRADA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0CB484FE-C524-4AA4-80A4-B5C0F02F1688}"/>
              </a:ext>
            </a:extLst>
          </p:cNvPr>
          <p:cNvSpPr txBox="1"/>
          <p:nvPr/>
        </p:nvSpPr>
        <p:spPr>
          <a:xfrm>
            <a:off x="366932" y="48768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1) d:</a:t>
            </a: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3B4489EA-7DA7-4167-B1F1-40982ACD3F78}"/>
              </a:ext>
            </a:extLst>
          </p:cNvPr>
          <p:cNvSpPr txBox="1"/>
          <p:nvPr/>
        </p:nvSpPr>
        <p:spPr>
          <a:xfrm>
            <a:off x="2287676" y="1764001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(1,0)</a:t>
            </a:r>
          </a:p>
        </p:txBody>
      </p: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4E20F39F-2880-4D83-94B4-E97DC70267B6}"/>
              </a:ext>
            </a:extLst>
          </p:cNvPr>
          <p:cNvSpPr txBox="1"/>
          <p:nvPr/>
        </p:nvSpPr>
        <p:spPr>
          <a:xfrm>
            <a:off x="2540873" y="3909330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(1,0)</a:t>
            </a:r>
          </a:p>
        </p:txBody>
      </p: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3331C81B-86CC-43C0-B08B-008D4F0565A7}"/>
              </a:ext>
            </a:extLst>
          </p:cNvPr>
          <p:cNvSpPr txBox="1"/>
          <p:nvPr/>
        </p:nvSpPr>
        <p:spPr>
          <a:xfrm>
            <a:off x="7496986" y="2560660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(1,0)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C8F6452B-06F2-4A87-B94A-64433ACA8636}"/>
              </a:ext>
            </a:extLst>
          </p:cNvPr>
          <p:cNvSpPr txBox="1"/>
          <p:nvPr/>
        </p:nvSpPr>
        <p:spPr>
          <a:xfrm>
            <a:off x="7086285" y="5103795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(1,0)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24600360-57B2-40F8-AC36-209FFE413409}"/>
              </a:ext>
            </a:extLst>
          </p:cNvPr>
          <p:cNvSpPr txBox="1"/>
          <p:nvPr/>
        </p:nvSpPr>
        <p:spPr>
          <a:xfrm>
            <a:off x="11066134" y="5824356"/>
            <a:ext cx="637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(1,0)</a:t>
            </a:r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280425D9-D724-45D6-A52D-35ADC774FA49}"/>
              </a:ext>
            </a:extLst>
          </p:cNvPr>
          <p:cNvSpPr txBox="1"/>
          <p:nvPr/>
        </p:nvSpPr>
        <p:spPr>
          <a:xfrm>
            <a:off x="5737166" y="4509493"/>
            <a:ext cx="637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(1,0)</a:t>
            </a:r>
          </a:p>
        </p:txBody>
      </p: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7F94D0AD-FA69-4207-8D8C-B10B49882DC3}"/>
              </a:ext>
            </a:extLst>
          </p:cNvPr>
          <p:cNvSpPr txBox="1"/>
          <p:nvPr/>
        </p:nvSpPr>
        <p:spPr>
          <a:xfrm>
            <a:off x="3942449" y="4486566"/>
            <a:ext cx="637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(1,0)</a:t>
            </a:r>
          </a:p>
        </p:txBody>
      </p: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5CED7668-BEFF-43B7-9A25-21036D9B7A5B}"/>
              </a:ext>
            </a:extLst>
          </p:cNvPr>
          <p:cNvSpPr txBox="1"/>
          <p:nvPr/>
        </p:nvSpPr>
        <p:spPr>
          <a:xfrm>
            <a:off x="2277816" y="4509493"/>
            <a:ext cx="637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(1,0)</a:t>
            </a:r>
          </a:p>
        </p:txBody>
      </p:sp>
    </p:spTree>
    <p:extLst>
      <p:ext uri="{BB962C8B-B14F-4D97-AF65-F5344CB8AC3E}">
        <p14:creationId xmlns:p14="http://schemas.microsoft.com/office/powerpoint/2010/main" val="36076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59C5D43-E2CE-4695-AFE7-B3FC5937DF09}"/>
              </a:ext>
            </a:extLst>
          </p:cNvPr>
          <p:cNvSpPr/>
          <p:nvPr/>
        </p:nvSpPr>
        <p:spPr>
          <a:xfrm>
            <a:off x="1565031" y="1005282"/>
            <a:ext cx="2520461" cy="1418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ALUNOS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8EC301E-EB29-4BC0-89D9-F1677B6512E8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085492" y="1714528"/>
            <a:ext cx="984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osango 7">
            <a:extLst>
              <a:ext uri="{FF2B5EF4-FFF2-40B4-BE49-F238E27FC236}">
                <a16:creationId xmlns:a16="http://schemas.microsoft.com/office/drawing/2014/main" id="{390046E1-903E-4DCD-9221-1A9CC4A4CB77}"/>
              </a:ext>
            </a:extLst>
          </p:cNvPr>
          <p:cNvSpPr/>
          <p:nvPr/>
        </p:nvSpPr>
        <p:spPr>
          <a:xfrm>
            <a:off x="4642339" y="1538682"/>
            <a:ext cx="703384" cy="351692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B3745DA-B4F4-4C6C-B491-B472E985EA40}"/>
              </a:ext>
            </a:extLst>
          </p:cNvPr>
          <p:cNvCxnSpPr>
            <a:stCxn id="8" idx="3"/>
          </p:cNvCxnSpPr>
          <p:nvPr/>
        </p:nvCxnSpPr>
        <p:spPr>
          <a:xfrm>
            <a:off x="5345723" y="1714528"/>
            <a:ext cx="750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62D928EF-E67A-49A0-B4DE-A01D98737849}"/>
              </a:ext>
            </a:extLst>
          </p:cNvPr>
          <p:cNvSpPr/>
          <p:nvPr/>
        </p:nvSpPr>
        <p:spPr>
          <a:xfrm>
            <a:off x="6096000" y="1005282"/>
            <a:ext cx="2520461" cy="1418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CURSOS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D9DAAD-43A0-4322-9E6E-FDFDC84FB429}"/>
              </a:ext>
            </a:extLst>
          </p:cNvPr>
          <p:cNvSpPr txBox="1"/>
          <p:nvPr/>
        </p:nvSpPr>
        <p:spPr>
          <a:xfrm>
            <a:off x="4085492" y="1005282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(1,0)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D1109BE-6BE7-42A3-9E5B-A54B8060843E}"/>
              </a:ext>
            </a:extLst>
          </p:cNvPr>
          <p:cNvSpPr txBox="1"/>
          <p:nvPr/>
        </p:nvSpPr>
        <p:spPr>
          <a:xfrm>
            <a:off x="5529353" y="1005282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(1,0)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DD25EC11-16F5-4FF3-A856-3891E3C048B3}"/>
              </a:ext>
            </a:extLst>
          </p:cNvPr>
          <p:cNvCxnSpPr/>
          <p:nvPr/>
        </p:nvCxnSpPr>
        <p:spPr>
          <a:xfrm>
            <a:off x="8616461" y="1477107"/>
            <a:ext cx="750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osango 15">
            <a:extLst>
              <a:ext uri="{FF2B5EF4-FFF2-40B4-BE49-F238E27FC236}">
                <a16:creationId xmlns:a16="http://schemas.microsoft.com/office/drawing/2014/main" id="{7BEAFFEF-3F53-4E4F-8378-37DDCFBB4D67}"/>
              </a:ext>
            </a:extLst>
          </p:cNvPr>
          <p:cNvSpPr/>
          <p:nvPr/>
        </p:nvSpPr>
        <p:spPr>
          <a:xfrm>
            <a:off x="9183108" y="1301261"/>
            <a:ext cx="703384" cy="351692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2A80FB1D-E038-4B1D-88D2-7922D68DEC23}"/>
              </a:ext>
            </a:extLst>
          </p:cNvPr>
          <p:cNvCxnSpPr>
            <a:stCxn id="16" idx="2"/>
          </p:cNvCxnSpPr>
          <p:nvPr/>
        </p:nvCxnSpPr>
        <p:spPr>
          <a:xfrm>
            <a:off x="9534800" y="1652953"/>
            <a:ext cx="0" cy="92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39FD91A1-E904-442B-B9EC-0150EF4FEE96}"/>
              </a:ext>
            </a:extLst>
          </p:cNvPr>
          <p:cNvSpPr/>
          <p:nvPr/>
        </p:nvSpPr>
        <p:spPr>
          <a:xfrm>
            <a:off x="7983267" y="2599619"/>
            <a:ext cx="2520461" cy="1418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MODULOS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29C4AC7-564B-4B23-BF33-EF864791861E}"/>
              </a:ext>
            </a:extLst>
          </p:cNvPr>
          <p:cNvSpPr txBox="1"/>
          <p:nvPr/>
        </p:nvSpPr>
        <p:spPr>
          <a:xfrm>
            <a:off x="4478215" y="1884512"/>
            <a:ext cx="1135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matriculados</a:t>
            </a:r>
            <a:endParaRPr lang="pt-BR" sz="12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2083BE-A899-450F-B1F2-6C0D330F4A44}"/>
              </a:ext>
            </a:extLst>
          </p:cNvPr>
          <p:cNvSpPr txBox="1"/>
          <p:nvPr/>
        </p:nvSpPr>
        <p:spPr>
          <a:xfrm>
            <a:off x="9081181" y="1025714"/>
            <a:ext cx="907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composto</a:t>
            </a:r>
            <a:endParaRPr lang="pt-BR" sz="1200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A8BAF992-EFE4-488D-A401-FCDE5216AF98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064928" y="3308865"/>
            <a:ext cx="918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osango 25">
            <a:extLst>
              <a:ext uri="{FF2B5EF4-FFF2-40B4-BE49-F238E27FC236}">
                <a16:creationId xmlns:a16="http://schemas.microsoft.com/office/drawing/2014/main" id="{F21C9EB8-35FB-4350-AEB2-5D6C77E0E7FE}"/>
              </a:ext>
            </a:extLst>
          </p:cNvPr>
          <p:cNvSpPr/>
          <p:nvPr/>
        </p:nvSpPr>
        <p:spPr>
          <a:xfrm>
            <a:off x="6885385" y="3133019"/>
            <a:ext cx="703384" cy="351692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A6B17C6-64D1-4E8E-AE9C-1316E8B9DDEE}"/>
              </a:ext>
            </a:extLst>
          </p:cNvPr>
          <p:cNvCxnSpPr>
            <a:cxnSpLocks/>
          </p:cNvCxnSpPr>
          <p:nvPr/>
        </p:nvCxnSpPr>
        <p:spPr>
          <a:xfrm flipH="1">
            <a:off x="6295292" y="3308865"/>
            <a:ext cx="590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DF29FA53-B1F5-48B5-A745-83182DAB1EC9}"/>
              </a:ext>
            </a:extLst>
          </p:cNvPr>
          <p:cNvSpPr/>
          <p:nvPr/>
        </p:nvSpPr>
        <p:spPr>
          <a:xfrm>
            <a:off x="3950677" y="2713873"/>
            <a:ext cx="2321170" cy="1298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PROFESSORES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EC3E18DA-BC26-4659-99DE-8336030E2468}"/>
              </a:ext>
            </a:extLst>
          </p:cNvPr>
          <p:cNvCxnSpPr/>
          <p:nvPr/>
        </p:nvCxnSpPr>
        <p:spPr>
          <a:xfrm>
            <a:off x="10503728" y="2749717"/>
            <a:ext cx="330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8F49F5E5-6E4D-466B-86E3-08F672AF8319}"/>
              </a:ext>
            </a:extLst>
          </p:cNvPr>
          <p:cNvSpPr/>
          <p:nvPr/>
        </p:nvSpPr>
        <p:spPr>
          <a:xfrm>
            <a:off x="10877447" y="2656782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988A275-B2F1-4748-916C-F90271FEE4D1}"/>
              </a:ext>
            </a:extLst>
          </p:cNvPr>
          <p:cNvSpPr txBox="1"/>
          <p:nvPr/>
        </p:nvSpPr>
        <p:spPr>
          <a:xfrm>
            <a:off x="11063683" y="2599619"/>
            <a:ext cx="589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notas</a:t>
            </a:r>
            <a:endParaRPr lang="pt-BR" sz="1200" dirty="0"/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4597039-4772-45E2-8B5C-D20BCB3094A4}"/>
              </a:ext>
            </a:extLst>
          </p:cNvPr>
          <p:cNvCxnSpPr/>
          <p:nvPr/>
        </p:nvCxnSpPr>
        <p:spPr>
          <a:xfrm>
            <a:off x="10503728" y="3052592"/>
            <a:ext cx="330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3D9878A1-3AC1-420E-BFC3-A591411F511D}"/>
              </a:ext>
            </a:extLst>
          </p:cNvPr>
          <p:cNvSpPr/>
          <p:nvPr/>
        </p:nvSpPr>
        <p:spPr>
          <a:xfrm>
            <a:off x="10877447" y="2955867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A7E4362-964A-443D-A898-57627613755B}"/>
              </a:ext>
            </a:extLst>
          </p:cNvPr>
          <p:cNvSpPr txBox="1"/>
          <p:nvPr/>
        </p:nvSpPr>
        <p:spPr>
          <a:xfrm>
            <a:off x="11063683" y="2876746"/>
            <a:ext cx="966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frequencia</a:t>
            </a:r>
            <a:endParaRPr lang="pt-BR" sz="1200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AB518A2-183F-4440-88CB-7543D22583FC}"/>
              </a:ext>
            </a:extLst>
          </p:cNvPr>
          <p:cNvSpPr txBox="1"/>
          <p:nvPr/>
        </p:nvSpPr>
        <p:spPr>
          <a:xfrm>
            <a:off x="366932" y="48768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1) e: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74484C3-6F71-41B9-936F-02D6267C102E}"/>
              </a:ext>
            </a:extLst>
          </p:cNvPr>
          <p:cNvCxnSpPr/>
          <p:nvPr/>
        </p:nvCxnSpPr>
        <p:spPr>
          <a:xfrm flipH="1">
            <a:off x="1191455" y="1227328"/>
            <a:ext cx="373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7070AACD-179E-47BE-95E8-424FE590443F}"/>
              </a:ext>
            </a:extLst>
          </p:cNvPr>
          <p:cNvSpPr/>
          <p:nvPr/>
        </p:nvSpPr>
        <p:spPr>
          <a:xfrm>
            <a:off x="964444" y="1142482"/>
            <a:ext cx="188258" cy="1655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6906EA9-8673-43CE-8A97-3683655736C8}"/>
              </a:ext>
            </a:extLst>
          </p:cNvPr>
          <p:cNvSpPr txBox="1"/>
          <p:nvPr/>
        </p:nvSpPr>
        <p:spPr>
          <a:xfrm>
            <a:off x="148197" y="1063420"/>
            <a:ext cx="875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matricula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DC0843E2-EB0D-44C6-B089-F05F82B2A3A4}"/>
              </a:ext>
            </a:extLst>
          </p:cNvPr>
          <p:cNvCxnSpPr/>
          <p:nvPr/>
        </p:nvCxnSpPr>
        <p:spPr>
          <a:xfrm>
            <a:off x="10504157" y="3398567"/>
            <a:ext cx="330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21C325ED-E863-4FA6-8466-BC782DC4A73F}"/>
              </a:ext>
            </a:extLst>
          </p:cNvPr>
          <p:cNvSpPr/>
          <p:nvPr/>
        </p:nvSpPr>
        <p:spPr>
          <a:xfrm>
            <a:off x="10877876" y="3301842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B1DB3D5-A2AF-4F97-8C88-9C25312CF970}"/>
              </a:ext>
            </a:extLst>
          </p:cNvPr>
          <p:cNvSpPr txBox="1"/>
          <p:nvPr/>
        </p:nvSpPr>
        <p:spPr>
          <a:xfrm>
            <a:off x="11064112" y="3222721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nome</a:t>
            </a:r>
            <a:endParaRPr lang="pt-BR" sz="1200" dirty="0"/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B802C92E-44F4-445B-8EB5-A0E50E5B2090}"/>
              </a:ext>
            </a:extLst>
          </p:cNvPr>
          <p:cNvCxnSpPr/>
          <p:nvPr/>
        </p:nvCxnSpPr>
        <p:spPr>
          <a:xfrm>
            <a:off x="10503728" y="3683023"/>
            <a:ext cx="330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>
            <a:extLst>
              <a:ext uri="{FF2B5EF4-FFF2-40B4-BE49-F238E27FC236}">
                <a16:creationId xmlns:a16="http://schemas.microsoft.com/office/drawing/2014/main" id="{98DBD0B9-2FB0-452F-818A-F9212D574163}"/>
              </a:ext>
            </a:extLst>
          </p:cNvPr>
          <p:cNvSpPr/>
          <p:nvPr/>
        </p:nvSpPr>
        <p:spPr>
          <a:xfrm>
            <a:off x="10877447" y="3586298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D9416A6D-A77F-4570-BEE4-284B10BB3EBD}"/>
              </a:ext>
            </a:extLst>
          </p:cNvPr>
          <p:cNvSpPr txBox="1"/>
          <p:nvPr/>
        </p:nvSpPr>
        <p:spPr>
          <a:xfrm>
            <a:off x="11063683" y="3507177"/>
            <a:ext cx="745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ementa</a:t>
            </a:r>
            <a:endParaRPr lang="pt-BR" sz="1200" dirty="0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E60D39E3-C102-43D0-8128-8AB82168CF16}"/>
              </a:ext>
            </a:extLst>
          </p:cNvPr>
          <p:cNvCxnSpPr/>
          <p:nvPr/>
        </p:nvCxnSpPr>
        <p:spPr>
          <a:xfrm flipH="1">
            <a:off x="1191455" y="1538682"/>
            <a:ext cx="373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04B43117-6184-41BA-8355-0FF34416DC0A}"/>
              </a:ext>
            </a:extLst>
          </p:cNvPr>
          <p:cNvSpPr/>
          <p:nvPr/>
        </p:nvSpPr>
        <p:spPr>
          <a:xfrm>
            <a:off x="959624" y="1461192"/>
            <a:ext cx="188258" cy="1655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9706259B-A6D6-4600-A56F-D569F89CC948}"/>
              </a:ext>
            </a:extLst>
          </p:cNvPr>
          <p:cNvSpPr txBox="1"/>
          <p:nvPr/>
        </p:nvSpPr>
        <p:spPr>
          <a:xfrm>
            <a:off x="0" y="1387106"/>
            <a:ext cx="101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pagamento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0E66AAC-E2C2-4062-AC22-372F4BE0C77D}"/>
              </a:ext>
            </a:extLst>
          </p:cNvPr>
          <p:cNvCxnSpPr/>
          <p:nvPr/>
        </p:nvCxnSpPr>
        <p:spPr>
          <a:xfrm>
            <a:off x="6590339" y="2423774"/>
            <a:ext cx="0" cy="231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99DD9E-4AD3-4799-AC46-170A85950BCB}"/>
              </a:ext>
            </a:extLst>
          </p:cNvPr>
          <p:cNvSpPr/>
          <p:nvPr/>
        </p:nvSpPr>
        <p:spPr>
          <a:xfrm>
            <a:off x="5529353" y="4721458"/>
            <a:ext cx="2145163" cy="1298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MENSALIDADE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8227FCB1-4599-48C6-98AD-DD61DC379B15}"/>
              </a:ext>
            </a:extLst>
          </p:cNvPr>
          <p:cNvCxnSpPr/>
          <p:nvPr/>
        </p:nvCxnSpPr>
        <p:spPr>
          <a:xfrm flipH="1">
            <a:off x="5146543" y="4876478"/>
            <a:ext cx="373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>
            <a:extLst>
              <a:ext uri="{FF2B5EF4-FFF2-40B4-BE49-F238E27FC236}">
                <a16:creationId xmlns:a16="http://schemas.microsoft.com/office/drawing/2014/main" id="{2ED20A76-8130-42ED-A43C-D767D53F0206}"/>
              </a:ext>
            </a:extLst>
          </p:cNvPr>
          <p:cNvSpPr/>
          <p:nvPr/>
        </p:nvSpPr>
        <p:spPr>
          <a:xfrm>
            <a:off x="4935113" y="4805668"/>
            <a:ext cx="188258" cy="1655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9774BF5-5315-42A7-B8B2-2DC17205D301}"/>
              </a:ext>
            </a:extLst>
          </p:cNvPr>
          <p:cNvSpPr txBox="1"/>
          <p:nvPr/>
        </p:nvSpPr>
        <p:spPr>
          <a:xfrm>
            <a:off x="3323390" y="4707201"/>
            <a:ext cx="1608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</a:t>
            </a:r>
            <a:r>
              <a:rPr lang="pt-BR" sz="1600" dirty="0"/>
              <a:t> </a:t>
            </a:r>
            <a:r>
              <a:rPr lang="pt-BR" sz="1400" dirty="0"/>
              <a:t>20 % de desconto</a:t>
            </a:r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935E3959-53BD-4E38-9F93-69ABD285578D}"/>
              </a:ext>
            </a:extLst>
          </p:cNvPr>
          <p:cNvCxnSpPr/>
          <p:nvPr/>
        </p:nvCxnSpPr>
        <p:spPr>
          <a:xfrm flipH="1">
            <a:off x="5146543" y="5214710"/>
            <a:ext cx="373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>
            <a:extLst>
              <a:ext uri="{FF2B5EF4-FFF2-40B4-BE49-F238E27FC236}">
                <a16:creationId xmlns:a16="http://schemas.microsoft.com/office/drawing/2014/main" id="{18CC9E6C-5375-46E0-8495-07304E372276}"/>
              </a:ext>
            </a:extLst>
          </p:cNvPr>
          <p:cNvSpPr/>
          <p:nvPr/>
        </p:nvSpPr>
        <p:spPr>
          <a:xfrm>
            <a:off x="4935113" y="5143900"/>
            <a:ext cx="188258" cy="1655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F1660B98-9FFE-4E86-9D11-E72AF794E136}"/>
              </a:ext>
            </a:extLst>
          </p:cNvPr>
          <p:cNvSpPr txBox="1"/>
          <p:nvPr/>
        </p:nvSpPr>
        <p:spPr>
          <a:xfrm>
            <a:off x="3308146" y="5072792"/>
            <a:ext cx="1588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3 15 % de desconto</a:t>
            </a:r>
            <a:endParaRPr lang="pt-BR" sz="1200" dirty="0"/>
          </a:p>
        </p:txBody>
      </p: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8EE049F1-D399-4045-83CA-4DC47480F549}"/>
              </a:ext>
            </a:extLst>
          </p:cNvPr>
          <p:cNvCxnSpPr/>
          <p:nvPr/>
        </p:nvCxnSpPr>
        <p:spPr>
          <a:xfrm flipH="1">
            <a:off x="5156752" y="5562202"/>
            <a:ext cx="373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ipse 65">
            <a:extLst>
              <a:ext uri="{FF2B5EF4-FFF2-40B4-BE49-F238E27FC236}">
                <a16:creationId xmlns:a16="http://schemas.microsoft.com/office/drawing/2014/main" id="{CACF43AA-3257-491C-B1B2-DBD5F90A1E5A}"/>
              </a:ext>
            </a:extLst>
          </p:cNvPr>
          <p:cNvSpPr/>
          <p:nvPr/>
        </p:nvSpPr>
        <p:spPr>
          <a:xfrm>
            <a:off x="4945322" y="5491392"/>
            <a:ext cx="188258" cy="1655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AEC8453F-A79C-4399-A3C0-ECC0B880BE2E}"/>
              </a:ext>
            </a:extLst>
          </p:cNvPr>
          <p:cNvSpPr txBox="1"/>
          <p:nvPr/>
        </p:nvSpPr>
        <p:spPr>
          <a:xfrm>
            <a:off x="3308145" y="5403591"/>
            <a:ext cx="1588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6 10 % de desconto</a:t>
            </a:r>
            <a:endParaRPr lang="pt-BR" sz="1200" dirty="0"/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22FB8B57-C6D4-4C3D-B7FE-7D3028661641}"/>
              </a:ext>
            </a:extLst>
          </p:cNvPr>
          <p:cNvCxnSpPr/>
          <p:nvPr/>
        </p:nvCxnSpPr>
        <p:spPr>
          <a:xfrm flipH="1">
            <a:off x="5169715" y="5874948"/>
            <a:ext cx="373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ipse 68">
            <a:extLst>
              <a:ext uri="{FF2B5EF4-FFF2-40B4-BE49-F238E27FC236}">
                <a16:creationId xmlns:a16="http://schemas.microsoft.com/office/drawing/2014/main" id="{D21169F4-BC68-41B3-AEA6-DB288F34F711}"/>
              </a:ext>
            </a:extLst>
          </p:cNvPr>
          <p:cNvSpPr/>
          <p:nvPr/>
        </p:nvSpPr>
        <p:spPr>
          <a:xfrm>
            <a:off x="4958285" y="5804138"/>
            <a:ext cx="188258" cy="1655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2C01113A-D47F-41CB-846D-CCF13BA219D4}"/>
              </a:ext>
            </a:extLst>
          </p:cNvPr>
          <p:cNvSpPr txBox="1"/>
          <p:nvPr/>
        </p:nvSpPr>
        <p:spPr>
          <a:xfrm>
            <a:off x="3504530" y="5717642"/>
            <a:ext cx="1426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12 sem</a:t>
            </a:r>
            <a:r>
              <a:rPr lang="pt-BR" sz="1600" dirty="0"/>
              <a:t> </a:t>
            </a:r>
            <a:r>
              <a:rPr lang="pt-BR" sz="1400" dirty="0"/>
              <a:t>desconto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39C010F-447C-4B89-A7DD-B778AE1121DE}"/>
              </a:ext>
            </a:extLst>
          </p:cNvPr>
          <p:cNvSpPr txBox="1"/>
          <p:nvPr/>
        </p:nvSpPr>
        <p:spPr>
          <a:xfrm>
            <a:off x="3332771" y="2771201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(1,0)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E840F2A5-D544-44B7-9138-4A977BFE59AE}"/>
              </a:ext>
            </a:extLst>
          </p:cNvPr>
          <p:cNvSpPr txBox="1"/>
          <p:nvPr/>
        </p:nvSpPr>
        <p:spPr>
          <a:xfrm>
            <a:off x="7399616" y="267964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(1,0)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AC680780-227A-4189-AE95-55D44A063EFD}"/>
              </a:ext>
            </a:extLst>
          </p:cNvPr>
          <p:cNvSpPr txBox="1"/>
          <p:nvPr/>
        </p:nvSpPr>
        <p:spPr>
          <a:xfrm>
            <a:off x="7716227" y="4676423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(1,0)</a:t>
            </a:r>
          </a:p>
        </p:txBody>
      </p:sp>
    </p:spTree>
    <p:extLst>
      <p:ext uri="{BB962C8B-B14F-4D97-AF65-F5344CB8AC3E}">
        <p14:creationId xmlns:p14="http://schemas.microsoft.com/office/powerpoint/2010/main" val="19425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1BAA204-FFE9-4891-B0B4-A1684438512D}"/>
              </a:ext>
            </a:extLst>
          </p:cNvPr>
          <p:cNvSpPr txBox="1"/>
          <p:nvPr/>
        </p:nvSpPr>
        <p:spPr>
          <a:xfrm>
            <a:off x="366932" y="48768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2) a: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443AABB-0D8D-452C-8302-08D14E0BC8E6}"/>
              </a:ext>
            </a:extLst>
          </p:cNvPr>
          <p:cNvSpPr/>
          <p:nvPr/>
        </p:nvSpPr>
        <p:spPr>
          <a:xfrm>
            <a:off x="1781908" y="1160584"/>
            <a:ext cx="2332892" cy="1113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DEPARTAMENTO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97878B0-36AD-43AA-AFFE-C559904855A8}"/>
              </a:ext>
            </a:extLst>
          </p:cNvPr>
          <p:cNvSpPr txBox="1"/>
          <p:nvPr/>
        </p:nvSpPr>
        <p:spPr>
          <a:xfrm>
            <a:off x="4103042" y="1122511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(1,0)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D7DA7C3D-4DD4-434C-8ED8-40F04FC87E15}"/>
              </a:ext>
            </a:extLst>
          </p:cNvPr>
          <p:cNvCxnSpPr>
            <a:cxnSpLocks/>
          </p:cNvCxnSpPr>
          <p:nvPr/>
        </p:nvCxnSpPr>
        <p:spPr>
          <a:xfrm flipH="1">
            <a:off x="1230923" y="1403902"/>
            <a:ext cx="550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2BDE9491-A079-4C06-B066-62D78F49F232}"/>
              </a:ext>
            </a:extLst>
          </p:cNvPr>
          <p:cNvSpPr/>
          <p:nvPr/>
        </p:nvSpPr>
        <p:spPr>
          <a:xfrm>
            <a:off x="965173" y="1307177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E929F2E-C5DD-4C74-B0F0-18BC58E429A2}"/>
              </a:ext>
            </a:extLst>
          </p:cNvPr>
          <p:cNvSpPr txBox="1"/>
          <p:nvPr/>
        </p:nvSpPr>
        <p:spPr>
          <a:xfrm>
            <a:off x="332127" y="1250013"/>
            <a:ext cx="706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codigo</a:t>
            </a:r>
            <a:endParaRPr lang="pt-BR" sz="1200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5E02FB52-DCD7-4A73-867E-0815A30B3895}"/>
              </a:ext>
            </a:extLst>
          </p:cNvPr>
          <p:cNvCxnSpPr>
            <a:cxnSpLocks/>
          </p:cNvCxnSpPr>
          <p:nvPr/>
        </p:nvCxnSpPr>
        <p:spPr>
          <a:xfrm>
            <a:off x="4114800" y="1678598"/>
            <a:ext cx="961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3D8FD2A-886F-43F2-8129-E60946835404}"/>
              </a:ext>
            </a:extLst>
          </p:cNvPr>
          <p:cNvCxnSpPr>
            <a:cxnSpLocks/>
          </p:cNvCxnSpPr>
          <p:nvPr/>
        </p:nvCxnSpPr>
        <p:spPr>
          <a:xfrm flipH="1">
            <a:off x="1221953" y="1755741"/>
            <a:ext cx="550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BE6FC01F-A72C-4D70-A6F4-6D8F41F3446E}"/>
              </a:ext>
            </a:extLst>
          </p:cNvPr>
          <p:cNvSpPr/>
          <p:nvPr/>
        </p:nvSpPr>
        <p:spPr>
          <a:xfrm>
            <a:off x="956203" y="1659016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D7E2048-F491-4C13-883B-826DC483F5DB}"/>
              </a:ext>
            </a:extLst>
          </p:cNvPr>
          <p:cNvSpPr txBox="1"/>
          <p:nvPr/>
        </p:nvSpPr>
        <p:spPr>
          <a:xfrm>
            <a:off x="352847" y="1601850"/>
            <a:ext cx="706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nome</a:t>
            </a:r>
            <a:endParaRPr lang="pt-BR" sz="1200" dirty="0"/>
          </a:p>
        </p:txBody>
      </p:sp>
      <p:sp>
        <p:nvSpPr>
          <p:cNvPr id="19" name="Losango 18">
            <a:extLst>
              <a:ext uri="{FF2B5EF4-FFF2-40B4-BE49-F238E27FC236}">
                <a16:creationId xmlns:a16="http://schemas.microsoft.com/office/drawing/2014/main" id="{74862D67-5837-49F2-A5AF-DC41C3556DB7}"/>
              </a:ext>
            </a:extLst>
          </p:cNvPr>
          <p:cNvSpPr/>
          <p:nvPr/>
        </p:nvSpPr>
        <p:spPr>
          <a:xfrm>
            <a:off x="4867414" y="1470629"/>
            <a:ext cx="750277" cy="415938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28D8F377-17F7-4A37-8F87-43088821C8EE}"/>
              </a:ext>
            </a:extLst>
          </p:cNvPr>
          <p:cNvCxnSpPr>
            <a:cxnSpLocks/>
          </p:cNvCxnSpPr>
          <p:nvPr/>
        </p:nvCxnSpPr>
        <p:spPr>
          <a:xfrm>
            <a:off x="5570412" y="1678597"/>
            <a:ext cx="662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A7D257D3-070C-4293-9795-5DFDBBF5E37F}"/>
              </a:ext>
            </a:extLst>
          </p:cNvPr>
          <p:cNvSpPr/>
          <p:nvPr/>
        </p:nvSpPr>
        <p:spPr>
          <a:xfrm>
            <a:off x="6233160" y="1198893"/>
            <a:ext cx="2332892" cy="1113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FUNCIONARIO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E432C39E-25FE-4430-A6B5-893A9FDB4404}"/>
              </a:ext>
            </a:extLst>
          </p:cNvPr>
          <p:cNvCxnSpPr>
            <a:cxnSpLocks/>
          </p:cNvCxnSpPr>
          <p:nvPr/>
        </p:nvCxnSpPr>
        <p:spPr>
          <a:xfrm>
            <a:off x="8575430" y="1678856"/>
            <a:ext cx="605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osango 27">
            <a:extLst>
              <a:ext uri="{FF2B5EF4-FFF2-40B4-BE49-F238E27FC236}">
                <a16:creationId xmlns:a16="http://schemas.microsoft.com/office/drawing/2014/main" id="{1AFB5B6E-82BA-4E30-AEBE-A38C1FEF7E3D}"/>
              </a:ext>
            </a:extLst>
          </p:cNvPr>
          <p:cNvSpPr/>
          <p:nvPr/>
        </p:nvSpPr>
        <p:spPr>
          <a:xfrm>
            <a:off x="9042372" y="1462666"/>
            <a:ext cx="750277" cy="415938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83E04CD3-7C9F-4654-B869-DB867AD264CD}"/>
              </a:ext>
            </a:extLst>
          </p:cNvPr>
          <p:cNvCxnSpPr>
            <a:stCxn id="28" idx="2"/>
          </p:cNvCxnSpPr>
          <p:nvPr/>
        </p:nvCxnSpPr>
        <p:spPr>
          <a:xfrm flipH="1">
            <a:off x="9417510" y="1878604"/>
            <a:ext cx="1" cy="976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6CC3F392-2E24-42F4-8841-FB246D649818}"/>
              </a:ext>
            </a:extLst>
          </p:cNvPr>
          <p:cNvSpPr/>
          <p:nvPr/>
        </p:nvSpPr>
        <p:spPr>
          <a:xfrm>
            <a:off x="8251064" y="2872153"/>
            <a:ext cx="2325488" cy="1202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GERENCIA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46C57EE-6506-4358-8F3C-543C9C485FA6}"/>
              </a:ext>
            </a:extLst>
          </p:cNvPr>
          <p:cNvSpPr txBox="1"/>
          <p:nvPr/>
        </p:nvSpPr>
        <p:spPr>
          <a:xfrm>
            <a:off x="5688970" y="1160584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(0,1)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66F24AA-6731-4960-93A7-7D0C7B5E331E}"/>
              </a:ext>
            </a:extLst>
          </p:cNvPr>
          <p:cNvSpPr txBox="1"/>
          <p:nvPr/>
        </p:nvSpPr>
        <p:spPr>
          <a:xfrm>
            <a:off x="8495864" y="1116971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(1,1)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C66917C6-ED53-4F22-8BDD-F33AF434E983}"/>
              </a:ext>
            </a:extLst>
          </p:cNvPr>
          <p:cNvCxnSpPr/>
          <p:nvPr/>
        </p:nvCxnSpPr>
        <p:spPr>
          <a:xfrm flipV="1">
            <a:off x="6604000" y="857012"/>
            <a:ext cx="0" cy="34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0E6BA2AF-A399-4750-AD3F-1B402D4936B4}"/>
              </a:ext>
            </a:extLst>
          </p:cNvPr>
          <p:cNvCxnSpPr/>
          <p:nvPr/>
        </p:nvCxnSpPr>
        <p:spPr>
          <a:xfrm flipV="1">
            <a:off x="7680960" y="847653"/>
            <a:ext cx="0" cy="34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>
            <a:extLst>
              <a:ext uri="{FF2B5EF4-FFF2-40B4-BE49-F238E27FC236}">
                <a16:creationId xmlns:a16="http://schemas.microsoft.com/office/drawing/2014/main" id="{825F6388-9E10-4D45-B889-C669398ED49C}"/>
              </a:ext>
            </a:extLst>
          </p:cNvPr>
          <p:cNvSpPr/>
          <p:nvPr/>
        </p:nvSpPr>
        <p:spPr>
          <a:xfrm>
            <a:off x="6498492" y="629696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E3F7FA7C-D649-4161-98B4-D8D301C60E33}"/>
              </a:ext>
            </a:extLst>
          </p:cNvPr>
          <p:cNvSpPr/>
          <p:nvPr/>
        </p:nvSpPr>
        <p:spPr>
          <a:xfrm>
            <a:off x="7575452" y="620337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A246226-CD5D-43ED-B947-C9A75845A46D}"/>
              </a:ext>
            </a:extLst>
          </p:cNvPr>
          <p:cNvSpPr txBox="1"/>
          <p:nvPr/>
        </p:nvSpPr>
        <p:spPr>
          <a:xfrm>
            <a:off x="6216618" y="352697"/>
            <a:ext cx="774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matricula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02426A6-36CC-409B-AD1E-005FD2308451}"/>
              </a:ext>
            </a:extLst>
          </p:cNvPr>
          <p:cNvSpPr txBox="1"/>
          <p:nvPr/>
        </p:nvSpPr>
        <p:spPr>
          <a:xfrm>
            <a:off x="7407487" y="349180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nome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3620D77-2E5B-4B4C-8EA3-6E6358E9B975}"/>
              </a:ext>
            </a:extLst>
          </p:cNvPr>
          <p:cNvSpPr txBox="1"/>
          <p:nvPr/>
        </p:nvSpPr>
        <p:spPr>
          <a:xfrm>
            <a:off x="8541192" y="2513823"/>
            <a:ext cx="65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(0,N)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20D8CB11-5CD9-492C-BF3E-707B4C3F965C}"/>
              </a:ext>
            </a:extLst>
          </p:cNvPr>
          <p:cNvCxnSpPr>
            <a:cxnSpLocks/>
          </p:cNvCxnSpPr>
          <p:nvPr/>
        </p:nvCxnSpPr>
        <p:spPr>
          <a:xfrm flipH="1">
            <a:off x="7735694" y="3141262"/>
            <a:ext cx="550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>
            <a:extLst>
              <a:ext uri="{FF2B5EF4-FFF2-40B4-BE49-F238E27FC236}">
                <a16:creationId xmlns:a16="http://schemas.microsoft.com/office/drawing/2014/main" id="{36CE8464-FF4E-437D-AD08-F509E73EDCDA}"/>
              </a:ext>
            </a:extLst>
          </p:cNvPr>
          <p:cNvSpPr/>
          <p:nvPr/>
        </p:nvSpPr>
        <p:spPr>
          <a:xfrm>
            <a:off x="7469944" y="3044537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C3A48A5B-3326-44B2-8950-A0C4D01590D6}"/>
              </a:ext>
            </a:extLst>
          </p:cNvPr>
          <p:cNvSpPr txBox="1"/>
          <p:nvPr/>
        </p:nvSpPr>
        <p:spPr>
          <a:xfrm>
            <a:off x="6836898" y="2987373"/>
            <a:ext cx="706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salario</a:t>
            </a:r>
            <a:endParaRPr lang="pt-BR" sz="1200" dirty="0"/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1D92D46D-CE31-45E5-BC91-82B309413053}"/>
              </a:ext>
            </a:extLst>
          </p:cNvPr>
          <p:cNvCxnSpPr>
            <a:cxnSpLocks/>
          </p:cNvCxnSpPr>
          <p:nvPr/>
        </p:nvCxnSpPr>
        <p:spPr>
          <a:xfrm flipH="1">
            <a:off x="7735694" y="3582889"/>
            <a:ext cx="550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684D612A-0531-4F9F-B579-5D13076824EB}"/>
              </a:ext>
            </a:extLst>
          </p:cNvPr>
          <p:cNvSpPr/>
          <p:nvPr/>
        </p:nvSpPr>
        <p:spPr>
          <a:xfrm>
            <a:off x="7469944" y="3486164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2F6E2D9-9801-4173-95BA-4FF0B47910D4}"/>
              </a:ext>
            </a:extLst>
          </p:cNvPr>
          <p:cNvSpPr txBox="1"/>
          <p:nvPr/>
        </p:nvSpPr>
        <p:spPr>
          <a:xfrm>
            <a:off x="7051179" y="3429000"/>
            <a:ext cx="706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lota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4835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1BAA204-FFE9-4891-B0B4-A1684438512D}"/>
              </a:ext>
            </a:extLst>
          </p:cNvPr>
          <p:cNvSpPr txBox="1"/>
          <p:nvPr/>
        </p:nvSpPr>
        <p:spPr>
          <a:xfrm>
            <a:off x="366932" y="48768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2) b: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443AABB-0D8D-452C-8302-08D14E0BC8E6}"/>
              </a:ext>
            </a:extLst>
          </p:cNvPr>
          <p:cNvSpPr/>
          <p:nvPr/>
        </p:nvSpPr>
        <p:spPr>
          <a:xfrm>
            <a:off x="1781908" y="1160584"/>
            <a:ext cx="2332892" cy="1113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ENDEREÇO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97878B0-36AD-43AA-AFFE-C559904855A8}"/>
              </a:ext>
            </a:extLst>
          </p:cNvPr>
          <p:cNvSpPr txBox="1"/>
          <p:nvPr/>
        </p:nvSpPr>
        <p:spPr>
          <a:xfrm>
            <a:off x="4103042" y="1122511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(1,1)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D7DA7C3D-4DD4-434C-8ED8-40F04FC87E15}"/>
              </a:ext>
            </a:extLst>
          </p:cNvPr>
          <p:cNvCxnSpPr>
            <a:cxnSpLocks/>
          </p:cNvCxnSpPr>
          <p:nvPr/>
        </p:nvCxnSpPr>
        <p:spPr>
          <a:xfrm flipH="1">
            <a:off x="1230923" y="1403902"/>
            <a:ext cx="550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2BDE9491-A079-4C06-B066-62D78F49F232}"/>
              </a:ext>
            </a:extLst>
          </p:cNvPr>
          <p:cNvSpPr/>
          <p:nvPr/>
        </p:nvSpPr>
        <p:spPr>
          <a:xfrm>
            <a:off x="965173" y="1307177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5E02FB52-DCD7-4A73-867E-0815A30B3895}"/>
              </a:ext>
            </a:extLst>
          </p:cNvPr>
          <p:cNvCxnSpPr>
            <a:cxnSpLocks/>
          </p:cNvCxnSpPr>
          <p:nvPr/>
        </p:nvCxnSpPr>
        <p:spPr>
          <a:xfrm>
            <a:off x="4114800" y="1678598"/>
            <a:ext cx="961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3D8FD2A-886F-43F2-8129-E60946835404}"/>
              </a:ext>
            </a:extLst>
          </p:cNvPr>
          <p:cNvCxnSpPr>
            <a:cxnSpLocks/>
          </p:cNvCxnSpPr>
          <p:nvPr/>
        </p:nvCxnSpPr>
        <p:spPr>
          <a:xfrm flipH="1">
            <a:off x="1221953" y="1755741"/>
            <a:ext cx="550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BE6FC01F-A72C-4D70-A6F4-6D8F41F3446E}"/>
              </a:ext>
            </a:extLst>
          </p:cNvPr>
          <p:cNvSpPr/>
          <p:nvPr/>
        </p:nvSpPr>
        <p:spPr>
          <a:xfrm>
            <a:off x="956203" y="1659016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D7E2048-F491-4C13-883B-826DC483F5DB}"/>
              </a:ext>
            </a:extLst>
          </p:cNvPr>
          <p:cNvSpPr txBox="1"/>
          <p:nvPr/>
        </p:nvSpPr>
        <p:spPr>
          <a:xfrm>
            <a:off x="203589" y="1601850"/>
            <a:ext cx="855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numero</a:t>
            </a:r>
            <a:endParaRPr lang="pt-BR" sz="1200" dirty="0"/>
          </a:p>
        </p:txBody>
      </p:sp>
      <p:sp>
        <p:nvSpPr>
          <p:cNvPr id="19" name="Losango 18">
            <a:extLst>
              <a:ext uri="{FF2B5EF4-FFF2-40B4-BE49-F238E27FC236}">
                <a16:creationId xmlns:a16="http://schemas.microsoft.com/office/drawing/2014/main" id="{74862D67-5837-49F2-A5AF-DC41C3556DB7}"/>
              </a:ext>
            </a:extLst>
          </p:cNvPr>
          <p:cNvSpPr/>
          <p:nvPr/>
        </p:nvSpPr>
        <p:spPr>
          <a:xfrm>
            <a:off x="4867414" y="1470629"/>
            <a:ext cx="750277" cy="415938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28D8F377-17F7-4A37-8F87-43088821C8EE}"/>
              </a:ext>
            </a:extLst>
          </p:cNvPr>
          <p:cNvCxnSpPr>
            <a:cxnSpLocks/>
          </p:cNvCxnSpPr>
          <p:nvPr/>
        </p:nvCxnSpPr>
        <p:spPr>
          <a:xfrm>
            <a:off x="5570412" y="1678597"/>
            <a:ext cx="662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A7D257D3-070C-4293-9795-5DFDBBF5E37F}"/>
              </a:ext>
            </a:extLst>
          </p:cNvPr>
          <p:cNvSpPr/>
          <p:nvPr/>
        </p:nvSpPr>
        <p:spPr>
          <a:xfrm>
            <a:off x="6233160" y="1198893"/>
            <a:ext cx="2332892" cy="1113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PESSOA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E432C39E-25FE-4430-A6B5-893A9FDB4404}"/>
              </a:ext>
            </a:extLst>
          </p:cNvPr>
          <p:cNvCxnSpPr>
            <a:cxnSpLocks/>
          </p:cNvCxnSpPr>
          <p:nvPr/>
        </p:nvCxnSpPr>
        <p:spPr>
          <a:xfrm>
            <a:off x="8575430" y="1678856"/>
            <a:ext cx="605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osango 27">
            <a:extLst>
              <a:ext uri="{FF2B5EF4-FFF2-40B4-BE49-F238E27FC236}">
                <a16:creationId xmlns:a16="http://schemas.microsoft.com/office/drawing/2014/main" id="{1AFB5B6E-82BA-4E30-AEBE-A38C1FEF7E3D}"/>
              </a:ext>
            </a:extLst>
          </p:cNvPr>
          <p:cNvSpPr/>
          <p:nvPr/>
        </p:nvSpPr>
        <p:spPr>
          <a:xfrm>
            <a:off x="9042372" y="1462666"/>
            <a:ext cx="750277" cy="415938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83E04CD3-7C9F-4654-B869-DB867AD264CD}"/>
              </a:ext>
            </a:extLst>
          </p:cNvPr>
          <p:cNvCxnSpPr>
            <a:stCxn id="28" idx="2"/>
          </p:cNvCxnSpPr>
          <p:nvPr/>
        </p:nvCxnSpPr>
        <p:spPr>
          <a:xfrm flipH="1">
            <a:off x="9417510" y="1878604"/>
            <a:ext cx="1" cy="976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6CC3F392-2E24-42F4-8841-FB246D649818}"/>
              </a:ext>
            </a:extLst>
          </p:cNvPr>
          <p:cNvSpPr/>
          <p:nvPr/>
        </p:nvSpPr>
        <p:spPr>
          <a:xfrm>
            <a:off x="8251064" y="2872153"/>
            <a:ext cx="2325488" cy="1202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FISICA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46C57EE-6506-4358-8F3C-543C9C485FA6}"/>
              </a:ext>
            </a:extLst>
          </p:cNvPr>
          <p:cNvSpPr txBox="1"/>
          <p:nvPr/>
        </p:nvSpPr>
        <p:spPr>
          <a:xfrm>
            <a:off x="5688970" y="1160584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(1,1)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66F24AA-6731-4960-93A7-7D0C7B5E331E}"/>
              </a:ext>
            </a:extLst>
          </p:cNvPr>
          <p:cNvSpPr txBox="1"/>
          <p:nvPr/>
        </p:nvSpPr>
        <p:spPr>
          <a:xfrm>
            <a:off x="8495864" y="1116971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(1,1)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C66917C6-ED53-4F22-8BDD-F33AF434E983}"/>
              </a:ext>
            </a:extLst>
          </p:cNvPr>
          <p:cNvCxnSpPr/>
          <p:nvPr/>
        </p:nvCxnSpPr>
        <p:spPr>
          <a:xfrm flipV="1">
            <a:off x="6604000" y="857012"/>
            <a:ext cx="0" cy="34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0E6BA2AF-A399-4750-AD3F-1B402D4936B4}"/>
              </a:ext>
            </a:extLst>
          </p:cNvPr>
          <p:cNvCxnSpPr/>
          <p:nvPr/>
        </p:nvCxnSpPr>
        <p:spPr>
          <a:xfrm flipV="1">
            <a:off x="7680960" y="847653"/>
            <a:ext cx="0" cy="34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>
            <a:extLst>
              <a:ext uri="{FF2B5EF4-FFF2-40B4-BE49-F238E27FC236}">
                <a16:creationId xmlns:a16="http://schemas.microsoft.com/office/drawing/2014/main" id="{825F6388-9E10-4D45-B889-C669398ED49C}"/>
              </a:ext>
            </a:extLst>
          </p:cNvPr>
          <p:cNvSpPr/>
          <p:nvPr/>
        </p:nvSpPr>
        <p:spPr>
          <a:xfrm>
            <a:off x="6498492" y="629696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E3F7FA7C-D649-4161-98B4-D8D301C60E33}"/>
              </a:ext>
            </a:extLst>
          </p:cNvPr>
          <p:cNvSpPr/>
          <p:nvPr/>
        </p:nvSpPr>
        <p:spPr>
          <a:xfrm>
            <a:off x="7575452" y="620337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A246226-CD5D-43ED-B947-C9A75845A46D}"/>
              </a:ext>
            </a:extLst>
          </p:cNvPr>
          <p:cNvSpPr txBox="1"/>
          <p:nvPr/>
        </p:nvSpPr>
        <p:spPr>
          <a:xfrm>
            <a:off x="6453959" y="362327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id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02426A6-36CC-409B-AD1E-005FD2308451}"/>
              </a:ext>
            </a:extLst>
          </p:cNvPr>
          <p:cNvSpPr txBox="1"/>
          <p:nvPr/>
        </p:nvSpPr>
        <p:spPr>
          <a:xfrm>
            <a:off x="7407487" y="349180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nome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3620D77-2E5B-4B4C-8EA3-6E6358E9B975}"/>
              </a:ext>
            </a:extLst>
          </p:cNvPr>
          <p:cNvSpPr txBox="1"/>
          <p:nvPr/>
        </p:nvSpPr>
        <p:spPr>
          <a:xfrm>
            <a:off x="8541192" y="2513823"/>
            <a:ext cx="65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(0,N)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20D8CB11-5CD9-492C-BF3E-707B4C3F965C}"/>
              </a:ext>
            </a:extLst>
          </p:cNvPr>
          <p:cNvCxnSpPr>
            <a:cxnSpLocks/>
          </p:cNvCxnSpPr>
          <p:nvPr/>
        </p:nvCxnSpPr>
        <p:spPr>
          <a:xfrm flipH="1">
            <a:off x="7735694" y="3141262"/>
            <a:ext cx="550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>
            <a:extLst>
              <a:ext uri="{FF2B5EF4-FFF2-40B4-BE49-F238E27FC236}">
                <a16:creationId xmlns:a16="http://schemas.microsoft.com/office/drawing/2014/main" id="{36CE8464-FF4E-437D-AD08-F509E73EDCDA}"/>
              </a:ext>
            </a:extLst>
          </p:cNvPr>
          <p:cNvSpPr/>
          <p:nvPr/>
        </p:nvSpPr>
        <p:spPr>
          <a:xfrm>
            <a:off x="7469944" y="3044537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1D92D46D-CE31-45E5-BC91-82B309413053}"/>
              </a:ext>
            </a:extLst>
          </p:cNvPr>
          <p:cNvCxnSpPr>
            <a:cxnSpLocks/>
          </p:cNvCxnSpPr>
          <p:nvPr/>
        </p:nvCxnSpPr>
        <p:spPr>
          <a:xfrm flipH="1">
            <a:off x="7735694" y="3582889"/>
            <a:ext cx="550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684D612A-0531-4F9F-B579-5D13076824EB}"/>
              </a:ext>
            </a:extLst>
          </p:cNvPr>
          <p:cNvSpPr/>
          <p:nvPr/>
        </p:nvSpPr>
        <p:spPr>
          <a:xfrm>
            <a:off x="7469944" y="3486164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605A99A-DFA2-4AD9-A921-216197660B99}"/>
              </a:ext>
            </a:extLst>
          </p:cNvPr>
          <p:cNvCxnSpPr/>
          <p:nvPr/>
        </p:nvCxnSpPr>
        <p:spPr>
          <a:xfrm>
            <a:off x="1980505" y="2269590"/>
            <a:ext cx="0" cy="580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17FF2C43-44D4-4436-B150-425C3E7E40CE}"/>
              </a:ext>
            </a:extLst>
          </p:cNvPr>
          <p:cNvSpPr/>
          <p:nvPr/>
        </p:nvSpPr>
        <p:spPr>
          <a:xfrm>
            <a:off x="1874997" y="2872153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721A6CE9-075F-4ED7-8356-4ACA24E9034C}"/>
              </a:ext>
            </a:extLst>
          </p:cNvPr>
          <p:cNvSpPr txBox="1"/>
          <p:nvPr/>
        </p:nvSpPr>
        <p:spPr>
          <a:xfrm>
            <a:off x="32417" y="1214878"/>
            <a:ext cx="1038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logradouro</a:t>
            </a:r>
            <a:endParaRPr lang="pt-BR" sz="1200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C65A3C0-2FAE-41D5-A3B2-D9BC1D97FBC0}"/>
              </a:ext>
            </a:extLst>
          </p:cNvPr>
          <p:cNvSpPr txBox="1"/>
          <p:nvPr/>
        </p:nvSpPr>
        <p:spPr>
          <a:xfrm>
            <a:off x="1772939" y="3075506"/>
            <a:ext cx="519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cep</a:t>
            </a:r>
            <a:endParaRPr lang="pt-BR" sz="1200" dirty="0"/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162C6D05-B570-4125-A72E-5E6008D56D30}"/>
              </a:ext>
            </a:extLst>
          </p:cNvPr>
          <p:cNvCxnSpPr/>
          <p:nvPr/>
        </p:nvCxnSpPr>
        <p:spPr>
          <a:xfrm>
            <a:off x="2789152" y="2279493"/>
            <a:ext cx="0" cy="580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>
            <a:extLst>
              <a:ext uri="{FF2B5EF4-FFF2-40B4-BE49-F238E27FC236}">
                <a16:creationId xmlns:a16="http://schemas.microsoft.com/office/drawing/2014/main" id="{72A621A7-324B-4BB3-8142-B9F69820F86D}"/>
              </a:ext>
            </a:extLst>
          </p:cNvPr>
          <p:cNvSpPr/>
          <p:nvPr/>
        </p:nvSpPr>
        <p:spPr>
          <a:xfrm>
            <a:off x="2683644" y="2882056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6801E77D-D30E-4F2C-8025-CBB656266265}"/>
              </a:ext>
            </a:extLst>
          </p:cNvPr>
          <p:cNvSpPr txBox="1"/>
          <p:nvPr/>
        </p:nvSpPr>
        <p:spPr>
          <a:xfrm>
            <a:off x="2581586" y="3085409"/>
            <a:ext cx="519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uf</a:t>
            </a:r>
            <a:endParaRPr lang="pt-BR" sz="1200" dirty="0"/>
          </a:p>
        </p:txBody>
      </p: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BF2CBAE0-7C18-47A9-9DD0-BCFD7C31BBD0}"/>
              </a:ext>
            </a:extLst>
          </p:cNvPr>
          <p:cNvCxnSpPr/>
          <p:nvPr/>
        </p:nvCxnSpPr>
        <p:spPr>
          <a:xfrm>
            <a:off x="3618846" y="2269590"/>
            <a:ext cx="0" cy="580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D4AE1426-7202-448F-9D24-FB4273A55E7E}"/>
              </a:ext>
            </a:extLst>
          </p:cNvPr>
          <p:cNvSpPr/>
          <p:nvPr/>
        </p:nvSpPr>
        <p:spPr>
          <a:xfrm>
            <a:off x="3513338" y="2872153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94555997-94AA-477B-B38F-ECE796A54780}"/>
              </a:ext>
            </a:extLst>
          </p:cNvPr>
          <p:cNvSpPr txBox="1"/>
          <p:nvPr/>
        </p:nvSpPr>
        <p:spPr>
          <a:xfrm>
            <a:off x="3264636" y="3085409"/>
            <a:ext cx="77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cidade</a:t>
            </a:r>
            <a:endParaRPr lang="pt-BR" sz="1200" dirty="0"/>
          </a:p>
        </p:txBody>
      </p:sp>
      <p:sp>
        <p:nvSpPr>
          <p:cNvPr id="69" name="Losango 68">
            <a:extLst>
              <a:ext uri="{FF2B5EF4-FFF2-40B4-BE49-F238E27FC236}">
                <a16:creationId xmlns:a16="http://schemas.microsoft.com/office/drawing/2014/main" id="{0C145B17-5834-47A9-9EAE-E34D43B2DF0F}"/>
              </a:ext>
            </a:extLst>
          </p:cNvPr>
          <p:cNvSpPr/>
          <p:nvPr/>
        </p:nvSpPr>
        <p:spPr>
          <a:xfrm>
            <a:off x="9035701" y="4654839"/>
            <a:ext cx="750277" cy="415938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ACE5939D-41A9-4068-849A-8B56B5E000D8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410840" y="5070777"/>
            <a:ext cx="0" cy="391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3D8775EB-D238-4B7F-A81E-9EA28A58109C}"/>
              </a:ext>
            </a:extLst>
          </p:cNvPr>
          <p:cNvCxnSpPr/>
          <p:nvPr/>
        </p:nvCxnSpPr>
        <p:spPr>
          <a:xfrm>
            <a:off x="9410840" y="4074156"/>
            <a:ext cx="0" cy="580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ângulo 71">
            <a:extLst>
              <a:ext uri="{FF2B5EF4-FFF2-40B4-BE49-F238E27FC236}">
                <a16:creationId xmlns:a16="http://schemas.microsoft.com/office/drawing/2014/main" id="{4E430F89-2392-4E62-ACC6-522337D63ED6}"/>
              </a:ext>
            </a:extLst>
          </p:cNvPr>
          <p:cNvSpPr/>
          <p:nvPr/>
        </p:nvSpPr>
        <p:spPr>
          <a:xfrm>
            <a:off x="8286680" y="5462254"/>
            <a:ext cx="2325488" cy="1202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JURIDICA</a:t>
            </a:r>
          </a:p>
        </p:txBody>
      </p: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4FF5BCFE-87DE-4BB7-AFFC-05F90891544F}"/>
              </a:ext>
            </a:extLst>
          </p:cNvPr>
          <p:cNvCxnSpPr>
            <a:cxnSpLocks/>
          </p:cNvCxnSpPr>
          <p:nvPr/>
        </p:nvCxnSpPr>
        <p:spPr>
          <a:xfrm flipH="1">
            <a:off x="7735694" y="5620936"/>
            <a:ext cx="550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>
            <a:extLst>
              <a:ext uri="{FF2B5EF4-FFF2-40B4-BE49-F238E27FC236}">
                <a16:creationId xmlns:a16="http://schemas.microsoft.com/office/drawing/2014/main" id="{D55DCB9C-64EC-4B24-8F28-A385AFD0CD66}"/>
              </a:ext>
            </a:extLst>
          </p:cNvPr>
          <p:cNvSpPr/>
          <p:nvPr/>
        </p:nvSpPr>
        <p:spPr>
          <a:xfrm>
            <a:off x="7469944" y="5524211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EE726EB-81F2-4B61-83A2-22C33C939765}"/>
              </a:ext>
            </a:extLst>
          </p:cNvPr>
          <p:cNvSpPr txBox="1"/>
          <p:nvPr/>
        </p:nvSpPr>
        <p:spPr>
          <a:xfrm>
            <a:off x="6974822" y="2964089"/>
            <a:ext cx="706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sexo</a:t>
            </a:r>
            <a:endParaRPr lang="pt-BR" sz="1200" dirty="0"/>
          </a:p>
        </p:txBody>
      </p: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31AFED7C-1305-4ED9-BA6B-FD5AF98C83AA}"/>
              </a:ext>
            </a:extLst>
          </p:cNvPr>
          <p:cNvCxnSpPr>
            <a:cxnSpLocks/>
          </p:cNvCxnSpPr>
          <p:nvPr/>
        </p:nvCxnSpPr>
        <p:spPr>
          <a:xfrm flipH="1">
            <a:off x="7754448" y="6151871"/>
            <a:ext cx="550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F08018C1-9D98-42B4-BF4B-7DBFD44109CF}"/>
              </a:ext>
            </a:extLst>
          </p:cNvPr>
          <p:cNvSpPr/>
          <p:nvPr/>
        </p:nvSpPr>
        <p:spPr>
          <a:xfrm>
            <a:off x="7488698" y="6055146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D72E47C1-7709-42C2-AFD8-6590B94E0C10}"/>
              </a:ext>
            </a:extLst>
          </p:cNvPr>
          <p:cNvSpPr txBox="1"/>
          <p:nvPr/>
        </p:nvSpPr>
        <p:spPr>
          <a:xfrm>
            <a:off x="7029557" y="3429000"/>
            <a:ext cx="706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cpf</a:t>
            </a:r>
            <a:endParaRPr lang="pt-BR" sz="1200" dirty="0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E93D4040-3615-47CA-A519-B430768CA449}"/>
              </a:ext>
            </a:extLst>
          </p:cNvPr>
          <p:cNvSpPr txBox="1"/>
          <p:nvPr/>
        </p:nvSpPr>
        <p:spPr>
          <a:xfrm>
            <a:off x="6636019" y="5462254"/>
            <a:ext cx="1044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inscricao</a:t>
            </a:r>
            <a:endParaRPr lang="pt-BR" sz="1200" dirty="0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B344226B-A884-4E3F-B6CA-229ECC6723BB}"/>
              </a:ext>
            </a:extLst>
          </p:cNvPr>
          <p:cNvSpPr txBox="1"/>
          <p:nvPr/>
        </p:nvSpPr>
        <p:spPr>
          <a:xfrm>
            <a:off x="6974822" y="5997982"/>
            <a:ext cx="552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cnpj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44011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1BAA204-FFE9-4891-B0B4-A1684438512D}"/>
              </a:ext>
            </a:extLst>
          </p:cNvPr>
          <p:cNvSpPr txBox="1"/>
          <p:nvPr/>
        </p:nvSpPr>
        <p:spPr>
          <a:xfrm>
            <a:off x="366932" y="48768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2) c: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443AABB-0D8D-452C-8302-08D14E0BC8E6}"/>
              </a:ext>
            </a:extLst>
          </p:cNvPr>
          <p:cNvSpPr/>
          <p:nvPr/>
        </p:nvSpPr>
        <p:spPr>
          <a:xfrm>
            <a:off x="1781908" y="1160584"/>
            <a:ext cx="2332892" cy="1113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BANCO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97878B0-36AD-43AA-AFFE-C559904855A8}"/>
              </a:ext>
            </a:extLst>
          </p:cNvPr>
          <p:cNvSpPr txBox="1"/>
          <p:nvPr/>
        </p:nvSpPr>
        <p:spPr>
          <a:xfrm>
            <a:off x="4103042" y="1122511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(1,1)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D7DA7C3D-4DD4-434C-8ED8-40F04FC87E15}"/>
              </a:ext>
            </a:extLst>
          </p:cNvPr>
          <p:cNvCxnSpPr>
            <a:cxnSpLocks/>
          </p:cNvCxnSpPr>
          <p:nvPr/>
        </p:nvCxnSpPr>
        <p:spPr>
          <a:xfrm flipH="1">
            <a:off x="1230923" y="1403902"/>
            <a:ext cx="550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2BDE9491-A079-4C06-B066-62D78F49F232}"/>
              </a:ext>
            </a:extLst>
          </p:cNvPr>
          <p:cNvSpPr/>
          <p:nvPr/>
        </p:nvSpPr>
        <p:spPr>
          <a:xfrm>
            <a:off x="965173" y="1307177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5E02FB52-DCD7-4A73-867E-0815A30B3895}"/>
              </a:ext>
            </a:extLst>
          </p:cNvPr>
          <p:cNvCxnSpPr>
            <a:cxnSpLocks/>
          </p:cNvCxnSpPr>
          <p:nvPr/>
        </p:nvCxnSpPr>
        <p:spPr>
          <a:xfrm>
            <a:off x="4114800" y="1678598"/>
            <a:ext cx="961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3D8FD2A-886F-43F2-8129-E60946835404}"/>
              </a:ext>
            </a:extLst>
          </p:cNvPr>
          <p:cNvCxnSpPr>
            <a:cxnSpLocks/>
          </p:cNvCxnSpPr>
          <p:nvPr/>
        </p:nvCxnSpPr>
        <p:spPr>
          <a:xfrm flipH="1">
            <a:off x="1221953" y="1755741"/>
            <a:ext cx="550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BE6FC01F-A72C-4D70-A6F4-6D8F41F3446E}"/>
              </a:ext>
            </a:extLst>
          </p:cNvPr>
          <p:cNvSpPr/>
          <p:nvPr/>
        </p:nvSpPr>
        <p:spPr>
          <a:xfrm>
            <a:off x="956203" y="1659016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D7E2048-F491-4C13-883B-826DC483F5DB}"/>
              </a:ext>
            </a:extLst>
          </p:cNvPr>
          <p:cNvSpPr txBox="1"/>
          <p:nvPr/>
        </p:nvSpPr>
        <p:spPr>
          <a:xfrm>
            <a:off x="203589" y="1601850"/>
            <a:ext cx="855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nome</a:t>
            </a:r>
            <a:endParaRPr lang="pt-BR" sz="1200" dirty="0"/>
          </a:p>
        </p:txBody>
      </p:sp>
      <p:sp>
        <p:nvSpPr>
          <p:cNvPr id="19" name="Losango 18">
            <a:extLst>
              <a:ext uri="{FF2B5EF4-FFF2-40B4-BE49-F238E27FC236}">
                <a16:creationId xmlns:a16="http://schemas.microsoft.com/office/drawing/2014/main" id="{74862D67-5837-49F2-A5AF-DC41C3556DB7}"/>
              </a:ext>
            </a:extLst>
          </p:cNvPr>
          <p:cNvSpPr/>
          <p:nvPr/>
        </p:nvSpPr>
        <p:spPr>
          <a:xfrm>
            <a:off x="4867414" y="1470629"/>
            <a:ext cx="750277" cy="415938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28D8F377-17F7-4A37-8F87-43088821C8EE}"/>
              </a:ext>
            </a:extLst>
          </p:cNvPr>
          <p:cNvCxnSpPr>
            <a:cxnSpLocks/>
          </p:cNvCxnSpPr>
          <p:nvPr/>
        </p:nvCxnSpPr>
        <p:spPr>
          <a:xfrm>
            <a:off x="5570412" y="1678597"/>
            <a:ext cx="662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A7D257D3-070C-4293-9795-5DFDBBF5E37F}"/>
              </a:ext>
            </a:extLst>
          </p:cNvPr>
          <p:cNvSpPr/>
          <p:nvPr/>
        </p:nvSpPr>
        <p:spPr>
          <a:xfrm>
            <a:off x="6233160" y="1198893"/>
            <a:ext cx="2332892" cy="1113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AGENCIA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E432C39E-25FE-4430-A6B5-893A9FDB4404}"/>
              </a:ext>
            </a:extLst>
          </p:cNvPr>
          <p:cNvCxnSpPr>
            <a:cxnSpLocks/>
          </p:cNvCxnSpPr>
          <p:nvPr/>
        </p:nvCxnSpPr>
        <p:spPr>
          <a:xfrm>
            <a:off x="8575430" y="1678856"/>
            <a:ext cx="605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osango 27">
            <a:extLst>
              <a:ext uri="{FF2B5EF4-FFF2-40B4-BE49-F238E27FC236}">
                <a16:creationId xmlns:a16="http://schemas.microsoft.com/office/drawing/2014/main" id="{1AFB5B6E-82BA-4E30-AEBE-A38C1FEF7E3D}"/>
              </a:ext>
            </a:extLst>
          </p:cNvPr>
          <p:cNvSpPr/>
          <p:nvPr/>
        </p:nvSpPr>
        <p:spPr>
          <a:xfrm>
            <a:off x="9042372" y="1462666"/>
            <a:ext cx="750277" cy="415938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83E04CD3-7C9F-4654-B869-DB867AD264CD}"/>
              </a:ext>
            </a:extLst>
          </p:cNvPr>
          <p:cNvCxnSpPr>
            <a:stCxn id="28" idx="2"/>
          </p:cNvCxnSpPr>
          <p:nvPr/>
        </p:nvCxnSpPr>
        <p:spPr>
          <a:xfrm flipH="1">
            <a:off x="9417510" y="1878604"/>
            <a:ext cx="1" cy="976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6CC3F392-2E24-42F4-8841-FB246D649818}"/>
              </a:ext>
            </a:extLst>
          </p:cNvPr>
          <p:cNvSpPr/>
          <p:nvPr/>
        </p:nvSpPr>
        <p:spPr>
          <a:xfrm>
            <a:off x="8251064" y="2872153"/>
            <a:ext cx="2325488" cy="1202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EMPRESA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46C57EE-6506-4358-8F3C-543C9C485FA6}"/>
              </a:ext>
            </a:extLst>
          </p:cNvPr>
          <p:cNvSpPr txBox="1"/>
          <p:nvPr/>
        </p:nvSpPr>
        <p:spPr>
          <a:xfrm>
            <a:off x="5617692" y="1160584"/>
            <a:ext cx="68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(1,N)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66F24AA-6731-4960-93A7-7D0C7B5E331E}"/>
              </a:ext>
            </a:extLst>
          </p:cNvPr>
          <p:cNvSpPr txBox="1"/>
          <p:nvPr/>
        </p:nvSpPr>
        <p:spPr>
          <a:xfrm>
            <a:off x="8533514" y="1138584"/>
            <a:ext cx="66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(1,N)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C66917C6-ED53-4F22-8BDD-F33AF434E983}"/>
              </a:ext>
            </a:extLst>
          </p:cNvPr>
          <p:cNvCxnSpPr/>
          <p:nvPr/>
        </p:nvCxnSpPr>
        <p:spPr>
          <a:xfrm flipV="1">
            <a:off x="6604000" y="857012"/>
            <a:ext cx="0" cy="34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0E6BA2AF-A399-4750-AD3F-1B402D4936B4}"/>
              </a:ext>
            </a:extLst>
          </p:cNvPr>
          <p:cNvCxnSpPr/>
          <p:nvPr/>
        </p:nvCxnSpPr>
        <p:spPr>
          <a:xfrm flipV="1">
            <a:off x="7680960" y="847653"/>
            <a:ext cx="0" cy="34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>
            <a:extLst>
              <a:ext uri="{FF2B5EF4-FFF2-40B4-BE49-F238E27FC236}">
                <a16:creationId xmlns:a16="http://schemas.microsoft.com/office/drawing/2014/main" id="{825F6388-9E10-4D45-B889-C669398ED49C}"/>
              </a:ext>
            </a:extLst>
          </p:cNvPr>
          <p:cNvSpPr/>
          <p:nvPr/>
        </p:nvSpPr>
        <p:spPr>
          <a:xfrm>
            <a:off x="6498492" y="629696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E3F7FA7C-D649-4161-98B4-D8D301C60E33}"/>
              </a:ext>
            </a:extLst>
          </p:cNvPr>
          <p:cNvSpPr/>
          <p:nvPr/>
        </p:nvSpPr>
        <p:spPr>
          <a:xfrm>
            <a:off x="7575452" y="620337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A246226-CD5D-43ED-B947-C9A75845A46D}"/>
              </a:ext>
            </a:extLst>
          </p:cNvPr>
          <p:cNvSpPr txBox="1"/>
          <p:nvPr/>
        </p:nvSpPr>
        <p:spPr>
          <a:xfrm>
            <a:off x="6096001" y="362327"/>
            <a:ext cx="1038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Cod_agencia</a:t>
            </a:r>
            <a:endParaRPr lang="pt-BR" sz="1200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02426A6-36CC-409B-AD1E-005FD2308451}"/>
              </a:ext>
            </a:extLst>
          </p:cNvPr>
          <p:cNvSpPr txBox="1"/>
          <p:nvPr/>
        </p:nvSpPr>
        <p:spPr>
          <a:xfrm>
            <a:off x="7407487" y="349180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nome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3620D77-2E5B-4B4C-8EA3-6E6358E9B975}"/>
              </a:ext>
            </a:extLst>
          </p:cNvPr>
          <p:cNvSpPr txBox="1"/>
          <p:nvPr/>
        </p:nvSpPr>
        <p:spPr>
          <a:xfrm>
            <a:off x="8388767" y="5154879"/>
            <a:ext cx="65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(0,N)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20D8CB11-5CD9-492C-BF3E-707B4C3F965C}"/>
              </a:ext>
            </a:extLst>
          </p:cNvPr>
          <p:cNvCxnSpPr>
            <a:cxnSpLocks/>
          </p:cNvCxnSpPr>
          <p:nvPr/>
        </p:nvCxnSpPr>
        <p:spPr>
          <a:xfrm flipH="1">
            <a:off x="7687206" y="3141262"/>
            <a:ext cx="550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>
            <a:extLst>
              <a:ext uri="{FF2B5EF4-FFF2-40B4-BE49-F238E27FC236}">
                <a16:creationId xmlns:a16="http://schemas.microsoft.com/office/drawing/2014/main" id="{36CE8464-FF4E-437D-AD08-F509E73EDCDA}"/>
              </a:ext>
            </a:extLst>
          </p:cNvPr>
          <p:cNvSpPr/>
          <p:nvPr/>
        </p:nvSpPr>
        <p:spPr>
          <a:xfrm>
            <a:off x="7469944" y="3044537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1D92D46D-CE31-45E5-BC91-82B309413053}"/>
              </a:ext>
            </a:extLst>
          </p:cNvPr>
          <p:cNvCxnSpPr>
            <a:cxnSpLocks/>
          </p:cNvCxnSpPr>
          <p:nvPr/>
        </p:nvCxnSpPr>
        <p:spPr>
          <a:xfrm flipH="1">
            <a:off x="7699714" y="3582888"/>
            <a:ext cx="550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684D612A-0531-4F9F-B579-5D13076824EB}"/>
              </a:ext>
            </a:extLst>
          </p:cNvPr>
          <p:cNvSpPr/>
          <p:nvPr/>
        </p:nvSpPr>
        <p:spPr>
          <a:xfrm>
            <a:off x="7469944" y="3486164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605A99A-DFA2-4AD9-A921-216197660B99}"/>
              </a:ext>
            </a:extLst>
          </p:cNvPr>
          <p:cNvCxnSpPr/>
          <p:nvPr/>
        </p:nvCxnSpPr>
        <p:spPr>
          <a:xfrm>
            <a:off x="1980505" y="2269590"/>
            <a:ext cx="0" cy="580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17FF2C43-44D4-4436-B150-425C3E7E40CE}"/>
              </a:ext>
            </a:extLst>
          </p:cNvPr>
          <p:cNvSpPr/>
          <p:nvPr/>
        </p:nvSpPr>
        <p:spPr>
          <a:xfrm>
            <a:off x="1874997" y="2872153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721A6CE9-075F-4ED7-8356-4ACA24E9034C}"/>
              </a:ext>
            </a:extLst>
          </p:cNvPr>
          <p:cNvSpPr txBox="1"/>
          <p:nvPr/>
        </p:nvSpPr>
        <p:spPr>
          <a:xfrm>
            <a:off x="32417" y="1214878"/>
            <a:ext cx="1038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Cod_banco</a:t>
            </a:r>
            <a:endParaRPr lang="pt-BR" sz="1200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C65A3C0-2FAE-41D5-A3B2-D9BC1D97FBC0}"/>
              </a:ext>
            </a:extLst>
          </p:cNvPr>
          <p:cNvSpPr txBox="1"/>
          <p:nvPr/>
        </p:nvSpPr>
        <p:spPr>
          <a:xfrm>
            <a:off x="1772939" y="3075506"/>
            <a:ext cx="519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cep</a:t>
            </a:r>
            <a:endParaRPr lang="pt-BR" sz="1200" dirty="0"/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162C6D05-B570-4125-A72E-5E6008D56D30}"/>
              </a:ext>
            </a:extLst>
          </p:cNvPr>
          <p:cNvCxnSpPr/>
          <p:nvPr/>
        </p:nvCxnSpPr>
        <p:spPr>
          <a:xfrm>
            <a:off x="2789152" y="2279493"/>
            <a:ext cx="0" cy="580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>
            <a:extLst>
              <a:ext uri="{FF2B5EF4-FFF2-40B4-BE49-F238E27FC236}">
                <a16:creationId xmlns:a16="http://schemas.microsoft.com/office/drawing/2014/main" id="{72A621A7-324B-4BB3-8142-B9F69820F86D}"/>
              </a:ext>
            </a:extLst>
          </p:cNvPr>
          <p:cNvSpPr/>
          <p:nvPr/>
        </p:nvSpPr>
        <p:spPr>
          <a:xfrm>
            <a:off x="2683644" y="2882056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6801E77D-D30E-4F2C-8025-CBB656266265}"/>
              </a:ext>
            </a:extLst>
          </p:cNvPr>
          <p:cNvSpPr txBox="1"/>
          <p:nvPr/>
        </p:nvSpPr>
        <p:spPr>
          <a:xfrm>
            <a:off x="2581586" y="3085409"/>
            <a:ext cx="519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uf</a:t>
            </a:r>
            <a:endParaRPr lang="pt-BR" sz="1200" dirty="0"/>
          </a:p>
        </p:txBody>
      </p: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BF2CBAE0-7C18-47A9-9DD0-BCFD7C31BBD0}"/>
              </a:ext>
            </a:extLst>
          </p:cNvPr>
          <p:cNvCxnSpPr/>
          <p:nvPr/>
        </p:nvCxnSpPr>
        <p:spPr>
          <a:xfrm>
            <a:off x="3618846" y="2269590"/>
            <a:ext cx="0" cy="580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D4AE1426-7202-448F-9D24-FB4273A55E7E}"/>
              </a:ext>
            </a:extLst>
          </p:cNvPr>
          <p:cNvSpPr/>
          <p:nvPr/>
        </p:nvSpPr>
        <p:spPr>
          <a:xfrm>
            <a:off x="3513338" y="2872153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94555997-94AA-477B-B38F-ECE796A54780}"/>
              </a:ext>
            </a:extLst>
          </p:cNvPr>
          <p:cNvSpPr txBox="1"/>
          <p:nvPr/>
        </p:nvSpPr>
        <p:spPr>
          <a:xfrm>
            <a:off x="3264636" y="3085409"/>
            <a:ext cx="77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cidade</a:t>
            </a:r>
            <a:endParaRPr lang="pt-BR" sz="1200" dirty="0"/>
          </a:p>
        </p:txBody>
      </p:sp>
      <p:sp>
        <p:nvSpPr>
          <p:cNvPr id="69" name="Losango 68">
            <a:extLst>
              <a:ext uri="{FF2B5EF4-FFF2-40B4-BE49-F238E27FC236}">
                <a16:creationId xmlns:a16="http://schemas.microsoft.com/office/drawing/2014/main" id="{0C145B17-5834-47A9-9EAE-E34D43B2DF0F}"/>
              </a:ext>
            </a:extLst>
          </p:cNvPr>
          <p:cNvSpPr/>
          <p:nvPr/>
        </p:nvSpPr>
        <p:spPr>
          <a:xfrm>
            <a:off x="9035701" y="4654839"/>
            <a:ext cx="750277" cy="415938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ACE5939D-41A9-4068-849A-8B56B5E000D8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410840" y="5070777"/>
            <a:ext cx="0" cy="391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3D8775EB-D238-4B7F-A81E-9EA28A58109C}"/>
              </a:ext>
            </a:extLst>
          </p:cNvPr>
          <p:cNvCxnSpPr/>
          <p:nvPr/>
        </p:nvCxnSpPr>
        <p:spPr>
          <a:xfrm>
            <a:off x="9410840" y="4074156"/>
            <a:ext cx="0" cy="580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ângulo 71">
            <a:extLst>
              <a:ext uri="{FF2B5EF4-FFF2-40B4-BE49-F238E27FC236}">
                <a16:creationId xmlns:a16="http://schemas.microsoft.com/office/drawing/2014/main" id="{4E430F89-2392-4E62-ACC6-522337D63ED6}"/>
              </a:ext>
            </a:extLst>
          </p:cNvPr>
          <p:cNvSpPr/>
          <p:nvPr/>
        </p:nvSpPr>
        <p:spPr>
          <a:xfrm>
            <a:off x="8286680" y="5462254"/>
            <a:ext cx="2325488" cy="1202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4FF5BCFE-87DE-4BB7-AFFC-05F90891544F}"/>
              </a:ext>
            </a:extLst>
          </p:cNvPr>
          <p:cNvCxnSpPr>
            <a:cxnSpLocks/>
          </p:cNvCxnSpPr>
          <p:nvPr/>
        </p:nvCxnSpPr>
        <p:spPr>
          <a:xfrm flipH="1">
            <a:off x="7735694" y="5620936"/>
            <a:ext cx="550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>
            <a:extLst>
              <a:ext uri="{FF2B5EF4-FFF2-40B4-BE49-F238E27FC236}">
                <a16:creationId xmlns:a16="http://schemas.microsoft.com/office/drawing/2014/main" id="{D55DCB9C-64EC-4B24-8F28-A385AFD0CD66}"/>
              </a:ext>
            </a:extLst>
          </p:cNvPr>
          <p:cNvSpPr/>
          <p:nvPr/>
        </p:nvSpPr>
        <p:spPr>
          <a:xfrm>
            <a:off x="7469944" y="5524211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EE726EB-81F2-4B61-83A2-22C33C939765}"/>
              </a:ext>
            </a:extLst>
          </p:cNvPr>
          <p:cNvSpPr txBox="1"/>
          <p:nvPr/>
        </p:nvSpPr>
        <p:spPr>
          <a:xfrm>
            <a:off x="6297482" y="2964089"/>
            <a:ext cx="1383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valor_parcela</a:t>
            </a:r>
            <a:endParaRPr lang="pt-BR" sz="1200" dirty="0"/>
          </a:p>
        </p:txBody>
      </p: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31AFED7C-1305-4ED9-BA6B-FD5AF98C83AA}"/>
              </a:ext>
            </a:extLst>
          </p:cNvPr>
          <p:cNvCxnSpPr>
            <a:cxnSpLocks/>
          </p:cNvCxnSpPr>
          <p:nvPr/>
        </p:nvCxnSpPr>
        <p:spPr>
          <a:xfrm flipH="1">
            <a:off x="7735694" y="6023001"/>
            <a:ext cx="550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F08018C1-9D98-42B4-BF4B-7DBFD44109CF}"/>
              </a:ext>
            </a:extLst>
          </p:cNvPr>
          <p:cNvSpPr/>
          <p:nvPr/>
        </p:nvSpPr>
        <p:spPr>
          <a:xfrm>
            <a:off x="7469944" y="5926276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D72E47C1-7709-42C2-AFD8-6590B94E0C10}"/>
              </a:ext>
            </a:extLst>
          </p:cNvPr>
          <p:cNvSpPr txBox="1"/>
          <p:nvPr/>
        </p:nvSpPr>
        <p:spPr>
          <a:xfrm>
            <a:off x="6233161" y="3429000"/>
            <a:ext cx="1236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qtde_parcelas</a:t>
            </a:r>
            <a:endParaRPr lang="pt-BR" sz="1200" dirty="0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E93D4040-3615-47CA-A519-B430768CA449}"/>
              </a:ext>
            </a:extLst>
          </p:cNvPr>
          <p:cNvSpPr txBox="1"/>
          <p:nvPr/>
        </p:nvSpPr>
        <p:spPr>
          <a:xfrm>
            <a:off x="7068644" y="5467047"/>
            <a:ext cx="465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cpf</a:t>
            </a:r>
            <a:endParaRPr lang="pt-BR" sz="1200" dirty="0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B344226B-A884-4E3F-B6CA-229ECC6723BB}"/>
              </a:ext>
            </a:extLst>
          </p:cNvPr>
          <p:cNvSpPr txBox="1"/>
          <p:nvPr/>
        </p:nvSpPr>
        <p:spPr>
          <a:xfrm>
            <a:off x="6882978" y="5869112"/>
            <a:ext cx="625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nome</a:t>
            </a:r>
            <a:endParaRPr lang="pt-BR" sz="1200" dirty="0"/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02877402-2C91-49FD-B1A6-9CDC85EACC42}"/>
              </a:ext>
            </a:extLst>
          </p:cNvPr>
          <p:cNvCxnSpPr>
            <a:cxnSpLocks/>
          </p:cNvCxnSpPr>
          <p:nvPr/>
        </p:nvCxnSpPr>
        <p:spPr>
          <a:xfrm flipH="1">
            <a:off x="7687206" y="3998501"/>
            <a:ext cx="550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D7264114-5581-4723-8507-68FAEF0C693B}"/>
              </a:ext>
            </a:extLst>
          </p:cNvPr>
          <p:cNvSpPr/>
          <p:nvPr/>
        </p:nvSpPr>
        <p:spPr>
          <a:xfrm>
            <a:off x="7421456" y="3901776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00D4D9C-7762-488D-8FD2-4FA3E4C76639}"/>
              </a:ext>
            </a:extLst>
          </p:cNvPr>
          <p:cNvSpPr txBox="1"/>
          <p:nvPr/>
        </p:nvSpPr>
        <p:spPr>
          <a:xfrm>
            <a:off x="6472858" y="3844613"/>
            <a:ext cx="950052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taxa_juros</a:t>
            </a:r>
            <a:endParaRPr lang="pt-BR" sz="1200" dirty="0"/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82FF1150-0157-4268-B55B-501459F02EE3}"/>
              </a:ext>
            </a:extLst>
          </p:cNvPr>
          <p:cNvCxnSpPr>
            <a:cxnSpLocks/>
          </p:cNvCxnSpPr>
          <p:nvPr/>
        </p:nvCxnSpPr>
        <p:spPr>
          <a:xfrm flipH="1">
            <a:off x="7723166" y="6438613"/>
            <a:ext cx="550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e 57">
            <a:extLst>
              <a:ext uri="{FF2B5EF4-FFF2-40B4-BE49-F238E27FC236}">
                <a16:creationId xmlns:a16="http://schemas.microsoft.com/office/drawing/2014/main" id="{F200C8EC-2485-4747-83C0-3F30629C4549}"/>
              </a:ext>
            </a:extLst>
          </p:cNvPr>
          <p:cNvSpPr/>
          <p:nvPr/>
        </p:nvSpPr>
        <p:spPr>
          <a:xfrm>
            <a:off x="7457416" y="6341888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0DD5E804-FAF8-48ED-93AF-41554FDDF1DD}"/>
              </a:ext>
            </a:extLst>
          </p:cNvPr>
          <p:cNvSpPr txBox="1"/>
          <p:nvPr/>
        </p:nvSpPr>
        <p:spPr>
          <a:xfrm>
            <a:off x="6498492" y="6284724"/>
            <a:ext cx="99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data_nasc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722592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1BAA204-FFE9-4891-B0B4-A1684438512D}"/>
              </a:ext>
            </a:extLst>
          </p:cNvPr>
          <p:cNvSpPr txBox="1"/>
          <p:nvPr/>
        </p:nvSpPr>
        <p:spPr>
          <a:xfrm>
            <a:off x="366932" y="48768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2) d: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443AABB-0D8D-452C-8302-08D14E0BC8E6}"/>
              </a:ext>
            </a:extLst>
          </p:cNvPr>
          <p:cNvSpPr/>
          <p:nvPr/>
        </p:nvSpPr>
        <p:spPr>
          <a:xfrm>
            <a:off x="3900269" y="1080248"/>
            <a:ext cx="2332892" cy="1113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97878B0-36AD-43AA-AFFE-C559904855A8}"/>
              </a:ext>
            </a:extLst>
          </p:cNvPr>
          <p:cNvSpPr txBox="1"/>
          <p:nvPr/>
        </p:nvSpPr>
        <p:spPr>
          <a:xfrm>
            <a:off x="4295915" y="2155119"/>
            <a:ext cx="92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(0,N)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D7DA7C3D-4DD4-434C-8ED8-40F04FC87E15}"/>
              </a:ext>
            </a:extLst>
          </p:cNvPr>
          <p:cNvCxnSpPr>
            <a:cxnSpLocks/>
          </p:cNvCxnSpPr>
          <p:nvPr/>
        </p:nvCxnSpPr>
        <p:spPr>
          <a:xfrm flipH="1">
            <a:off x="3384576" y="1269272"/>
            <a:ext cx="550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2BDE9491-A079-4C06-B066-62D78F49F232}"/>
              </a:ext>
            </a:extLst>
          </p:cNvPr>
          <p:cNvSpPr/>
          <p:nvPr/>
        </p:nvSpPr>
        <p:spPr>
          <a:xfrm>
            <a:off x="3118826" y="1172547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3D8FD2A-886F-43F2-8129-E60946835404}"/>
              </a:ext>
            </a:extLst>
          </p:cNvPr>
          <p:cNvCxnSpPr>
            <a:cxnSpLocks/>
          </p:cNvCxnSpPr>
          <p:nvPr/>
        </p:nvCxnSpPr>
        <p:spPr>
          <a:xfrm flipH="1">
            <a:off x="3375606" y="1621111"/>
            <a:ext cx="550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BE6FC01F-A72C-4D70-A6F4-6D8F41F3446E}"/>
              </a:ext>
            </a:extLst>
          </p:cNvPr>
          <p:cNvSpPr/>
          <p:nvPr/>
        </p:nvSpPr>
        <p:spPr>
          <a:xfrm>
            <a:off x="3109856" y="1524386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D7E2048-F491-4C13-883B-826DC483F5DB}"/>
              </a:ext>
            </a:extLst>
          </p:cNvPr>
          <p:cNvSpPr txBox="1"/>
          <p:nvPr/>
        </p:nvSpPr>
        <p:spPr>
          <a:xfrm>
            <a:off x="2529181" y="1478735"/>
            <a:ext cx="855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nome</a:t>
            </a:r>
            <a:endParaRPr lang="pt-BR" sz="1200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6CC3F392-2E24-42F4-8841-FB246D649818}"/>
              </a:ext>
            </a:extLst>
          </p:cNvPr>
          <p:cNvSpPr/>
          <p:nvPr/>
        </p:nvSpPr>
        <p:spPr>
          <a:xfrm>
            <a:off x="2001378" y="3551387"/>
            <a:ext cx="2325488" cy="1202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FORNCEDOR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1D92D46D-CE31-45E5-BC91-82B309413053}"/>
              </a:ext>
            </a:extLst>
          </p:cNvPr>
          <p:cNvCxnSpPr>
            <a:cxnSpLocks/>
          </p:cNvCxnSpPr>
          <p:nvPr/>
        </p:nvCxnSpPr>
        <p:spPr>
          <a:xfrm flipH="1">
            <a:off x="7699714" y="3582888"/>
            <a:ext cx="550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721A6CE9-075F-4ED7-8356-4ACA24E9034C}"/>
              </a:ext>
            </a:extLst>
          </p:cNvPr>
          <p:cNvSpPr txBox="1"/>
          <p:nvPr/>
        </p:nvSpPr>
        <p:spPr>
          <a:xfrm>
            <a:off x="2125858" y="1102282"/>
            <a:ext cx="1038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Id_produto</a:t>
            </a:r>
            <a:endParaRPr lang="pt-BR" sz="1200" dirty="0"/>
          </a:p>
        </p:txBody>
      </p:sp>
      <p:sp>
        <p:nvSpPr>
          <p:cNvPr id="69" name="Losango 68">
            <a:extLst>
              <a:ext uri="{FF2B5EF4-FFF2-40B4-BE49-F238E27FC236}">
                <a16:creationId xmlns:a16="http://schemas.microsoft.com/office/drawing/2014/main" id="{0C145B17-5834-47A9-9EAE-E34D43B2DF0F}"/>
              </a:ext>
            </a:extLst>
          </p:cNvPr>
          <p:cNvSpPr/>
          <p:nvPr/>
        </p:nvSpPr>
        <p:spPr>
          <a:xfrm>
            <a:off x="4692638" y="2756120"/>
            <a:ext cx="750277" cy="415938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3D8775EB-D238-4B7F-A81E-9EA28A58109C}"/>
              </a:ext>
            </a:extLst>
          </p:cNvPr>
          <p:cNvCxnSpPr/>
          <p:nvPr/>
        </p:nvCxnSpPr>
        <p:spPr>
          <a:xfrm>
            <a:off x="5066715" y="2175437"/>
            <a:ext cx="0" cy="580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ângulo 71">
            <a:extLst>
              <a:ext uri="{FF2B5EF4-FFF2-40B4-BE49-F238E27FC236}">
                <a16:creationId xmlns:a16="http://schemas.microsoft.com/office/drawing/2014/main" id="{4E430F89-2392-4E62-ACC6-522337D63ED6}"/>
              </a:ext>
            </a:extLst>
          </p:cNvPr>
          <p:cNvSpPr/>
          <p:nvPr/>
        </p:nvSpPr>
        <p:spPr>
          <a:xfrm>
            <a:off x="6897766" y="3548960"/>
            <a:ext cx="2325488" cy="12506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CONSUMIDOR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B344226B-A884-4E3F-B6CA-229ECC6723BB}"/>
              </a:ext>
            </a:extLst>
          </p:cNvPr>
          <p:cNvSpPr txBox="1"/>
          <p:nvPr/>
        </p:nvSpPr>
        <p:spPr>
          <a:xfrm>
            <a:off x="9914916" y="3606871"/>
            <a:ext cx="1335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id_consumidor</a:t>
            </a:r>
            <a:endParaRPr lang="pt-BR" sz="1200" dirty="0"/>
          </a:p>
        </p:txBody>
      </p:sp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58760652-1E58-47A2-99AD-6E78057B4A94}"/>
              </a:ext>
            </a:extLst>
          </p:cNvPr>
          <p:cNvCxnSpPr>
            <a:stCxn id="69" idx="2"/>
            <a:endCxn id="34" idx="3"/>
          </p:cNvCxnSpPr>
          <p:nvPr/>
        </p:nvCxnSpPr>
        <p:spPr>
          <a:xfrm rot="5400000">
            <a:off x="4207157" y="3291768"/>
            <a:ext cx="980331" cy="740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51B26649-0D34-4FA1-B6ED-005E9D870AC3}"/>
              </a:ext>
            </a:extLst>
          </p:cNvPr>
          <p:cNvCxnSpPr/>
          <p:nvPr/>
        </p:nvCxnSpPr>
        <p:spPr>
          <a:xfrm>
            <a:off x="5216312" y="3106965"/>
            <a:ext cx="1651676" cy="13882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E083A564-C19D-47C9-B219-CB137FF9CBD7}"/>
              </a:ext>
            </a:extLst>
          </p:cNvPr>
          <p:cNvSpPr/>
          <p:nvPr/>
        </p:nvSpPr>
        <p:spPr>
          <a:xfrm>
            <a:off x="1221406" y="3650655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850135F2-2F43-4131-90EC-BCD85E600A55}"/>
              </a:ext>
            </a:extLst>
          </p:cNvPr>
          <p:cNvSpPr txBox="1"/>
          <p:nvPr/>
        </p:nvSpPr>
        <p:spPr>
          <a:xfrm>
            <a:off x="55811" y="3593492"/>
            <a:ext cx="123170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Id_fornecedor</a:t>
            </a:r>
            <a:endParaRPr lang="pt-BR" sz="1200" dirty="0"/>
          </a:p>
        </p:txBody>
      </p: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C9BA116B-E07D-4112-A007-AD094B14AF7A}"/>
              </a:ext>
            </a:extLst>
          </p:cNvPr>
          <p:cNvCxnSpPr>
            <a:cxnSpLocks/>
          </p:cNvCxnSpPr>
          <p:nvPr/>
        </p:nvCxnSpPr>
        <p:spPr>
          <a:xfrm flipH="1">
            <a:off x="1450392" y="4111845"/>
            <a:ext cx="550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ipse 82">
            <a:extLst>
              <a:ext uri="{FF2B5EF4-FFF2-40B4-BE49-F238E27FC236}">
                <a16:creationId xmlns:a16="http://schemas.microsoft.com/office/drawing/2014/main" id="{A55D72DB-B921-497F-9CFB-A4C9E8884C58}"/>
              </a:ext>
            </a:extLst>
          </p:cNvPr>
          <p:cNvSpPr/>
          <p:nvPr/>
        </p:nvSpPr>
        <p:spPr>
          <a:xfrm>
            <a:off x="1209236" y="4025111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1880342D-2F44-430A-BC32-1AC0E241B406}"/>
              </a:ext>
            </a:extLst>
          </p:cNvPr>
          <p:cNvSpPr txBox="1"/>
          <p:nvPr/>
        </p:nvSpPr>
        <p:spPr>
          <a:xfrm>
            <a:off x="606912" y="3998499"/>
            <a:ext cx="623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nome</a:t>
            </a:r>
            <a:endParaRPr lang="pt-BR" sz="1200" dirty="0"/>
          </a:p>
        </p:txBody>
      </p: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F75C1784-EA65-49C6-8EED-04532889D4AD}"/>
              </a:ext>
            </a:extLst>
          </p:cNvPr>
          <p:cNvCxnSpPr>
            <a:cxnSpLocks/>
          </p:cNvCxnSpPr>
          <p:nvPr/>
        </p:nvCxnSpPr>
        <p:spPr>
          <a:xfrm flipH="1">
            <a:off x="1450392" y="3747380"/>
            <a:ext cx="550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1BFFD261-38F0-4D6B-B9AF-48EF65B7134C}"/>
              </a:ext>
            </a:extLst>
          </p:cNvPr>
          <p:cNvSpPr txBox="1"/>
          <p:nvPr/>
        </p:nvSpPr>
        <p:spPr>
          <a:xfrm>
            <a:off x="2036481" y="3197553"/>
            <a:ext cx="92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(0,N)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EB76E7E7-6D08-42FF-AB96-DA68135BCB97}"/>
              </a:ext>
            </a:extLst>
          </p:cNvPr>
          <p:cNvSpPr txBox="1"/>
          <p:nvPr/>
        </p:nvSpPr>
        <p:spPr>
          <a:xfrm>
            <a:off x="6902394" y="3182446"/>
            <a:ext cx="67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(0,N)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C56291E9-DEB3-4897-A01D-EA46FCB13EA4}"/>
              </a:ext>
            </a:extLst>
          </p:cNvPr>
          <p:cNvCxnSpPr/>
          <p:nvPr/>
        </p:nvCxnSpPr>
        <p:spPr>
          <a:xfrm>
            <a:off x="9223254" y="3747380"/>
            <a:ext cx="426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ipse 88">
            <a:extLst>
              <a:ext uri="{FF2B5EF4-FFF2-40B4-BE49-F238E27FC236}">
                <a16:creationId xmlns:a16="http://schemas.microsoft.com/office/drawing/2014/main" id="{FE9CB76D-84F4-4128-A771-7104B1A40233}"/>
              </a:ext>
            </a:extLst>
          </p:cNvPr>
          <p:cNvSpPr/>
          <p:nvPr/>
        </p:nvSpPr>
        <p:spPr>
          <a:xfrm>
            <a:off x="9703900" y="3650655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B2BE989C-43AD-4C98-BFE8-E73B0F64E93D}"/>
              </a:ext>
            </a:extLst>
          </p:cNvPr>
          <p:cNvSpPr txBox="1"/>
          <p:nvPr/>
        </p:nvSpPr>
        <p:spPr>
          <a:xfrm>
            <a:off x="9914916" y="4069042"/>
            <a:ext cx="641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nome</a:t>
            </a:r>
            <a:endParaRPr lang="pt-BR" sz="1200" dirty="0"/>
          </a:p>
        </p:txBody>
      </p:sp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id="{377EF76F-31E8-4813-8B02-1AFA7A9D494A}"/>
              </a:ext>
            </a:extLst>
          </p:cNvPr>
          <p:cNvCxnSpPr/>
          <p:nvPr/>
        </p:nvCxnSpPr>
        <p:spPr>
          <a:xfrm>
            <a:off x="9223254" y="4209551"/>
            <a:ext cx="426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lipse 91">
            <a:extLst>
              <a:ext uri="{FF2B5EF4-FFF2-40B4-BE49-F238E27FC236}">
                <a16:creationId xmlns:a16="http://schemas.microsoft.com/office/drawing/2014/main" id="{A45888FC-2A20-4184-8A71-57EC31D0F8FE}"/>
              </a:ext>
            </a:extLst>
          </p:cNvPr>
          <p:cNvSpPr/>
          <p:nvPr/>
        </p:nvSpPr>
        <p:spPr>
          <a:xfrm>
            <a:off x="9703900" y="4112826"/>
            <a:ext cx="211016" cy="193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4029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516</Words>
  <Application>Microsoft Office PowerPoint</Application>
  <PresentationFormat>Widescreen</PresentationFormat>
  <Paragraphs>236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</dc:creator>
  <cp:lastModifiedBy>Felipe</cp:lastModifiedBy>
  <cp:revision>31</cp:revision>
  <dcterms:created xsi:type="dcterms:W3CDTF">2020-04-02T10:58:02Z</dcterms:created>
  <dcterms:modified xsi:type="dcterms:W3CDTF">2020-04-18T12:07:23Z</dcterms:modified>
</cp:coreProperties>
</file>