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448" r:id="rId5"/>
    <p:sldId id="259" r:id="rId6"/>
    <p:sldId id="2450" r:id="rId7"/>
    <p:sldId id="245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1023B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033" autoAdjust="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05-Jan-23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05-Jan-23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localhost:3333" TargetMode="External"/><Relationship Id="rId4" Type="http://schemas.openxmlformats.org/officeDocument/2006/relationships/hyperlink" Target="http://localhost:3333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-16193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‘n’ greet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4203" y="6223069"/>
            <a:ext cx="5167313" cy="518795"/>
          </a:xfrm>
        </p:spPr>
        <p:txBody>
          <a:bodyPr/>
          <a:lstStyle/>
          <a:p>
            <a:r>
              <a:rPr lang="en-US" dirty="0"/>
              <a:t>Lucas Salazar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8" y="3588455"/>
            <a:ext cx="4114800" cy="914965"/>
          </a:xfrm>
        </p:spPr>
        <p:txBody>
          <a:bodyPr/>
          <a:lstStyle/>
          <a:p>
            <a:r>
              <a:rPr lang="en-US" dirty="0"/>
              <a:t>An improvement for the public lifestyle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What is currently happening?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Biome Light" panose="020B0303030204020804" pitchFamily="34" charset="0"/>
              </a:rPr>
              <a:t>Communication is becoming digitally oriented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cs typeface="Biome Light" panose="020B0303030204020804" pitchFamily="34" charset="0"/>
              </a:rPr>
              <a:t>Social networks are disappearing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cs typeface="Biome Light" panose="020B0303030204020804" pitchFamily="34" charset="0"/>
              </a:rPr>
              <a:t>Shared spaces are being forgotten and abandoned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cs typeface="Biome Light" panose="020B0303030204020804" pitchFamily="34" charset="0"/>
              </a:rPr>
              <a:t>This is Change!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Are you addicted to social media? The reason could be linked to your  personality trait | Health - Hindustan Times">
            <a:extLst>
              <a:ext uri="{FF2B5EF4-FFF2-40B4-BE49-F238E27FC236}">
                <a16:creationId xmlns:a16="http://schemas.microsoft.com/office/drawing/2014/main" id="{5B534F70-023F-D681-AD1C-D2983B61899A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0" r="27750"/>
          <a:stretch>
            <a:fillRect/>
          </a:stretch>
        </p:blipFill>
        <p:spPr bwMode="auto">
          <a:xfrm>
            <a:off x="0" y="-13504"/>
            <a:ext cx="5416550" cy="68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2278379"/>
            <a:ext cx="9234488" cy="2651443"/>
          </a:xfrm>
          <a:solidFill>
            <a:srgbClr val="89898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dirty="0"/>
              <a:t>DIGITAL TECH IS BRINGING THE CHANGE TOWARDS ALL OUR COMMUNITIES. BUT THAT DOESN’T MEAN WE CANNOT USE IT TO CHANGE OURSELVES.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Meet ‘n’ Greet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Let’s Dive In</a:t>
            </a:r>
            <a:endParaRPr lang="en-US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79" y="654685"/>
            <a:ext cx="4018722" cy="739775"/>
          </a:xfrm>
        </p:spPr>
        <p:txBody>
          <a:bodyPr/>
          <a:lstStyle/>
          <a:p>
            <a:r>
              <a:rPr lang="en-US" dirty="0"/>
              <a:t>Meet the opportunities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553401"/>
            <a:ext cx="4018722" cy="463639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dancing groups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 games clubs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Reading meetings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 tasting tours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Videogames clubs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others…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xplore Communities. We all know how good can be a community… | by Yashish  Dua | Medium">
            <a:extLst>
              <a:ext uri="{FF2B5EF4-FFF2-40B4-BE49-F238E27FC236}">
                <a16:creationId xmlns:a16="http://schemas.microsoft.com/office/drawing/2014/main" id="{2672C2D2-EECD-598C-F651-A2B560733ADB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0" r="797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Social Architecture of Impactful Communities">
            <a:extLst>
              <a:ext uri="{FF2B5EF4-FFF2-40B4-BE49-F238E27FC236}">
                <a16:creationId xmlns:a16="http://schemas.microsoft.com/office/drawing/2014/main" id="{2604FA1F-2F94-25E1-8DD4-FD8518A964AE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 b="836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ocial Groups and Workshops for Adults and Children – York Support Services  Network">
            <a:extLst>
              <a:ext uri="{FF2B5EF4-FFF2-40B4-BE49-F238E27FC236}">
                <a16:creationId xmlns:a16="http://schemas.microsoft.com/office/drawing/2014/main" id="{3D1BA527-5E96-0609-57A9-A0B53002D39D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b="538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y and How Do People Form Groups?">
            <a:extLst>
              <a:ext uri="{FF2B5EF4-FFF2-40B4-BE49-F238E27FC236}">
                <a16:creationId xmlns:a16="http://schemas.microsoft.com/office/drawing/2014/main" id="{5F7856A4-E71C-5EBE-0512-77D509DD846D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4" b="869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portance of being social for older adults • 60+Club">
            <a:extLst>
              <a:ext uri="{FF2B5EF4-FFF2-40B4-BE49-F238E27FC236}">
                <a16:creationId xmlns:a16="http://schemas.microsoft.com/office/drawing/2014/main" id="{CFC8A49F-57A5-5E8A-80C8-C954EB9EE0F8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0" b="2026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at Is a Group?">
            <a:extLst>
              <a:ext uri="{FF2B5EF4-FFF2-40B4-BE49-F238E27FC236}">
                <a16:creationId xmlns:a16="http://schemas.microsoft.com/office/drawing/2014/main" id="{D5E4D0B1-30EF-FA94-1744-94A2C9F5040F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3" b="520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40</TotalTime>
  <Words>91</Words>
  <Application>Microsoft Office PowerPoint</Application>
  <PresentationFormat>Widescreen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Wingdings</vt:lpstr>
      <vt:lpstr>Office Theme</vt:lpstr>
      <vt:lpstr>Meet ‘n’ greet</vt:lpstr>
      <vt:lpstr>Problem</vt:lpstr>
      <vt:lpstr>PowerPoint Presentation</vt:lpstr>
      <vt:lpstr>Meet ‘n’ Greet</vt:lpstr>
      <vt:lpstr>Meet the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‘n’ greet</dc:title>
  <dc:creator>Lucas Salazar</dc:creator>
  <cp:lastModifiedBy>Lucas Salazar</cp:lastModifiedBy>
  <cp:revision>2</cp:revision>
  <dcterms:created xsi:type="dcterms:W3CDTF">2023-01-05T17:21:32Z</dcterms:created>
  <dcterms:modified xsi:type="dcterms:W3CDTF">2023-01-05T19:20:43Z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