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use" initials="оригинал" lastIdx="1" clrIdx="0">
    <p:extLst>
      <p:ext uri="{19B8F6BF-5375-455C-9EA6-DF929625EA0E}">
        <p15:presenceInfo xmlns:p15="http://schemas.microsoft.com/office/powerpoint/2012/main" userId="Mous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60"/>
  </p:normalViewPr>
  <p:slideViewPr>
    <p:cSldViewPr snapToGrid="0">
      <p:cViewPr>
        <p:scale>
          <a:sx n="50" d="100"/>
          <a:sy n="50" d="100"/>
        </p:scale>
        <p:origin x="174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A47B8-3161-43AD-9FF5-9791BA0AC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B9456D-FEE0-49C8-858D-A2D8485B0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C2D818-1887-4D8D-8FF0-19FCF48E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367D-F487-4431-8207-1AF7FB6D8B24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F19D1B-18CD-4FE8-9E5E-30341C05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47E5F8-4EFA-43A1-A4E1-5A5C25D7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58CF-F2FC-4904-A2A6-612AB6339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79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ED6E5-2F37-4495-BDBB-C2B0ECAA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9F0669-30AB-4D61-AF8B-F00DD0B3C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592260-830E-4467-BECF-C180A772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367D-F487-4431-8207-1AF7FB6D8B24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CB1D3B-99BD-418F-98A8-E4891598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B56B08-75D2-4A2B-93D3-23273036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58CF-F2FC-4904-A2A6-612AB6339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71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0D4FB0D-3C8D-40A5-BAD1-10C0C7B40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528AAC-BDA1-42C3-A71C-64B4CB0CF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3434E8-18E7-452B-8C6E-EAC6DD37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367D-F487-4431-8207-1AF7FB6D8B24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993B6C-70A2-44BF-905D-10327734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51C577-F956-4B63-AA2F-E4736A8A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58CF-F2FC-4904-A2A6-612AB6339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13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C2081-3FA5-48CA-9B8E-F72B692F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8A28BE-49E8-4F59-89FA-87CEF6357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57FFD1-8AF6-49DB-95E8-4704E0DF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367D-F487-4431-8207-1AF7FB6D8B24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DD7A9A-3CC6-4E1F-9828-4BAEAF47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974CAD-D322-499B-ABCE-4BEEC376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58CF-F2FC-4904-A2A6-612AB6339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67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89947-E885-4303-A288-4C3E9FCE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899FB5-ACFA-4B08-9A89-4CC6E6B25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B4A381-2997-4B1F-A24F-C336DCCE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367D-F487-4431-8207-1AF7FB6D8B24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164807-B57D-46E2-9271-B31373A5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B7EC53-E28E-481A-9ED1-209FA51B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58CF-F2FC-4904-A2A6-612AB6339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42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4A3DB-95C4-463B-9B52-B160CD85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44996-5BA4-4696-978F-0E5F5DD1B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7D4662-B91B-46CF-9469-A4C906046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EB3A2E-4CB3-49E0-840A-C96C14C4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367D-F487-4431-8207-1AF7FB6D8B24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540B3C-A093-4E6C-93A5-BEBA279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E881C5-9530-4179-8101-A08A40DC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58CF-F2FC-4904-A2A6-612AB6339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46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45C97-501E-4623-A355-AB038A18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1F1998-8756-4A71-B4CF-3C760E67F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A052A5-84BC-4AB5-85DA-9986D9311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42550D0-CADE-4B14-B575-26B1301BC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64152FF-AF3C-497C-9198-5BCAC0881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A3502B1-DB69-433D-AB45-B23208FE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367D-F487-4431-8207-1AF7FB6D8B24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B6769C-A976-4A5B-BE24-30826CE8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73AF62-B8EB-48F0-85C4-EA885AA2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58CF-F2FC-4904-A2A6-612AB6339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2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3EFAF-3596-4E20-8A3B-994752CE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8EE3461-0751-4277-B703-3863971F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367D-F487-4431-8207-1AF7FB6D8B24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C099E3-E9C8-4807-AF82-83E35CE4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3863A3-0F3C-4F42-9A6A-E7E17A0C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58CF-F2FC-4904-A2A6-612AB6339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32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B76133B-3A4C-4A63-97B0-B5938C63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367D-F487-4431-8207-1AF7FB6D8B24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3AE4B7A-6C55-4B3B-9F98-96E85032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97E84A-4280-469E-9584-BF075142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58CF-F2FC-4904-A2A6-612AB6339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3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DC6D6-33C5-4BE2-8970-F6EB04418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3C5529-9350-4920-8B34-B7A1B9CCB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4E524E-54AF-402E-ABCF-217B01A3B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0D5F13-B303-4DBC-97EF-8F18C369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367D-F487-4431-8207-1AF7FB6D8B24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C09155-DBD0-450C-901C-A27A8A64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DC5709-AFB7-4F5D-A401-470A5FB7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58CF-F2FC-4904-A2A6-612AB6339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70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7FF42-21C9-4F37-A380-2D741448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16A6A4E-B8B7-4B14-B2AD-30A1609E9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47C681-09AD-4E3B-AEF7-DE4919940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FA17A1-454F-4114-8A2E-5ED14746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F367D-F487-4431-8207-1AF7FB6D8B24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AF89F7-6AC6-4394-B488-6E75EA2E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734009-6766-43F7-AA79-ED460FE1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58CF-F2FC-4904-A2A6-612AB6339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08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3F8C0-DDFD-4479-922B-096ED479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1D7EBC-7E95-46B7-B1C0-8A5FF5594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72BD00-05F7-4C51-8AE0-FCE70E7BB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F367D-F487-4431-8207-1AF7FB6D8B24}" type="datetimeFigureOut">
              <a:rPr lang="ru-RU" smtClean="0"/>
              <a:t>04.01.2024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B57929-F4AC-412B-958E-06235EAC7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44F486-8E6C-43DB-AEAB-245E492DC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E58CF-F2FC-4904-A2A6-612AB6339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34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68019096-F496-479F-BA5E-8875D87E74F3}"/>
              </a:ext>
            </a:extLst>
          </p:cNvPr>
          <p:cNvCxnSpPr>
            <a:cxnSpLocks/>
            <a:stCxn id="132" idx="2"/>
            <a:endCxn id="106" idx="0"/>
          </p:cNvCxnSpPr>
          <p:nvPr/>
        </p:nvCxnSpPr>
        <p:spPr>
          <a:xfrm>
            <a:off x="5506791" y="5343603"/>
            <a:ext cx="0" cy="314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6" name="Овал 105">
            <a:extLst>
              <a:ext uri="{FF2B5EF4-FFF2-40B4-BE49-F238E27FC236}">
                <a16:creationId xmlns:a16="http://schemas.microsoft.com/office/drawing/2014/main" id="{8E3A09EC-0EF0-440F-A68E-5508AFEBC52E}"/>
              </a:ext>
            </a:extLst>
          </p:cNvPr>
          <p:cNvSpPr/>
          <p:nvPr/>
        </p:nvSpPr>
        <p:spPr>
          <a:xfrm>
            <a:off x="5049862" y="5658154"/>
            <a:ext cx="913857" cy="3193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Тугатиш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E240D5D-1F8F-4C80-87B4-E8311B0171C2}"/>
              </a:ext>
            </a:extLst>
          </p:cNvPr>
          <p:cNvSpPr/>
          <p:nvPr/>
        </p:nvSpPr>
        <p:spPr>
          <a:xfrm>
            <a:off x="4992327" y="221811"/>
            <a:ext cx="1028935" cy="2856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Бошлаш</a:t>
            </a: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C232A92-509D-44DF-A951-B14D98147E5B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>
            <a:off x="5506795" y="507466"/>
            <a:ext cx="4996" cy="244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9366D81-8AAA-4DDF-829B-FECD900E9F71}"/>
              </a:ext>
            </a:extLst>
          </p:cNvPr>
          <p:cNvSpPr/>
          <p:nvPr/>
        </p:nvSpPr>
        <p:spPr>
          <a:xfrm>
            <a:off x="4133954" y="1458644"/>
            <a:ext cx="2749352" cy="4186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Батареялар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кучланишини аниқлаш  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U1….Un</a:t>
            </a:r>
          </a:p>
          <a:p>
            <a:pPr algn="ctr"/>
            <a:r>
              <a:rPr lang="ru-R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Батареялар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хароратини аниқлаш  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1….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algn="ctr"/>
            <a:r>
              <a:rPr lang="ru-R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Батареялар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умимий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кучланишини </a:t>
            </a:r>
            <a:r>
              <a:rPr lang="ru-R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токини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ани</a:t>
            </a:r>
            <a:r>
              <a:rPr lang="uz-Cyrl-UZ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қлаш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U, I.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араллелограмм 12">
            <a:extLst>
              <a:ext uri="{FF2B5EF4-FFF2-40B4-BE49-F238E27FC236}">
                <a16:creationId xmlns:a16="http://schemas.microsoft.com/office/drawing/2014/main" id="{1E8C9C26-65DE-4F79-8DE8-138DA027D51C}"/>
              </a:ext>
            </a:extLst>
          </p:cNvPr>
          <p:cNvSpPr/>
          <p:nvPr/>
        </p:nvSpPr>
        <p:spPr>
          <a:xfrm>
            <a:off x="4499765" y="751544"/>
            <a:ext cx="2024052" cy="520269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Батареялар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заряди В.</a:t>
            </a:r>
          </a:p>
          <a:p>
            <a:pPr algn="ctr"/>
            <a:r>
              <a:rPr lang="ru-R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Батареялар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харорати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Умимий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кучланиш </a:t>
            </a:r>
            <a:r>
              <a:rPr lang="ru-R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ток</a:t>
            </a:r>
            <a:r>
              <a:rPr lang="uz-Cyrl-UZ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U, I.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F5192BE-0484-437F-82B9-EC52AA471A69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 flipH="1">
            <a:off x="5508630" y="1271813"/>
            <a:ext cx="3161" cy="186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Ромб 31">
            <a:extLst>
              <a:ext uri="{FF2B5EF4-FFF2-40B4-BE49-F238E27FC236}">
                <a16:creationId xmlns:a16="http://schemas.microsoft.com/office/drawing/2014/main" id="{1CF90F28-F86A-4854-AC46-469B86D58349}"/>
              </a:ext>
            </a:extLst>
          </p:cNvPr>
          <p:cNvSpPr/>
          <p:nvPr/>
        </p:nvSpPr>
        <p:spPr>
          <a:xfrm>
            <a:off x="4499765" y="2064104"/>
            <a:ext cx="2024052" cy="63201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</a:t>
            </a:r>
            <a:r>
              <a:rPr lang="ru-RU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min &lt; U1……Un &lt; </a:t>
            </a:r>
            <a:r>
              <a:rPr lang="en-US" sz="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Umax</a:t>
            </a:r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ru-RU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ru-RU" sz="800" dirty="0"/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54905856-DF68-46FE-A39D-94B6556AEC00}"/>
              </a:ext>
            </a:extLst>
          </p:cNvPr>
          <p:cNvCxnSpPr>
            <a:cxnSpLocks/>
            <a:stCxn id="9" idx="2"/>
            <a:endCxn id="32" idx="0"/>
          </p:cNvCxnSpPr>
          <p:nvPr/>
        </p:nvCxnSpPr>
        <p:spPr>
          <a:xfrm>
            <a:off x="5508630" y="1877272"/>
            <a:ext cx="3161" cy="186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8FB0A13B-1617-4396-A4C8-CCEB55F55123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6523817" y="2380113"/>
            <a:ext cx="2872662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C36E16F6-D6A8-4F1D-86B3-54CAA64EE47A}"/>
              </a:ext>
            </a:extLst>
          </p:cNvPr>
          <p:cNvCxnSpPr>
            <a:cxnSpLocks/>
            <a:stCxn id="32" idx="2"/>
            <a:endCxn id="103" idx="0"/>
          </p:cNvCxnSpPr>
          <p:nvPr/>
        </p:nvCxnSpPr>
        <p:spPr>
          <a:xfrm flipH="1">
            <a:off x="5506792" y="2696123"/>
            <a:ext cx="4999" cy="201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3" name="Ромб 102">
            <a:extLst>
              <a:ext uri="{FF2B5EF4-FFF2-40B4-BE49-F238E27FC236}">
                <a16:creationId xmlns:a16="http://schemas.microsoft.com/office/drawing/2014/main" id="{E702ABBE-472B-4B2C-8AA0-6552E1903E35}"/>
              </a:ext>
            </a:extLst>
          </p:cNvPr>
          <p:cNvSpPr/>
          <p:nvPr/>
        </p:nvSpPr>
        <p:spPr>
          <a:xfrm>
            <a:off x="4532109" y="2897740"/>
            <a:ext cx="1949366" cy="63201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Т</a:t>
            </a:r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min &lt; 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1…….Tn &lt;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Tmax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F06576CD-B9AC-4C3B-AB08-AA55B047638D}"/>
              </a:ext>
            </a:extLst>
          </p:cNvPr>
          <p:cNvCxnSpPr>
            <a:cxnSpLocks/>
            <a:stCxn id="103" idx="2"/>
          </p:cNvCxnSpPr>
          <p:nvPr/>
        </p:nvCxnSpPr>
        <p:spPr>
          <a:xfrm>
            <a:off x="5506792" y="3529759"/>
            <a:ext cx="0" cy="202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Прямая соединительная линия 110">
            <a:extLst>
              <a:ext uri="{FF2B5EF4-FFF2-40B4-BE49-F238E27FC236}">
                <a16:creationId xmlns:a16="http://schemas.microsoft.com/office/drawing/2014/main" id="{A3C44469-DB39-4D95-8717-D0810CFB1BB2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>
            <a:off x="6481475" y="3213750"/>
            <a:ext cx="1619603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8" name="Блок-схема: документ 117">
            <a:extLst>
              <a:ext uri="{FF2B5EF4-FFF2-40B4-BE49-F238E27FC236}">
                <a16:creationId xmlns:a16="http://schemas.microsoft.com/office/drawing/2014/main" id="{8DCF4A20-8848-4948-9006-57A62AE4D04B}"/>
              </a:ext>
            </a:extLst>
          </p:cNvPr>
          <p:cNvSpPr/>
          <p:nvPr/>
        </p:nvSpPr>
        <p:spPr>
          <a:xfrm>
            <a:off x="7418926" y="3462073"/>
            <a:ext cx="1352542" cy="459700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Батареялардан бирининг харорати нормада емас Т</a:t>
            </a:r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1…..</a:t>
            </a:r>
            <a:r>
              <a:rPr lang="uz-Cyrl-UZ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Т</a:t>
            </a:r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 </a:t>
            </a:r>
          </a:p>
        </p:txBody>
      </p:sp>
      <p:sp>
        <p:nvSpPr>
          <p:cNvPr id="120" name="Блок-схема: документ 119">
            <a:extLst>
              <a:ext uri="{FF2B5EF4-FFF2-40B4-BE49-F238E27FC236}">
                <a16:creationId xmlns:a16="http://schemas.microsoft.com/office/drawing/2014/main" id="{08884DF9-4C02-498E-852E-D888104ADD9B}"/>
              </a:ext>
            </a:extLst>
          </p:cNvPr>
          <p:cNvSpPr/>
          <p:nvPr/>
        </p:nvSpPr>
        <p:spPr>
          <a:xfrm>
            <a:off x="4204353" y="3731376"/>
            <a:ext cx="2591906" cy="918253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Батареялардан бирининг кичланиши нормада </a:t>
            </a:r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U1…..Un </a:t>
            </a:r>
            <a:endParaRPr lang="uz-Cyrl-UZ" sz="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uz-Cyrl-UZ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Батареялардан бирининг хрорати нормада Т</a:t>
            </a:r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1…..</a:t>
            </a:r>
            <a:r>
              <a:rPr lang="uz-Cyrl-UZ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Т</a:t>
            </a:r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 </a:t>
            </a:r>
            <a:endParaRPr lang="uz-Cyrl-UZ" sz="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Батареялар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умимий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кучланишини </a:t>
            </a:r>
            <a:r>
              <a:rPr lang="ru-R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токини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ани</a:t>
            </a:r>
            <a:r>
              <a:rPr lang="uz-Cyrl-UZ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қланди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U, I.</a:t>
            </a:r>
            <a:endParaRPr lang="en-US" sz="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094C401B-5FE7-48B3-9A5D-47AF356D580B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8095197" y="3213750"/>
            <a:ext cx="5882" cy="248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7" name="Блок-схема: документ 126">
            <a:extLst>
              <a:ext uri="{FF2B5EF4-FFF2-40B4-BE49-F238E27FC236}">
                <a16:creationId xmlns:a16="http://schemas.microsoft.com/office/drawing/2014/main" id="{14C751E6-5728-443C-9ABA-3D1BF50BA169}"/>
              </a:ext>
            </a:extLst>
          </p:cNvPr>
          <p:cNvSpPr/>
          <p:nvPr/>
        </p:nvSpPr>
        <p:spPr>
          <a:xfrm>
            <a:off x="8724904" y="2616748"/>
            <a:ext cx="1352542" cy="459700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Батареялардан бирининг кичланиши нормада емас </a:t>
            </a:r>
            <a:r>
              <a:rPr lang="en-US" sz="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U1…..Un </a:t>
            </a:r>
          </a:p>
        </p:txBody>
      </p: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20E766C-E8C7-4AF4-B877-B621FF7EF460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9396479" y="2379737"/>
            <a:ext cx="4696" cy="237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2" name="Блок-схема: типовой процесс 131">
            <a:extLst>
              <a:ext uri="{FF2B5EF4-FFF2-40B4-BE49-F238E27FC236}">
                <a16:creationId xmlns:a16="http://schemas.microsoft.com/office/drawing/2014/main" id="{63260735-5AE7-4C27-B074-0509EBBEF260}"/>
              </a:ext>
            </a:extLst>
          </p:cNvPr>
          <p:cNvSpPr/>
          <p:nvPr/>
        </p:nvSpPr>
        <p:spPr>
          <a:xfrm>
            <a:off x="4833227" y="5024268"/>
            <a:ext cx="1347128" cy="31933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Маьлумотларни қайта ишлаш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58BF17EE-9E6D-42A8-9BF4-C66C201592EB}"/>
              </a:ext>
            </a:extLst>
          </p:cNvPr>
          <p:cNvCxnSpPr>
            <a:cxnSpLocks/>
          </p:cNvCxnSpPr>
          <p:nvPr/>
        </p:nvCxnSpPr>
        <p:spPr>
          <a:xfrm>
            <a:off x="5486446" y="4585484"/>
            <a:ext cx="0" cy="438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2" name="Прямая соединительная линия 141">
            <a:extLst>
              <a:ext uri="{FF2B5EF4-FFF2-40B4-BE49-F238E27FC236}">
                <a16:creationId xmlns:a16="http://schemas.microsoft.com/office/drawing/2014/main" id="{D705C054-CFFC-4706-B536-FD0389CBBF43}"/>
              </a:ext>
            </a:extLst>
          </p:cNvPr>
          <p:cNvCxnSpPr>
            <a:cxnSpLocks/>
          </p:cNvCxnSpPr>
          <p:nvPr/>
        </p:nvCxnSpPr>
        <p:spPr>
          <a:xfrm flipH="1">
            <a:off x="3949700" y="4803003"/>
            <a:ext cx="544677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5" name="Прямая со стрелкой 144">
            <a:extLst>
              <a:ext uri="{FF2B5EF4-FFF2-40B4-BE49-F238E27FC236}">
                <a16:creationId xmlns:a16="http://schemas.microsoft.com/office/drawing/2014/main" id="{A289632B-9736-4958-B3C2-763AD1FA671E}"/>
              </a:ext>
            </a:extLst>
          </p:cNvPr>
          <p:cNvCxnSpPr>
            <a:cxnSpLocks/>
            <a:stCxn id="118" idx="2"/>
          </p:cNvCxnSpPr>
          <p:nvPr/>
        </p:nvCxnSpPr>
        <p:spPr>
          <a:xfrm>
            <a:off x="8095197" y="3891382"/>
            <a:ext cx="0" cy="911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6" name="Прямая со стрелкой 145">
            <a:extLst>
              <a:ext uri="{FF2B5EF4-FFF2-40B4-BE49-F238E27FC236}">
                <a16:creationId xmlns:a16="http://schemas.microsoft.com/office/drawing/2014/main" id="{4B03AFDB-9254-446D-B591-B7402C4AD1D1}"/>
              </a:ext>
            </a:extLst>
          </p:cNvPr>
          <p:cNvCxnSpPr>
            <a:cxnSpLocks/>
            <a:stCxn id="127" idx="2"/>
          </p:cNvCxnSpPr>
          <p:nvPr/>
        </p:nvCxnSpPr>
        <p:spPr>
          <a:xfrm flipH="1">
            <a:off x="9394131" y="3046057"/>
            <a:ext cx="7044" cy="1756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F85F6256-7643-4BAA-A09D-AA63F82267A8}"/>
              </a:ext>
            </a:extLst>
          </p:cNvPr>
          <p:cNvSpPr txBox="1"/>
          <p:nvPr/>
        </p:nvSpPr>
        <p:spPr>
          <a:xfrm>
            <a:off x="6541307" y="2193282"/>
            <a:ext cx="565179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йў</a:t>
            </a:r>
            <a:r>
              <a:rPr lang="uz-Cyrl-UZ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064087D-41D7-4B08-8E5B-CD983B19AF21}"/>
              </a:ext>
            </a:extLst>
          </p:cNvPr>
          <p:cNvSpPr txBox="1"/>
          <p:nvPr/>
        </p:nvSpPr>
        <p:spPr>
          <a:xfrm>
            <a:off x="6541307" y="3023143"/>
            <a:ext cx="565179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йў</a:t>
            </a:r>
            <a:r>
              <a:rPr lang="uz-Cyrl-UZ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7B0AA73-4FB7-46FB-B85C-95036D2D52F2}"/>
              </a:ext>
            </a:extLst>
          </p:cNvPr>
          <p:cNvSpPr txBox="1"/>
          <p:nvPr/>
        </p:nvSpPr>
        <p:spPr>
          <a:xfrm>
            <a:off x="5225945" y="2667245"/>
            <a:ext cx="280846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5DA6E43-9FBF-4CF8-B734-9771D4DD48C3}"/>
              </a:ext>
            </a:extLst>
          </p:cNvPr>
          <p:cNvSpPr txBox="1"/>
          <p:nvPr/>
        </p:nvSpPr>
        <p:spPr>
          <a:xfrm>
            <a:off x="5225945" y="3505323"/>
            <a:ext cx="280846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" name="Прямая соединительная линия 160">
            <a:extLst>
              <a:ext uri="{FF2B5EF4-FFF2-40B4-BE49-F238E27FC236}">
                <a16:creationId xmlns:a16="http://schemas.microsoft.com/office/drawing/2014/main" id="{505DC9D8-E520-42CD-843B-B1EA4E826848}"/>
              </a:ext>
            </a:extLst>
          </p:cNvPr>
          <p:cNvCxnSpPr>
            <a:cxnSpLocks/>
          </p:cNvCxnSpPr>
          <p:nvPr/>
        </p:nvCxnSpPr>
        <p:spPr>
          <a:xfrm flipH="1" flipV="1">
            <a:off x="3943341" y="1667959"/>
            <a:ext cx="12793" cy="313504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4" name="Прямая со стрелкой 163">
            <a:extLst>
              <a:ext uri="{FF2B5EF4-FFF2-40B4-BE49-F238E27FC236}">
                <a16:creationId xmlns:a16="http://schemas.microsoft.com/office/drawing/2014/main" id="{E70DED7D-D0DD-4F82-B309-A47DD865D0F3}"/>
              </a:ext>
            </a:extLst>
          </p:cNvPr>
          <p:cNvCxnSpPr>
            <a:cxnSpLocks/>
          </p:cNvCxnSpPr>
          <p:nvPr/>
        </p:nvCxnSpPr>
        <p:spPr>
          <a:xfrm>
            <a:off x="3949700" y="1667958"/>
            <a:ext cx="1651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58366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114</Words>
  <Application>Microsoft Office PowerPoint</Application>
  <PresentationFormat>Широкоэкранный</PresentationFormat>
  <Paragraphs>20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Mouse</dc:creator>
  <cp:lastModifiedBy>Mouse</cp:lastModifiedBy>
  <cp:revision>54</cp:revision>
  <dcterms:created xsi:type="dcterms:W3CDTF">2020-12-16T17:53:37Z</dcterms:created>
  <dcterms:modified xsi:type="dcterms:W3CDTF">2024-01-04T17:11:10Z</dcterms:modified>
</cp:coreProperties>
</file>