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8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2F3-5A88-4ADA-A8C8-38337005E6F3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4131-6FAB-4015-A0EF-D79EB96F1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93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2F3-5A88-4ADA-A8C8-38337005E6F3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4131-6FAB-4015-A0EF-D79EB96F1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87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2F3-5A88-4ADA-A8C8-38337005E6F3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4131-6FAB-4015-A0EF-D79EB96F1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28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2F3-5A88-4ADA-A8C8-38337005E6F3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4131-6FAB-4015-A0EF-D79EB96F1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26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2F3-5A88-4ADA-A8C8-38337005E6F3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4131-6FAB-4015-A0EF-D79EB96F1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08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2F3-5A88-4ADA-A8C8-38337005E6F3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4131-6FAB-4015-A0EF-D79EB96F1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27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2F3-5A88-4ADA-A8C8-38337005E6F3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4131-6FAB-4015-A0EF-D79EB96F1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28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2F3-5A88-4ADA-A8C8-38337005E6F3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4131-6FAB-4015-A0EF-D79EB96F1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49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2F3-5A88-4ADA-A8C8-38337005E6F3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4131-6FAB-4015-A0EF-D79EB96F1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01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2F3-5A88-4ADA-A8C8-38337005E6F3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4131-6FAB-4015-A0EF-D79EB96F1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2F3-5A88-4ADA-A8C8-38337005E6F3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4131-6FAB-4015-A0EF-D79EB96F1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93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752F3-5A88-4ADA-A8C8-38337005E6F3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E4131-6FAB-4015-A0EF-D79EB96F1F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04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s.bektoshev\Desktop\bat struktu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289372" cy="412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Стрелка вправо 14"/>
          <p:cNvSpPr/>
          <p:nvPr/>
        </p:nvSpPr>
        <p:spPr>
          <a:xfrm rot="2776286">
            <a:off x="5718463" y="2890874"/>
            <a:ext cx="1440160" cy="127342"/>
          </a:xfrm>
          <a:prstGeom prst="rightArrow">
            <a:avLst>
              <a:gd name="adj1" fmla="val 50000"/>
              <a:gd name="adj2" fmla="val 131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997282">
            <a:off x="5905979" y="3496503"/>
            <a:ext cx="822653" cy="145392"/>
          </a:xfrm>
          <a:prstGeom prst="rightArrow">
            <a:avLst>
              <a:gd name="adj1" fmla="val 50000"/>
              <a:gd name="adj2" fmla="val 131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19432141">
            <a:off x="6003148" y="4261706"/>
            <a:ext cx="914477" cy="134791"/>
          </a:xfrm>
          <a:prstGeom prst="rightArrow">
            <a:avLst>
              <a:gd name="adj1" fmla="val 50000"/>
              <a:gd name="adj2" fmla="val 131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 rot="16200000">
            <a:off x="7077029" y="3099111"/>
            <a:ext cx="710146" cy="103579"/>
          </a:xfrm>
          <a:prstGeom prst="rightArrow">
            <a:avLst>
              <a:gd name="adj1" fmla="val 50000"/>
              <a:gd name="adj2" fmla="val 131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0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ZS.Bektoshev</dc:creator>
  <cp:lastModifiedBy>ZS.Bektoshev</cp:lastModifiedBy>
  <cp:revision>1</cp:revision>
  <dcterms:created xsi:type="dcterms:W3CDTF">2024-05-29T04:00:38Z</dcterms:created>
  <dcterms:modified xsi:type="dcterms:W3CDTF">2024-05-29T04:06:32Z</dcterms:modified>
</cp:coreProperties>
</file>