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83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B839-5CCE-459E-99BE-0E7335AD1A06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DD26-C510-460D-9BEC-384F474B6B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9366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B839-5CCE-459E-99BE-0E7335AD1A06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DD26-C510-460D-9BEC-384F474B6B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134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B839-5CCE-459E-99BE-0E7335AD1A06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DD26-C510-460D-9BEC-384F474B6B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966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B839-5CCE-459E-99BE-0E7335AD1A06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DD26-C510-460D-9BEC-384F474B6B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7051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B839-5CCE-459E-99BE-0E7335AD1A06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DD26-C510-460D-9BEC-384F474B6B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8400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B839-5CCE-459E-99BE-0E7335AD1A06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DD26-C510-460D-9BEC-384F474B6B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5908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B839-5CCE-459E-99BE-0E7335AD1A06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DD26-C510-460D-9BEC-384F474B6B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947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B839-5CCE-459E-99BE-0E7335AD1A06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DD26-C510-460D-9BEC-384F474B6B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6652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B839-5CCE-459E-99BE-0E7335AD1A06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DD26-C510-460D-9BEC-384F474B6B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567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B839-5CCE-459E-99BE-0E7335AD1A06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DD26-C510-460D-9BEC-384F474B6B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7800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B839-5CCE-459E-99BE-0E7335AD1A06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F7DD26-C510-460D-9BEC-384F474B6B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3304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FB839-5CCE-459E-99BE-0E7335AD1A06}" type="datetimeFigureOut">
              <a:rPr lang="ru-RU" smtClean="0"/>
              <a:t>31.05.2024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7DD26-C510-460D-9BEC-384F474B6B9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1070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959707" y="260648"/>
            <a:ext cx="1944216" cy="10081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Бошқарувчи</a:t>
            </a:r>
            <a:r>
              <a:rPr lang="ru-RU" dirty="0" smtClean="0"/>
              <a:t> </a:t>
            </a:r>
            <a:r>
              <a:rPr lang="ru-RU" dirty="0" err="1" smtClean="0"/>
              <a:t>ва</a:t>
            </a:r>
            <a:r>
              <a:rPr lang="ru-RU" dirty="0" smtClean="0"/>
              <a:t> </a:t>
            </a:r>
            <a:r>
              <a:rPr lang="ru-RU" dirty="0" err="1" smtClean="0"/>
              <a:t>назорат</a:t>
            </a:r>
            <a:r>
              <a:rPr lang="ru-RU" dirty="0" smtClean="0"/>
              <a:t> </a:t>
            </a:r>
            <a:r>
              <a:rPr lang="ru-RU" dirty="0" err="1" smtClean="0"/>
              <a:t>қилувчи</a:t>
            </a:r>
            <a:r>
              <a:rPr lang="ru-RU" dirty="0" smtClean="0"/>
              <a:t> блог</a:t>
            </a:r>
            <a:endParaRPr lang="ru-RU" dirty="0"/>
          </a:p>
        </p:txBody>
      </p:sp>
      <p:cxnSp>
        <p:nvCxnSpPr>
          <p:cNvPr id="6" name="Прямая со стрелкой 5"/>
          <p:cNvCxnSpPr>
            <a:stCxn id="4" idx="2"/>
          </p:cNvCxnSpPr>
          <p:nvPr/>
        </p:nvCxnSpPr>
        <p:spPr>
          <a:xfrm>
            <a:off x="3931815" y="1268760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2959707" y="1916832"/>
            <a:ext cx="1944216" cy="10081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dirty="0" smtClean="0"/>
              <a:t>Буйруқларни баоарувчи блог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2967594" y="5373216"/>
            <a:ext cx="1944216" cy="10081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Аккумулятор </a:t>
            </a:r>
            <a:r>
              <a:rPr lang="ru-RU" dirty="0" err="1" smtClean="0"/>
              <a:t>батареялар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5047939" y="3429001"/>
            <a:ext cx="1944216" cy="10081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Кучланиш</a:t>
            </a:r>
            <a:endParaRPr lang="ru-RU" dirty="0" smtClean="0"/>
          </a:p>
          <a:p>
            <a:pPr algn="ctr"/>
            <a:r>
              <a:rPr lang="ru-RU" dirty="0" smtClean="0"/>
              <a:t>Ток кучи</a:t>
            </a:r>
          </a:p>
          <a:p>
            <a:pPr algn="ctr"/>
            <a:r>
              <a:rPr lang="ru-RU" dirty="0" err="1" smtClean="0"/>
              <a:t>Харорат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5055826" y="1916832"/>
            <a:ext cx="1944216" cy="100811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err="1" smtClean="0"/>
              <a:t>Малумотларни</a:t>
            </a:r>
            <a:r>
              <a:rPr lang="ru-RU" dirty="0" smtClean="0"/>
              <a:t> </a:t>
            </a:r>
            <a:r>
              <a:rPr lang="ru-RU" dirty="0" err="1" smtClean="0"/>
              <a:t>қайта</a:t>
            </a:r>
            <a:r>
              <a:rPr lang="ru-RU" dirty="0" smtClean="0"/>
              <a:t> </a:t>
            </a:r>
            <a:r>
              <a:rPr lang="ru-RU" dirty="0" err="1" smtClean="0"/>
              <a:t>ишлаш</a:t>
            </a:r>
            <a:endParaRPr lang="ru-RU" dirty="0"/>
          </a:p>
        </p:txBody>
      </p:sp>
      <p:cxnSp>
        <p:nvCxnSpPr>
          <p:cNvPr id="13" name="Прямая со стрелкой 12"/>
          <p:cNvCxnSpPr>
            <a:stCxn id="9" idx="2"/>
            <a:endCxn id="10" idx="0"/>
          </p:cNvCxnSpPr>
          <p:nvPr/>
        </p:nvCxnSpPr>
        <p:spPr>
          <a:xfrm>
            <a:off x="3931815" y="2924944"/>
            <a:ext cx="7887" cy="24482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>
            <a:off x="3931815" y="3645024"/>
            <a:ext cx="111612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/>
          <p:cNvCxnSpPr/>
          <p:nvPr/>
        </p:nvCxnSpPr>
        <p:spPr>
          <a:xfrm>
            <a:off x="3939702" y="3933056"/>
            <a:ext cx="111612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/>
          <p:nvPr/>
        </p:nvCxnSpPr>
        <p:spPr>
          <a:xfrm>
            <a:off x="3939702" y="4221089"/>
            <a:ext cx="1116124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endCxn id="12" idx="2"/>
          </p:cNvCxnSpPr>
          <p:nvPr/>
        </p:nvCxnSpPr>
        <p:spPr>
          <a:xfrm flipV="1">
            <a:off x="6020047" y="2924944"/>
            <a:ext cx="7887" cy="5040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endCxn id="4" idx="3"/>
          </p:cNvCxnSpPr>
          <p:nvPr/>
        </p:nvCxnSpPr>
        <p:spPr>
          <a:xfrm flipH="1">
            <a:off x="4903923" y="764704"/>
            <a:ext cx="11161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/>
          <p:cNvCxnSpPr>
            <a:stCxn id="12" idx="0"/>
          </p:cNvCxnSpPr>
          <p:nvPr/>
        </p:nvCxnSpPr>
        <p:spPr>
          <a:xfrm flipH="1" flipV="1">
            <a:off x="6023990" y="764704"/>
            <a:ext cx="3944" cy="11521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Прямоугольник 31"/>
          <p:cNvSpPr/>
          <p:nvPr/>
        </p:nvSpPr>
        <p:spPr>
          <a:xfrm>
            <a:off x="839889" y="3295713"/>
            <a:ext cx="1944216" cy="6986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dirty="0" smtClean="0"/>
              <a:t>Қашиликлар</a:t>
            </a:r>
          </a:p>
        </p:txBody>
      </p:sp>
      <p:cxnSp>
        <p:nvCxnSpPr>
          <p:cNvPr id="39" name="Прямая со стрелкой 38"/>
          <p:cNvCxnSpPr>
            <a:endCxn id="32" idx="3"/>
          </p:cNvCxnSpPr>
          <p:nvPr/>
        </p:nvCxnSpPr>
        <p:spPr>
          <a:xfrm flipH="1" flipV="1">
            <a:off x="2784105" y="3645025"/>
            <a:ext cx="1155597" cy="23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/>
          <p:cNvCxnSpPr>
            <a:stCxn id="42" idx="3"/>
          </p:cNvCxnSpPr>
          <p:nvPr/>
        </p:nvCxnSpPr>
        <p:spPr>
          <a:xfrm>
            <a:off x="2784105" y="4498392"/>
            <a:ext cx="115559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Прямоугольник 41"/>
          <p:cNvSpPr/>
          <p:nvPr/>
        </p:nvSpPr>
        <p:spPr>
          <a:xfrm>
            <a:off x="839889" y="4149080"/>
            <a:ext cx="1944216" cy="6986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uz-Cyrl-UZ" dirty="0" smtClean="0"/>
              <a:t>Зарядлаш қурилмаси</a:t>
            </a:r>
          </a:p>
        </p:txBody>
      </p:sp>
      <p:cxnSp>
        <p:nvCxnSpPr>
          <p:cNvPr id="48" name="Прямая со стрелкой 47"/>
          <p:cNvCxnSpPr/>
          <p:nvPr/>
        </p:nvCxnSpPr>
        <p:spPr>
          <a:xfrm>
            <a:off x="408349" y="3657478"/>
            <a:ext cx="431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/>
          <p:nvPr/>
        </p:nvCxnSpPr>
        <p:spPr>
          <a:xfrm>
            <a:off x="408349" y="4456226"/>
            <a:ext cx="4315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/>
          <p:cNvCxnSpPr/>
          <p:nvPr/>
        </p:nvCxnSpPr>
        <p:spPr>
          <a:xfrm>
            <a:off x="408349" y="2420888"/>
            <a:ext cx="0" cy="20162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/>
          <p:cNvCxnSpPr>
            <a:endCxn id="9" idx="1"/>
          </p:cNvCxnSpPr>
          <p:nvPr/>
        </p:nvCxnSpPr>
        <p:spPr>
          <a:xfrm>
            <a:off x="408349" y="2420888"/>
            <a:ext cx="255135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74565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20</Words>
  <Application>Microsoft Office PowerPoint</Application>
  <PresentationFormat>Экран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ZS.Bektoshev</dc:creator>
  <cp:lastModifiedBy>ZS.Bektoshev</cp:lastModifiedBy>
  <cp:revision>2</cp:revision>
  <dcterms:created xsi:type="dcterms:W3CDTF">2024-05-31T04:12:04Z</dcterms:created>
  <dcterms:modified xsi:type="dcterms:W3CDTF">2024-05-31T04:56:41Z</dcterms:modified>
</cp:coreProperties>
</file>