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4068" y="-30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69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4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2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3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8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31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2319F-F96F-4DB8-BE3C-BCC68427F66F}" type="datetimeFigureOut">
              <a:rPr lang="ru-RU" smtClean="0"/>
              <a:t>06.08.2024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FA49-3487-465C-836F-F883092F3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-16126264" y="-19325528"/>
            <a:ext cx="42920125" cy="24388724"/>
            <a:chOff x="-16126264" y="-19325528"/>
            <a:chExt cx="42920125" cy="24388724"/>
          </a:xfrm>
        </p:grpSpPr>
        <p:pic>
          <p:nvPicPr>
            <p:cNvPr id="1026" name="Picture 2" descr="D:\zs.bektoshev\Desktop\funksional sxema 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126264" y="-19325528"/>
              <a:ext cx="42920125" cy="2438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Прямоугольник 3"/>
            <p:cNvSpPr/>
            <p:nvPr/>
          </p:nvSpPr>
          <p:spPr>
            <a:xfrm>
              <a:off x="-14547484" y="-18749464"/>
              <a:ext cx="26248276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4500" b="1" dirty="0">
                  <a:latin typeface="Times New Roman" pitchFamily="18" charset="0"/>
                  <a:cs typeface="Times New Roman" pitchFamily="18" charset="0"/>
                </a:rPr>
                <a:t>Аккумулятор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батареялар</a:t>
              </a:r>
              <a:r>
                <a:rPr lang="en-US" sz="45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зарядланиш жараёнини бошқариш, назорат қилиш, кучланишни ўлчаш, </a:t>
              </a:r>
            </a:p>
            <a:p>
              <a:pPr algn="ctr"/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 хароратни ўлчаш, зарядлаш, зарядни сўндиришни амалга оширувчи бошқарув блоги</a:t>
              </a:r>
              <a:endParaRPr lang="uz-Cyrl-UZ" sz="4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-4429000" y="-14736180"/>
              <a:ext cx="191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Кучланиш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-4429001" y="-10415700"/>
              <a:ext cx="191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Кучланиш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-4246867" y="-14024120"/>
              <a:ext cx="1550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Харорат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-4246867" y="-9604448"/>
              <a:ext cx="1550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Харорат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-4429000" y="-5898360"/>
              <a:ext cx="191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Кучланиш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-4246866" y="-5087108"/>
              <a:ext cx="1550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Харорат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-4458734" y="1609636"/>
              <a:ext cx="19150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Кучланиш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-4276600" y="2420888"/>
              <a:ext cx="1550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2800" b="1" dirty="0" smtClean="0">
                  <a:latin typeface="Times New Roman" pitchFamily="18" charset="0"/>
                  <a:cs typeface="Times New Roman" pitchFamily="18" charset="0"/>
                </a:rPr>
                <a:t>Харорат</a:t>
              </a:r>
              <a:endParaRPr lang="uz-Cyrl-UZ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8344135" y="-11335016"/>
              <a:ext cx="17974281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4500" b="1" dirty="0">
                  <a:latin typeface="Times New Roman" pitchFamily="18" charset="0"/>
                  <a:cs typeface="Times New Roman" pitchFamily="18" charset="0"/>
                </a:rPr>
                <a:t>Аккумулятор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батареяларини</a:t>
              </a:r>
              <a:r>
                <a:rPr lang="en-US" sz="45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зарядланиш жараёнида ортиқча</a:t>
              </a:r>
            </a:p>
            <a:p>
              <a:pPr algn="ctr"/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зарядланган аккумулятор зарядини қаршиликлар билан тушуриш  </a:t>
              </a:r>
              <a:endParaRPr lang="uz-Cyrl-UZ" sz="4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042510" y="-7481376"/>
              <a:ext cx="16234060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4500" b="1" dirty="0">
                  <a:latin typeface="Times New Roman" pitchFamily="18" charset="0"/>
                  <a:cs typeface="Times New Roman" pitchFamily="18" charset="0"/>
                </a:rPr>
                <a:t>Аккумулятор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батареяларини</a:t>
              </a:r>
              <a:r>
                <a:rPr lang="en-US" sz="45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зарядланиш жараёнида камроқ</a:t>
              </a:r>
            </a:p>
            <a:p>
              <a:pPr algn="ctr"/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зарядланган аккумулятор зарядини ошириш</a:t>
              </a:r>
              <a:endParaRPr lang="uz-Cyrl-UZ" sz="4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 rot="16200000">
              <a:off x="-22290512" y="-6413202"/>
              <a:ext cx="15091567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4500" b="1" dirty="0">
                  <a:latin typeface="Times New Roman" pitchFamily="18" charset="0"/>
                  <a:cs typeface="Times New Roman" pitchFamily="18" charset="0"/>
                </a:rPr>
                <a:t>Аккумулятор </a:t>
              </a:r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батареялари кучланишини ва хароратини </a:t>
              </a:r>
            </a:p>
            <a:p>
              <a:pPr algn="ctr"/>
              <a:r>
                <a:rPr lang="uz-Cyrl-UZ" sz="4500" b="1" dirty="0" smtClean="0">
                  <a:latin typeface="Times New Roman" pitchFamily="18" charset="0"/>
                  <a:cs typeface="Times New Roman" pitchFamily="18" charset="0"/>
                </a:rPr>
                <a:t>назорат қилиш</a:t>
              </a:r>
              <a:endParaRPr lang="uz-Cyrl-UZ" sz="45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240374" y="-12844808"/>
              <a:ext cx="28680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Қаршиликлар</a:t>
              </a:r>
              <a:endParaRPr lang="uz-Cyrl-UZ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635896" y="-747464"/>
              <a:ext cx="222407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Зарядлаш </a:t>
              </a:r>
            </a:p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қурилмаси</a:t>
              </a:r>
              <a:endParaRPr lang="uz-Cyrl-UZ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035236" y="2405499"/>
              <a:ext cx="1425390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Манба</a:t>
              </a:r>
            </a:p>
            <a:p>
              <a:pPr algn="ctr"/>
              <a:r>
                <a:rPr lang="uz-Cyrl-UZ" sz="3200" b="1" dirty="0" smtClean="0">
                  <a:latin typeface="Times New Roman" pitchFamily="18" charset="0"/>
                  <a:cs typeface="Times New Roman" pitchFamily="18" charset="0"/>
                </a:rPr>
                <a:t>380В</a:t>
              </a:r>
              <a:endParaRPr lang="uz-Cyrl-UZ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9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64</Words>
  <Application>Microsoft Office PowerPoint</Application>
  <PresentationFormat>Экран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ZS.Bektoshev</dc:creator>
  <cp:lastModifiedBy>ZS.Bektoshev</cp:lastModifiedBy>
  <cp:revision>4</cp:revision>
  <dcterms:created xsi:type="dcterms:W3CDTF">2024-05-31T03:54:53Z</dcterms:created>
  <dcterms:modified xsi:type="dcterms:W3CDTF">2024-08-06T08:12:51Z</dcterms:modified>
</cp:coreProperties>
</file>