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040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85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5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689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99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97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29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6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87E6E-EA01-4E5B-BAF0-17FB60A1A26A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F4E17-A8C0-4411-8531-B014CD7FA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33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6E240D5D-1F8F-4C80-87B4-E8311B0171C2}"/>
              </a:ext>
            </a:extLst>
          </p:cNvPr>
          <p:cNvSpPr/>
          <p:nvPr/>
        </p:nvSpPr>
        <p:spPr>
          <a:xfrm>
            <a:off x="3816892" y="104708"/>
            <a:ext cx="1362290" cy="617278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Бошлаш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xmlns="" id="{1E8C9C26-65DE-4F79-8DE8-138DA027D51C}"/>
              </a:ext>
            </a:extLst>
          </p:cNvPr>
          <p:cNvSpPr/>
          <p:nvPr/>
        </p:nvSpPr>
        <p:spPr>
          <a:xfrm>
            <a:off x="2913860" y="1042216"/>
            <a:ext cx="3168353" cy="792088"/>
          </a:xfrm>
          <a:prstGeom prst="parallelogram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заряди В.</a:t>
            </a:r>
          </a:p>
          <a:p>
            <a:pPr algn="ctr"/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харорати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ток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xmlns="" id="{CF5192BE-0484-437F-82B9-EC52AA471A6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4498037" y="721986"/>
            <a:ext cx="0" cy="320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Ромб 10">
            <a:extLst>
              <a:ext uri="{FF2B5EF4-FFF2-40B4-BE49-F238E27FC236}">
                <a16:creationId xmlns:a16="http://schemas.microsoft.com/office/drawing/2014/main" xmlns="" id="{1CF90F28-F86A-4854-AC46-469B86D58349}"/>
              </a:ext>
            </a:extLst>
          </p:cNvPr>
          <p:cNvSpPr/>
          <p:nvPr/>
        </p:nvSpPr>
        <p:spPr>
          <a:xfrm>
            <a:off x="2805848" y="2190758"/>
            <a:ext cx="3384376" cy="955401"/>
          </a:xfrm>
          <a:prstGeom prst="diamond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&lt; U1……Un &lt;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Umax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ru-RU" sz="1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</a:t>
            </a:r>
            <a:r>
              <a:rPr lang="en-US" sz="1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min &lt; 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1…….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Tmax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54905856-DF68-46FE-A39D-94B6556AEC00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4498036" y="1834304"/>
            <a:ext cx="1" cy="356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Блок-схема: документ 44">
            <a:extLst>
              <a:ext uri="{FF2B5EF4-FFF2-40B4-BE49-F238E27FC236}">
                <a16:creationId xmlns:a16="http://schemas.microsoft.com/office/drawing/2014/main" xmlns="" id="{08884DF9-4C02-498E-852E-D888104ADD9B}"/>
              </a:ext>
            </a:extLst>
          </p:cNvPr>
          <p:cNvSpPr/>
          <p:nvPr/>
        </p:nvSpPr>
        <p:spPr>
          <a:xfrm>
            <a:off x="152819" y="3938458"/>
            <a:ext cx="4176464" cy="918253"/>
          </a:xfrm>
          <a:prstGeom prst="flowChartDocument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Батареялардан бирининг кичланиши нормада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U1…..Un </a:t>
            </a:r>
            <a:endParaRPr lang="uz-Cyrl-UZ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Батареялардан бирининг хрорати нормада Т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1…..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uz-Cyrl-UZ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кучланишини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токини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қланди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xmlns="" id="{54905856-DF68-46FE-A39D-94B6556AEC00}"/>
              </a:ext>
            </a:extLst>
          </p:cNvPr>
          <p:cNvCxnSpPr>
            <a:cxnSpLocks/>
          </p:cNvCxnSpPr>
          <p:nvPr/>
        </p:nvCxnSpPr>
        <p:spPr>
          <a:xfrm>
            <a:off x="2294348" y="2668459"/>
            <a:ext cx="0" cy="128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5DA6E43-9FBF-4CF8-B734-9771D4DD48C3}"/>
              </a:ext>
            </a:extLst>
          </p:cNvPr>
          <p:cNvSpPr txBox="1"/>
          <p:nvPr/>
        </p:nvSpPr>
        <p:spPr>
          <a:xfrm>
            <a:off x="2376390" y="2318696"/>
            <a:ext cx="42945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F20E766C-E8C7-4AF4-B877-B621FF7EF460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707970" y="2668460"/>
            <a:ext cx="12464" cy="1264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3" name="Блок-схема: документ 62">
            <a:extLst>
              <a:ext uri="{FF2B5EF4-FFF2-40B4-BE49-F238E27FC236}">
                <a16:creationId xmlns:a16="http://schemas.microsoft.com/office/drawing/2014/main" xmlns="" id="{08884DF9-4C02-498E-852E-D888104ADD9B}"/>
              </a:ext>
            </a:extLst>
          </p:cNvPr>
          <p:cNvSpPr/>
          <p:nvPr/>
        </p:nvSpPr>
        <p:spPr>
          <a:xfrm>
            <a:off x="4632202" y="3933056"/>
            <a:ext cx="4176464" cy="918253"/>
          </a:xfrm>
          <a:prstGeom prst="flowChartDocument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Батареялардан бирининг кичланиши нормада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U1…..Un </a:t>
            </a:r>
            <a:endParaRPr lang="uz-Cyrl-UZ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Батареялардан бирининг хрорати нормада Т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1…..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uz-Cyrl-UZ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Батареялар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умимий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кучланишини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токини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ани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қланди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U, I.</a:t>
            </a:r>
          </a:p>
        </p:txBody>
      </p: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282186" y="2668459"/>
            <a:ext cx="523662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6190224" y="2668459"/>
            <a:ext cx="517746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55DA6E43-9FBF-4CF8-B734-9771D4DD48C3}"/>
              </a:ext>
            </a:extLst>
          </p:cNvPr>
          <p:cNvSpPr txBox="1"/>
          <p:nvPr/>
        </p:nvSpPr>
        <p:spPr>
          <a:xfrm>
            <a:off x="6190224" y="2316592"/>
            <a:ext cx="73134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йў</a:t>
            </a:r>
            <a:r>
              <a:rPr lang="uz-Cyrl-UZ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қ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xmlns="" id="{68019096-F496-479F-BA5E-8875D87E74F3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4553020" y="5858885"/>
            <a:ext cx="3946" cy="325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9" name="Блок-схема: типовой процесс 98">
            <a:extLst>
              <a:ext uri="{FF2B5EF4-FFF2-40B4-BE49-F238E27FC236}">
                <a16:creationId xmlns:a16="http://schemas.microsoft.com/office/drawing/2014/main" xmlns="" id="{63260735-5AE7-4C27-B074-0509EBBEF260}"/>
              </a:ext>
            </a:extLst>
          </p:cNvPr>
          <p:cNvSpPr/>
          <p:nvPr/>
        </p:nvSpPr>
        <p:spPr>
          <a:xfrm>
            <a:off x="2805848" y="5539550"/>
            <a:ext cx="3494344" cy="319335"/>
          </a:xfrm>
          <a:prstGeom prst="flowChartPredefinedProcess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Маьлумотларни узатиш ва </a:t>
            </a:r>
            <a:r>
              <a:rPr lang="uz-Cyrl-UZ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қайта ишлаш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Овал 99">
            <a:extLst>
              <a:ext uri="{FF2B5EF4-FFF2-40B4-BE49-F238E27FC236}">
                <a16:creationId xmlns:a16="http://schemas.microsoft.com/office/drawing/2014/main" xmlns="" id="{6E240D5D-1F8F-4C80-87B4-E8311B0171C2}"/>
              </a:ext>
            </a:extLst>
          </p:cNvPr>
          <p:cNvSpPr/>
          <p:nvPr/>
        </p:nvSpPr>
        <p:spPr>
          <a:xfrm>
            <a:off x="3875821" y="6184506"/>
            <a:ext cx="1362290" cy="617278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Тугатиш</a:t>
            </a:r>
            <a:endParaRPr lang="ru-RU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2241051" y="4796004"/>
            <a:ext cx="0" cy="4331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720434" y="4790602"/>
            <a:ext cx="0" cy="4385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</p:cNvCxnSpPr>
          <p:nvPr/>
        </p:nvCxnSpPr>
        <p:spPr>
          <a:xfrm flipH="1">
            <a:off x="2241051" y="5229201"/>
            <a:ext cx="44669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xmlns="" id="{68019096-F496-479F-BA5E-8875D87E74F3}"/>
              </a:ext>
            </a:extLst>
          </p:cNvPr>
          <p:cNvCxnSpPr>
            <a:cxnSpLocks/>
          </p:cNvCxnSpPr>
          <p:nvPr/>
        </p:nvCxnSpPr>
        <p:spPr>
          <a:xfrm flipH="1">
            <a:off x="4556966" y="5229201"/>
            <a:ext cx="1" cy="31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Прямая соединительная линия 118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6300192" y="5699218"/>
            <a:ext cx="2664296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xmlns="" id="{8FB0A13B-1617-4396-A4C8-CCEB55F55123}"/>
              </a:ext>
            </a:extLst>
          </p:cNvPr>
          <p:cNvCxnSpPr>
            <a:cxnSpLocks/>
          </p:cNvCxnSpPr>
          <p:nvPr/>
        </p:nvCxnSpPr>
        <p:spPr>
          <a:xfrm flipH="1" flipV="1">
            <a:off x="8928484" y="1438260"/>
            <a:ext cx="36004" cy="42609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xmlns="" id="{F20E766C-E8C7-4AF4-B877-B621FF7EF460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5983202" y="1438260"/>
            <a:ext cx="29452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7592539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97</Words>
  <Application>Microsoft Office PowerPoint</Application>
  <PresentationFormat>Экран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3</cp:revision>
  <dcterms:created xsi:type="dcterms:W3CDTF">2024-05-08T04:34:21Z</dcterms:created>
  <dcterms:modified xsi:type="dcterms:W3CDTF">2024-05-08T05:04:14Z</dcterms:modified>
</cp:coreProperties>
</file>