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76" y="-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B13F-AD35-4CD7-A337-70AEE1C3A44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92EB-89F2-43D5-9BF4-0B7A806AB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01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B13F-AD35-4CD7-A337-70AEE1C3A44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92EB-89F2-43D5-9BF4-0B7A806AB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7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B13F-AD35-4CD7-A337-70AEE1C3A44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92EB-89F2-43D5-9BF4-0B7A806AB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91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B13F-AD35-4CD7-A337-70AEE1C3A44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92EB-89F2-43D5-9BF4-0B7A806AB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47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B13F-AD35-4CD7-A337-70AEE1C3A44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92EB-89F2-43D5-9BF4-0B7A806AB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08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B13F-AD35-4CD7-A337-70AEE1C3A44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92EB-89F2-43D5-9BF4-0B7A806AB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58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B13F-AD35-4CD7-A337-70AEE1C3A44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92EB-89F2-43D5-9BF4-0B7A806AB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32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B13F-AD35-4CD7-A337-70AEE1C3A44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92EB-89F2-43D5-9BF4-0B7A806AB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45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B13F-AD35-4CD7-A337-70AEE1C3A44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92EB-89F2-43D5-9BF4-0B7A806AB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90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B13F-AD35-4CD7-A337-70AEE1C3A44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92EB-89F2-43D5-9BF4-0B7A806AB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68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B13F-AD35-4CD7-A337-70AEE1C3A44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D92EB-89F2-43D5-9BF4-0B7A806AB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08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B13F-AD35-4CD7-A337-70AEE1C3A44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D92EB-89F2-43D5-9BF4-0B7A806ABF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06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Группа 45"/>
          <p:cNvGrpSpPr/>
          <p:nvPr/>
        </p:nvGrpSpPr>
        <p:grpSpPr>
          <a:xfrm>
            <a:off x="228368" y="23743"/>
            <a:ext cx="8726146" cy="6658105"/>
            <a:chOff x="228368" y="23743"/>
            <a:chExt cx="8726146" cy="6658105"/>
          </a:xfrm>
        </p:grpSpPr>
        <p:pic>
          <p:nvPicPr>
            <p:cNvPr id="1027" name="Picture 3" descr="D:\zs.bektoshev\Desktop\Institut\nodir_domla\wifi_card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649879"/>
              <a:ext cx="3978719" cy="273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:\zs.bektoshev\Desktop\Institut\nodir_domla\trans.jf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575997"/>
              <a:ext cx="1080120" cy="805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D:\zs.bektoshev\Desktop\Institut\nodir_domla\dgl_0_f27a1_c380a511_xxxl_7388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4527163"/>
              <a:ext cx="3590426" cy="2154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D:\zs.bektoshev\Desktop\Institut\nodir_domla\IMG20250219154457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692696"/>
              <a:ext cx="1728192" cy="153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D:\zs.bektoshev\Desktop\Institut\nodir_domla\trans.jf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168" y="3401304"/>
              <a:ext cx="1080120" cy="805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D:\zs.bektoshev\Desktop\Institut\nodir_domla\trans.jf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40" y="4207240"/>
              <a:ext cx="1080120" cy="805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D:\zs.bektoshev\Desktop\Institut\nodir_domla\trans.jf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5013176"/>
              <a:ext cx="1080120" cy="805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D:\zs.bektoshev\Desktop\Institut\nodir_domla\trans.jf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368" y="5819112"/>
              <a:ext cx="1080120" cy="805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Прямая соединительная линия 15"/>
            <p:cNvCxnSpPr>
              <a:stCxn id="14" idx="3"/>
            </p:cNvCxnSpPr>
            <p:nvPr/>
          </p:nvCxnSpPr>
          <p:spPr>
            <a:xfrm>
              <a:off x="1308488" y="622208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1765688" y="2636912"/>
              <a:ext cx="0" cy="3585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 flipV="1">
              <a:off x="3275856" y="2319842"/>
              <a:ext cx="0" cy="3170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Прямая соединительная линия 1023"/>
            <p:cNvCxnSpPr/>
            <p:nvPr/>
          </p:nvCxnSpPr>
          <p:spPr>
            <a:xfrm flipV="1">
              <a:off x="1765688" y="2636911"/>
              <a:ext cx="151016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 flipV="1">
              <a:off x="3779912" y="2319843"/>
              <a:ext cx="0" cy="3096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5264328"/>
              <a:ext cx="1404194" cy="680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44" name="Прямая соединительная линия 1043"/>
            <p:cNvCxnSpPr/>
            <p:nvPr/>
          </p:nvCxnSpPr>
          <p:spPr>
            <a:xfrm>
              <a:off x="3779912" y="5416144"/>
              <a:ext cx="28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>
              <a:off x="1308488" y="5266583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>
              <a:off x="1307288" y="4450801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>
              <a:off x="1307288" y="3573016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>
              <a:off x="1322160" y="2636912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8" name="Picture 1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5489" y="5595610"/>
              <a:ext cx="1484423" cy="962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50" name="Прямая со стрелкой 1049"/>
            <p:cNvCxnSpPr/>
            <p:nvPr/>
          </p:nvCxnSpPr>
          <p:spPr>
            <a:xfrm flipV="1">
              <a:off x="3491880" y="2319843"/>
              <a:ext cx="0" cy="30963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Прямая соединительная линия 1054"/>
            <p:cNvCxnSpPr/>
            <p:nvPr/>
          </p:nvCxnSpPr>
          <p:spPr>
            <a:xfrm>
              <a:off x="1749616" y="1700808"/>
              <a:ext cx="14872" cy="777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1757052" y="2478377"/>
              <a:ext cx="12806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/>
            <p:nvPr/>
          </p:nvCxnSpPr>
          <p:spPr>
            <a:xfrm flipV="1">
              <a:off x="3033006" y="2313707"/>
              <a:ext cx="0" cy="1646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Прямоугольник 38"/>
            <p:cNvSpPr/>
            <p:nvPr/>
          </p:nvSpPr>
          <p:spPr>
            <a:xfrm>
              <a:off x="424000" y="332656"/>
              <a:ext cx="1539234" cy="15392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0" name="Picture 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00" y="332656"/>
              <a:ext cx="1539234" cy="1539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Прямоугольник 39"/>
            <p:cNvSpPr/>
            <p:nvPr/>
          </p:nvSpPr>
          <p:spPr>
            <a:xfrm>
              <a:off x="1868192" y="3197267"/>
              <a:ext cx="8545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/>
                <a:t>Ток 3</a:t>
              </a:r>
              <a:r>
                <a:rPr lang="en-US" dirty="0" smtClean="0"/>
                <a:t>I</a:t>
              </a:r>
              <a:r>
                <a:rPr lang="ru-RU" dirty="0" smtClean="0"/>
                <a:t>о</a:t>
              </a:r>
              <a:endParaRPr lang="ru-RU" dirty="0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1914786" y="4917561"/>
              <a:ext cx="142590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/>
                <a:t>Напряжение</a:t>
              </a:r>
              <a:endParaRPr lang="en-US" dirty="0" smtClean="0"/>
            </a:p>
            <a:p>
              <a:r>
                <a:rPr lang="ru-RU" dirty="0" smtClean="0"/>
                <a:t> </a:t>
              </a:r>
              <a:r>
                <a:rPr lang="en-US" dirty="0" smtClean="0"/>
                <a:t>    </a:t>
              </a:r>
              <a:r>
                <a:rPr lang="ru-RU" dirty="0" smtClean="0"/>
                <a:t>3</a:t>
              </a:r>
              <a:r>
                <a:rPr lang="en-US" dirty="0" err="1" smtClean="0"/>
                <a:t>Uo</a:t>
              </a:r>
              <a:endParaRPr lang="en-US" dirty="0"/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2015716" y="23743"/>
              <a:ext cx="29523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Устройство  управления </a:t>
              </a:r>
            </a:p>
            <a:p>
              <a:r>
                <a:rPr lang="en-US" dirty="0" smtClean="0"/>
                <a:t>   </a:t>
              </a:r>
              <a:r>
                <a:rPr lang="ru-RU" dirty="0" smtClean="0"/>
                <a:t>микроконтроллером</a:t>
              </a:r>
              <a:endParaRPr lang="ru-RU" dirty="0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5364088" y="190098"/>
              <a:ext cx="32833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dirty="0" smtClean="0"/>
                <a:t>Подключение через </a:t>
              </a:r>
              <a:r>
                <a:rPr lang="en-US" b="1" dirty="0" smtClean="0"/>
                <a:t>Wi-Fi </a:t>
              </a:r>
              <a:r>
                <a:rPr lang="ru-RU" b="1" dirty="0" smtClean="0"/>
                <a:t>сеть</a:t>
              </a:r>
              <a:r>
                <a:rPr lang="ru-RU" dirty="0" smtClean="0"/>
                <a:t>.</a:t>
              </a:r>
              <a:endParaRPr lang="ru-RU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939607" y="4060164"/>
              <a:ext cx="38991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b="1" dirty="0" smtClean="0"/>
                <a:t>Подключение через локальную сеть</a:t>
              </a:r>
              <a:r>
                <a:rPr lang="ru-RU" dirty="0" smtClean="0"/>
                <a:t>.</a:t>
              </a:r>
              <a:endParaRPr lang="ru-RU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4245378" y="4904117"/>
              <a:ext cx="6942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RG45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079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</Words>
  <Application>Microsoft Office PowerPoint</Application>
  <PresentationFormat>Экран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ZS.Bektoshev</dc:creator>
  <cp:lastModifiedBy>ZS.Bektoshev</cp:lastModifiedBy>
  <cp:revision>3</cp:revision>
  <dcterms:created xsi:type="dcterms:W3CDTF">2025-02-19T12:24:57Z</dcterms:created>
  <dcterms:modified xsi:type="dcterms:W3CDTF">2025-02-19T12:56:19Z</dcterms:modified>
</cp:coreProperties>
</file>