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7" r:id="rId3"/>
    <p:sldId id="269" r:id="rId4"/>
    <p:sldId id="270" r:id="rId5"/>
    <p:sldId id="266" r:id="rId6"/>
    <p:sldId id="273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A8C"/>
    <a:srgbClr val="1DB7EE"/>
    <a:srgbClr val="0070C0"/>
    <a:srgbClr val="00B050"/>
    <a:srgbClr val="2FBC6F"/>
    <a:srgbClr val="30BD70"/>
    <a:srgbClr val="834A0F"/>
    <a:srgbClr val="5693EB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484" autoAdjust="0"/>
  </p:normalViewPr>
  <p:slideViewPr>
    <p:cSldViewPr snapToGrid="0">
      <p:cViewPr>
        <p:scale>
          <a:sx n="76" d="100"/>
          <a:sy n="76" d="100"/>
        </p:scale>
        <p:origin x="-52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D840-A632-47E3-8A62-9330209F59F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AC44B-5813-43CD-9DBA-EAF2F8A7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6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290072-4EDB-4C8C-BBD3-63640AC3FB1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62C896-E205-4527-B721-11CEE8D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2797" y="396856"/>
            <a:ext cx="85443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Krantiguru</a:t>
            </a:r>
            <a:r>
              <a:rPr lang="en-US" sz="4000" b="1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1" dirty="0" err="1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Shyamji</a:t>
            </a:r>
            <a:r>
              <a:rPr lang="en-US" sz="4000" b="1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Krishna </a:t>
            </a:r>
            <a:r>
              <a:rPr lang="en-US" sz="4000" b="1" dirty="0" err="1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Verma</a:t>
            </a:r>
            <a:endParaRPr lang="en-US" sz="4000" b="1" dirty="0" smtClean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4000" b="1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1" dirty="0" err="1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Kachchh</a:t>
            </a:r>
            <a:r>
              <a:rPr lang="en-US" sz="4000" b="1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University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3584" y="2742483"/>
            <a:ext cx="90348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Project Presentation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1710" y="4679455"/>
            <a:ext cx="3745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Created by: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Zola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Jigar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S.</a:t>
            </a:r>
          </a:p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Ruparel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Pratham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9350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036" y="624115"/>
            <a:ext cx="44005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Project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5717" y="2990449"/>
            <a:ext cx="74783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Smart Blind Stick</a:t>
            </a:r>
            <a:endParaRPr lang="en-US" sz="72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114" y="4356973"/>
            <a:ext cx="491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97A8C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We Are Here For Blind Peoples.</a:t>
            </a:r>
            <a:endParaRPr lang="en-US" sz="2400" b="1" dirty="0">
              <a:solidFill>
                <a:srgbClr val="497A8C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3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654" y="621929"/>
            <a:ext cx="65245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654" y="1923816"/>
            <a:ext cx="9757775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Have you ever noticed blind people ?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dirty="0" smtClean="0"/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Probleme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:-</a:t>
            </a:r>
            <a:endParaRPr lang="en-US" sz="1400" dirty="0"/>
          </a:p>
          <a:p>
            <a:r>
              <a:rPr lang="en-US" dirty="0" smtClean="0"/>
              <a:t>     Their </a:t>
            </a:r>
            <a:r>
              <a:rPr lang="en-US" dirty="0"/>
              <a:t>life is full of  risk. They can’t walk without the help of others. Their life always depends upon others. Let’s make </a:t>
            </a:r>
            <a:r>
              <a:rPr lang="en-US" dirty="0" err="1"/>
              <a:t>smothing</a:t>
            </a:r>
            <a:r>
              <a:rPr lang="en-US" dirty="0"/>
              <a:t> for </a:t>
            </a:r>
            <a:r>
              <a:rPr lang="en-US" dirty="0" smtClean="0"/>
              <a:t>them so they can walk without any fear.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>
              <a:ln w="12700">
                <a:solidFill>
                  <a:schemeClr val="accent1"/>
                </a:solidFill>
                <a:prstDash val="solid"/>
              </a:ln>
              <a:effectLst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654" y="4158491"/>
            <a:ext cx="9690692" cy="2616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Solution :-</a:t>
            </a:r>
          </a:p>
          <a:p>
            <a:r>
              <a:rPr lang="en-US" dirty="0" smtClean="0"/>
              <a:t>       In </a:t>
            </a:r>
            <a:r>
              <a:rPr lang="en-US" dirty="0"/>
              <a:t>our society many people had </a:t>
            </a:r>
            <a:r>
              <a:rPr lang="en-US" dirty="0" smtClean="0"/>
              <a:t>trouble </a:t>
            </a:r>
            <a:r>
              <a:rPr lang="en-US" dirty="0"/>
              <a:t>walking in public and coming out at public places so for them we are made this product become an eye in their life. Blind person can walk without anyone’s </a:t>
            </a:r>
            <a:r>
              <a:rPr lang="en-US" dirty="0" err="1"/>
              <a:t>help.the</a:t>
            </a:r>
            <a:r>
              <a:rPr lang="en-US" dirty="0"/>
              <a:t> smart blind stick automatically detects objects in front of the person and give him a response to the person  by </a:t>
            </a:r>
            <a:r>
              <a:rPr lang="en-US" dirty="0" err="1"/>
              <a:t>bipping</a:t>
            </a:r>
            <a:r>
              <a:rPr lang="en-US" dirty="0"/>
              <a:t> warning sound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Through this , Blind person can aware about the objects in front of him.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910" y="642609"/>
            <a:ext cx="60163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Circuit Diagram</a:t>
            </a:r>
            <a:endParaRPr lang="en-US" sz="6000" b="1" cap="none" spc="0" dirty="0" smtClean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0" y="2129425"/>
            <a:ext cx="7503090" cy="42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03ACAB3E-F71B-C64E-875C-12B9E03314C8}"/>
              </a:ext>
            </a:extLst>
          </p:cNvPr>
          <p:cNvSpPr/>
          <p:nvPr/>
        </p:nvSpPr>
        <p:spPr>
          <a:xfrm>
            <a:off x="1036842" y="3403366"/>
            <a:ext cx="848352" cy="848352"/>
          </a:xfrm>
          <a:prstGeom prst="ellipse">
            <a:avLst/>
          </a:prstGeom>
          <a:solidFill>
            <a:srgbClr val="4BA9CF"/>
          </a:solidFill>
          <a:ln>
            <a:noFill/>
          </a:ln>
          <a:effectLst>
            <a:outerShdw blurRad="114300" dist="63500" dir="39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B8C8D8BA-67BC-2840-8C9C-BCDE65D6B983}"/>
              </a:ext>
            </a:extLst>
          </p:cNvPr>
          <p:cNvSpPr/>
          <p:nvPr/>
        </p:nvSpPr>
        <p:spPr>
          <a:xfrm>
            <a:off x="1103924" y="3470448"/>
            <a:ext cx="714188" cy="714188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3E8"/>
              </a:gs>
            </a:gsLst>
            <a:path path="circle">
              <a:fillToRect l="100000" b="100000"/>
            </a:path>
            <a:tileRect t="-100000" r="-100000"/>
          </a:gradFill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chemeClr val="bg1">
                    <a:lumMod val="93000"/>
                  </a:schemeClr>
                </a:gs>
              </a:gsLst>
              <a:lin ang="8100000" scaled="1"/>
              <a:tileRect/>
            </a:gradFill>
          </a:ln>
          <a:effectLst>
            <a:outerShdw blurRad="114300" dist="63500" dir="39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E55A16A-EE64-434D-8B83-EAD576003309}"/>
              </a:ext>
            </a:extLst>
          </p:cNvPr>
          <p:cNvSpPr/>
          <p:nvPr/>
        </p:nvSpPr>
        <p:spPr>
          <a:xfrm>
            <a:off x="1125576" y="3535154"/>
            <a:ext cx="639919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0"/>
                <a:solidFill>
                  <a:srgbClr val="4BA9C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Arial Black" panose="020B0604020202020204" pitchFamily="34" charset="0"/>
              </a:rPr>
              <a:t>01</a:t>
            </a:r>
            <a:endParaRPr lang="en-US" sz="3200" cap="none" spc="0" dirty="0">
              <a:ln w="0"/>
              <a:solidFill>
                <a:srgbClr val="4BA9CF"/>
              </a:solidFill>
              <a:latin typeface="Century Gothic" panose="020B0502020202020204" pitchFamily="34" charset="0"/>
              <a:ea typeface="Tahoma" panose="020B060403050404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4EF7DCB-502C-DE4B-BC28-15FD21369701}"/>
              </a:ext>
            </a:extLst>
          </p:cNvPr>
          <p:cNvSpPr txBox="1"/>
          <p:nvPr/>
        </p:nvSpPr>
        <p:spPr>
          <a:xfrm>
            <a:off x="2258971" y="3487646"/>
            <a:ext cx="387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2B543"/>
                </a:solidFill>
                <a:latin typeface="Avenir Next" panose="020B0503020202020204" pitchFamily="34" charset="0"/>
              </a:rPr>
              <a:t>     ARDUINO</a:t>
            </a:r>
            <a:endParaRPr lang="en-US" sz="4400" dirty="0">
              <a:solidFill>
                <a:srgbClr val="F2B543"/>
              </a:solidFill>
              <a:latin typeface="Avenir Next" panose="020B0503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4988" y="524584"/>
            <a:ext cx="86537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Integrated Development </a:t>
            </a:r>
            <a:r>
              <a:rPr lang="en-US" sz="54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Environment (IDE)</a:t>
            </a:r>
            <a:endParaRPr lang="en-US" sz="5400" b="1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" name="Picture 2" descr="ARDUINO Logo Vector (.SVG)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06" y="3284799"/>
            <a:ext cx="933569" cy="8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03ACAB3E-F71B-C64E-875C-12B9E03314C8}"/>
              </a:ext>
            </a:extLst>
          </p:cNvPr>
          <p:cNvSpPr/>
          <p:nvPr/>
        </p:nvSpPr>
        <p:spPr>
          <a:xfrm>
            <a:off x="1052324" y="4779589"/>
            <a:ext cx="848352" cy="848352"/>
          </a:xfrm>
          <a:prstGeom prst="ellipse">
            <a:avLst/>
          </a:prstGeom>
          <a:solidFill>
            <a:srgbClr val="4BA9CF"/>
          </a:solidFill>
          <a:ln>
            <a:noFill/>
          </a:ln>
          <a:effectLst>
            <a:outerShdw blurRad="114300" dist="63500" dir="39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B8C8D8BA-67BC-2840-8C9C-BCDE65D6B983}"/>
              </a:ext>
            </a:extLst>
          </p:cNvPr>
          <p:cNvSpPr/>
          <p:nvPr/>
        </p:nvSpPr>
        <p:spPr>
          <a:xfrm>
            <a:off x="1119406" y="4846671"/>
            <a:ext cx="714188" cy="714188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3E8"/>
              </a:gs>
            </a:gsLst>
            <a:path path="circle">
              <a:fillToRect l="100000" b="100000"/>
            </a:path>
            <a:tileRect t="-100000" r="-100000"/>
          </a:gradFill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chemeClr val="bg1">
                    <a:lumMod val="93000"/>
                  </a:schemeClr>
                </a:gs>
              </a:gsLst>
              <a:lin ang="8100000" scaled="1"/>
              <a:tileRect/>
            </a:gradFill>
          </a:ln>
          <a:effectLst>
            <a:outerShdw blurRad="114300" dist="63500" dir="39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E55A16A-EE64-434D-8B83-EAD576003309}"/>
              </a:ext>
            </a:extLst>
          </p:cNvPr>
          <p:cNvSpPr/>
          <p:nvPr/>
        </p:nvSpPr>
        <p:spPr>
          <a:xfrm>
            <a:off x="1141058" y="4911377"/>
            <a:ext cx="639919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0"/>
                <a:solidFill>
                  <a:srgbClr val="4BA9CF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Arial Black" panose="020B0604020202020204" pitchFamily="34" charset="0"/>
              </a:rPr>
              <a:t>02</a:t>
            </a:r>
            <a:endParaRPr lang="en-US" sz="3200" cap="none" spc="0" dirty="0">
              <a:ln w="0"/>
              <a:solidFill>
                <a:srgbClr val="4BA9CF"/>
              </a:solidFill>
              <a:latin typeface="Century Gothic" panose="020B0502020202020204" pitchFamily="34" charset="0"/>
              <a:ea typeface="Tahoma" panose="020B060403050404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2064" y="4864873"/>
            <a:ext cx="2492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TINKER CAD</a:t>
            </a: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( FOR CIRCUIT)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8" t="-4485" r="33012" b="-5506"/>
          <a:stretch/>
        </p:blipFill>
        <p:spPr>
          <a:xfrm>
            <a:off x="5698240" y="4613967"/>
            <a:ext cx="987335" cy="9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/>
      <p:bldP spid="42" grpId="0"/>
      <p:bldP spid="8" grpId="0" animBg="1"/>
      <p:bldP spid="9" grpId="0" animBg="1"/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CF136C7-6AE6-964E-94EE-676E92E65067}"/>
              </a:ext>
            </a:extLst>
          </p:cNvPr>
          <p:cNvGrpSpPr/>
          <p:nvPr/>
        </p:nvGrpSpPr>
        <p:grpSpPr>
          <a:xfrm>
            <a:off x="2423886" y="244541"/>
            <a:ext cx="3296425" cy="3581953"/>
            <a:chOff x="2330158" y="160338"/>
            <a:chExt cx="2977515" cy="3246161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5311E667-6768-494F-ADA4-FB5BA0EF9A96}"/>
                </a:ext>
              </a:extLst>
            </p:cNvPr>
            <p:cNvSpPr/>
            <p:nvPr/>
          </p:nvSpPr>
          <p:spPr>
            <a:xfrm>
              <a:off x="3483074" y="3194440"/>
              <a:ext cx="695862" cy="21205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9DCCE683-0268-F642-8366-BFCBF72E1835}"/>
                </a:ext>
              </a:extLst>
            </p:cNvPr>
            <p:cNvGrpSpPr/>
            <p:nvPr/>
          </p:nvGrpSpPr>
          <p:grpSpPr>
            <a:xfrm>
              <a:off x="2330158" y="160338"/>
              <a:ext cx="2977515" cy="2977515"/>
              <a:chOff x="2532065" y="636291"/>
              <a:chExt cx="2729132" cy="2729132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6E595799-9799-054A-83CC-AFAA2CAE243E}"/>
                  </a:ext>
                </a:extLst>
              </p:cNvPr>
              <p:cNvSpPr/>
              <p:nvPr/>
            </p:nvSpPr>
            <p:spPr>
              <a:xfrm>
                <a:off x="2616743" y="742122"/>
                <a:ext cx="2553322" cy="2553322"/>
              </a:xfrm>
              <a:prstGeom prst="ellipse">
                <a:avLst/>
              </a:prstGeom>
              <a:noFill/>
              <a:ln w="8255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31870C08-E7D5-FE4A-A752-06F7740A69B0}"/>
                  </a:ext>
                </a:extLst>
              </p:cNvPr>
              <p:cNvSpPr/>
              <p:nvPr/>
            </p:nvSpPr>
            <p:spPr>
              <a:xfrm>
                <a:off x="2532065" y="636291"/>
                <a:ext cx="2729132" cy="2729132"/>
              </a:xfrm>
              <a:prstGeom prst="ellipse">
                <a:avLst/>
              </a:prstGeom>
              <a:noFill/>
              <a:ln w="101600">
                <a:gradFill flip="none" rotWithShape="1">
                  <a:gsLst>
                    <a:gs pos="2000">
                      <a:schemeClr val="accent3">
                        <a:lumMod val="0"/>
                        <a:lumOff val="100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92971D9C-A717-1146-B089-2AC8D5496E4C}"/>
                  </a:ext>
                </a:extLst>
              </p:cNvPr>
              <p:cNvSpPr/>
              <p:nvPr/>
            </p:nvSpPr>
            <p:spPr>
              <a:xfrm>
                <a:off x="3531450" y="961796"/>
                <a:ext cx="1452291" cy="2105544"/>
              </a:xfrm>
              <a:custGeom>
                <a:avLst/>
                <a:gdLst>
                  <a:gd name="connsiteX0" fmla="*/ 561650 w 1452291"/>
                  <a:gd name="connsiteY0" fmla="*/ 0 h 2105544"/>
                  <a:gd name="connsiteX1" fmla="*/ 605779 w 1452291"/>
                  <a:gd name="connsiteY1" fmla="*/ 6735 h 2105544"/>
                  <a:gd name="connsiteX2" fmla="*/ 1452291 w 1452291"/>
                  <a:gd name="connsiteY2" fmla="*/ 1045370 h 2105544"/>
                  <a:gd name="connsiteX3" fmla="*/ 392117 w 1452291"/>
                  <a:gd name="connsiteY3" fmla="*/ 2105544 h 2105544"/>
                  <a:gd name="connsiteX4" fmla="*/ 76854 w 1452291"/>
                  <a:gd name="connsiteY4" fmla="*/ 2057881 h 2105544"/>
                  <a:gd name="connsiteX5" fmla="*/ 0 w 1452291"/>
                  <a:gd name="connsiteY5" fmla="*/ 2029752 h 2105544"/>
                  <a:gd name="connsiteX6" fmla="*/ 61136 w 1452291"/>
                  <a:gd name="connsiteY6" fmla="*/ 2039082 h 2105544"/>
                  <a:gd name="connsiteX7" fmla="*/ 169533 w 1452291"/>
                  <a:gd name="connsiteY7" fmla="*/ 2044556 h 2105544"/>
                  <a:gd name="connsiteX8" fmla="*/ 1229707 w 1452291"/>
                  <a:gd name="connsiteY8" fmla="*/ 984382 h 2105544"/>
                  <a:gd name="connsiteX9" fmla="*/ 582201 w 1452291"/>
                  <a:gd name="connsiteY9" fmla="*/ 7522 h 2105544"/>
                  <a:gd name="connsiteX10" fmla="*/ 561650 w 1452291"/>
                  <a:gd name="connsiteY10" fmla="*/ 0 h 210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2291" h="2105544">
                    <a:moveTo>
                      <a:pt x="561650" y="0"/>
                    </a:moveTo>
                    <a:lnTo>
                      <a:pt x="605779" y="6735"/>
                    </a:lnTo>
                    <a:cubicBezTo>
                      <a:pt x="1088883" y="105592"/>
                      <a:pt x="1452291" y="533042"/>
                      <a:pt x="1452291" y="1045370"/>
                    </a:cubicBezTo>
                    <a:cubicBezTo>
                      <a:pt x="1452291" y="1630888"/>
                      <a:pt x="977635" y="2105544"/>
                      <a:pt x="392117" y="2105544"/>
                    </a:cubicBezTo>
                    <a:cubicBezTo>
                      <a:pt x="282332" y="2105544"/>
                      <a:pt x="176445" y="2088857"/>
                      <a:pt x="76854" y="2057881"/>
                    </a:cubicBezTo>
                    <a:lnTo>
                      <a:pt x="0" y="2029752"/>
                    </a:lnTo>
                    <a:lnTo>
                      <a:pt x="61136" y="2039082"/>
                    </a:lnTo>
                    <a:cubicBezTo>
                      <a:pt x="96776" y="2042702"/>
                      <a:pt x="132938" y="2044556"/>
                      <a:pt x="169533" y="2044556"/>
                    </a:cubicBezTo>
                    <a:cubicBezTo>
                      <a:pt x="755051" y="2044556"/>
                      <a:pt x="1229707" y="1569900"/>
                      <a:pt x="1229707" y="984382"/>
                    </a:cubicBezTo>
                    <a:cubicBezTo>
                      <a:pt x="1229707" y="545244"/>
                      <a:pt x="962713" y="168465"/>
                      <a:pt x="582201" y="7522"/>
                    </a:cubicBezTo>
                    <a:lnTo>
                      <a:pt x="561650" y="0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8B42BC2-B24E-B64C-AAF9-8ABE6710FE9E}"/>
              </a:ext>
            </a:extLst>
          </p:cNvPr>
          <p:cNvSpPr/>
          <p:nvPr/>
        </p:nvSpPr>
        <p:spPr>
          <a:xfrm>
            <a:off x="3028897" y="6490758"/>
            <a:ext cx="2133600" cy="400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020FCDC-C51E-DC43-954F-A7CF097F2FB1}"/>
              </a:ext>
            </a:extLst>
          </p:cNvPr>
          <p:cNvSpPr txBox="1"/>
          <p:nvPr/>
        </p:nvSpPr>
        <p:spPr>
          <a:xfrm>
            <a:off x="2614966" y="1287909"/>
            <a:ext cx="2941031" cy="1077218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Bernard MT Condensed" panose="02050806060905020404" pitchFamily="18" charset="0"/>
              </a:rPr>
              <a:t>HARDWARE</a:t>
            </a:r>
            <a:endParaRPr lang="en-US" sz="3200" dirty="0">
              <a:solidFill>
                <a:srgbClr val="00B0F0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D54E445E-E22E-C042-A433-C21D4522A95D}"/>
              </a:ext>
            </a:extLst>
          </p:cNvPr>
          <p:cNvGrpSpPr/>
          <p:nvPr/>
        </p:nvGrpSpPr>
        <p:grpSpPr>
          <a:xfrm>
            <a:off x="3630561" y="3517174"/>
            <a:ext cx="853900" cy="3249721"/>
            <a:chOff x="3319726" y="3406499"/>
            <a:chExt cx="991923" cy="3249721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27BF16E5-0178-3048-8A8B-00B6741A15A5}"/>
                </a:ext>
              </a:extLst>
            </p:cNvPr>
            <p:cNvGrpSpPr/>
            <p:nvPr/>
          </p:nvGrpSpPr>
          <p:grpSpPr>
            <a:xfrm>
              <a:off x="3349236" y="3406499"/>
              <a:ext cx="940813" cy="3249721"/>
              <a:chOff x="3349236" y="3406499"/>
              <a:chExt cx="940813" cy="3249721"/>
            </a:xfrm>
          </p:grpSpPr>
          <p:sp>
            <p:nvSpPr>
              <p:cNvPr id="39" name="Freeform 38">
                <a:extLst>
                  <a:ext uri="{FF2B5EF4-FFF2-40B4-BE49-F238E27FC236}">
                    <a16:creationId xmlns="" xmlns:a16="http://schemas.microsoft.com/office/drawing/2014/main" id="{6FD7085E-73B9-F840-8215-AFBC37160CD8}"/>
                  </a:ext>
                </a:extLst>
              </p:cNvPr>
              <p:cNvSpPr/>
              <p:nvPr/>
            </p:nvSpPr>
            <p:spPr>
              <a:xfrm flipV="1">
                <a:off x="3349236" y="3458658"/>
                <a:ext cx="940813" cy="3197562"/>
              </a:xfrm>
              <a:custGeom>
                <a:avLst/>
                <a:gdLst>
                  <a:gd name="connsiteX0" fmla="*/ 0 w 940813"/>
                  <a:gd name="connsiteY0" fmla="*/ 3496036 h 3496036"/>
                  <a:gd name="connsiteX1" fmla="*/ 940535 w 940813"/>
                  <a:gd name="connsiteY1" fmla="*/ 3496036 h 3496036"/>
                  <a:gd name="connsiteX2" fmla="*/ 940535 w 940813"/>
                  <a:gd name="connsiteY2" fmla="*/ 887080 h 3496036"/>
                  <a:gd name="connsiteX3" fmla="*/ 940813 w 940813"/>
                  <a:gd name="connsiteY3" fmla="*/ 887080 h 3496036"/>
                  <a:gd name="connsiteX4" fmla="*/ 470407 w 940813"/>
                  <a:gd name="connsiteY4" fmla="*/ 0 h 3496036"/>
                  <a:gd name="connsiteX5" fmla="*/ 139 w 940813"/>
                  <a:gd name="connsiteY5" fmla="*/ 886818 h 3496036"/>
                  <a:gd name="connsiteX6" fmla="*/ 0 w 940813"/>
                  <a:gd name="connsiteY6" fmla="*/ 886818 h 3496036"/>
                  <a:gd name="connsiteX7" fmla="*/ 0 w 940813"/>
                  <a:gd name="connsiteY7" fmla="*/ 887080 h 349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813" h="3496036">
                    <a:moveTo>
                      <a:pt x="0" y="3496036"/>
                    </a:moveTo>
                    <a:lnTo>
                      <a:pt x="940535" y="3496036"/>
                    </a:lnTo>
                    <a:lnTo>
                      <a:pt x="940535" y="887080"/>
                    </a:lnTo>
                    <a:lnTo>
                      <a:pt x="940813" y="887080"/>
                    </a:lnTo>
                    <a:lnTo>
                      <a:pt x="470407" y="0"/>
                    </a:lnTo>
                    <a:lnTo>
                      <a:pt x="139" y="886818"/>
                    </a:lnTo>
                    <a:lnTo>
                      <a:pt x="0" y="886818"/>
                    </a:lnTo>
                    <a:lnTo>
                      <a:pt x="0" y="8870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DE2C5"/>
                  </a:gs>
                  <a:gs pos="83000">
                    <a:srgbClr val="EDB791"/>
                  </a:gs>
                  <a:gs pos="100000">
                    <a:srgbClr val="D29E7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="" xmlns:a16="http://schemas.microsoft.com/office/drawing/2014/main" id="{C3A25AFB-F5F2-F147-A57C-DBD685F7290E}"/>
                  </a:ext>
                </a:extLst>
              </p:cNvPr>
              <p:cNvSpPr/>
              <p:nvPr/>
            </p:nvSpPr>
            <p:spPr>
              <a:xfrm>
                <a:off x="3699809" y="6346554"/>
                <a:ext cx="206467" cy="177143"/>
              </a:xfrm>
              <a:custGeom>
                <a:avLst/>
                <a:gdLst>
                  <a:gd name="connsiteX0" fmla="*/ 0 w 206467"/>
                  <a:gd name="connsiteY0" fmla="*/ 0 h 177143"/>
                  <a:gd name="connsiteX1" fmla="*/ 206467 w 206467"/>
                  <a:gd name="connsiteY1" fmla="*/ 177143 h 177143"/>
                  <a:gd name="connsiteX2" fmla="*/ 206467 w 206467"/>
                  <a:gd name="connsiteY2" fmla="*/ 177143 h 177143"/>
                  <a:gd name="connsiteX3" fmla="*/ 0 w 206467"/>
                  <a:gd name="connsiteY3" fmla="*/ 0 h 177143"/>
                  <a:gd name="connsiteX4" fmla="*/ 0 w 206467"/>
                  <a:gd name="connsiteY4" fmla="*/ 0 h 17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67" h="177143">
                    <a:moveTo>
                      <a:pt x="0" y="0"/>
                    </a:moveTo>
                    <a:lnTo>
                      <a:pt x="206467" y="177143"/>
                    </a:lnTo>
                    <a:lnTo>
                      <a:pt x="206467" y="1771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66CAF"/>
                  </a:gs>
                  <a:gs pos="100000">
                    <a:srgbClr val="9B89C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="" xmlns:a16="http://schemas.microsoft.com/office/drawing/2014/main" id="{72917941-84C8-BE4A-ADBF-9986A86F2DE3}"/>
                  </a:ext>
                </a:extLst>
              </p:cNvPr>
              <p:cNvSpPr/>
              <p:nvPr/>
            </p:nvSpPr>
            <p:spPr>
              <a:xfrm>
                <a:off x="3593909" y="3737336"/>
                <a:ext cx="451189" cy="2066322"/>
              </a:xfrm>
              <a:custGeom>
                <a:avLst/>
                <a:gdLst>
                  <a:gd name="connsiteX0" fmla="*/ 0 w 451189"/>
                  <a:gd name="connsiteY0" fmla="*/ 0 h 2225348"/>
                  <a:gd name="connsiteX1" fmla="*/ 451189 w 451189"/>
                  <a:gd name="connsiteY1" fmla="*/ 0 h 2225348"/>
                  <a:gd name="connsiteX2" fmla="*/ 451189 w 451189"/>
                  <a:gd name="connsiteY2" fmla="*/ 2038397 h 2225348"/>
                  <a:gd name="connsiteX3" fmla="*/ 447870 w 451189"/>
                  <a:gd name="connsiteY3" fmla="*/ 2035549 h 2225348"/>
                  <a:gd name="connsiteX4" fmla="*/ 226652 w 451189"/>
                  <a:gd name="connsiteY4" fmla="*/ 2225348 h 2225348"/>
                  <a:gd name="connsiteX5" fmla="*/ 206467 w 451189"/>
                  <a:gd name="connsiteY5" fmla="*/ 2225348 h 2225348"/>
                  <a:gd name="connsiteX6" fmla="*/ 0 w 451189"/>
                  <a:gd name="connsiteY6" fmla="*/ 2048205 h 2225348"/>
                  <a:gd name="connsiteX7" fmla="*/ 0 w 451189"/>
                  <a:gd name="connsiteY7" fmla="*/ 0 h 2225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89" h="2225348">
                    <a:moveTo>
                      <a:pt x="0" y="0"/>
                    </a:moveTo>
                    <a:lnTo>
                      <a:pt x="451189" y="0"/>
                    </a:lnTo>
                    <a:lnTo>
                      <a:pt x="451189" y="2038397"/>
                    </a:lnTo>
                    <a:lnTo>
                      <a:pt x="447870" y="2035549"/>
                    </a:lnTo>
                    <a:lnTo>
                      <a:pt x="226652" y="2225348"/>
                    </a:lnTo>
                    <a:lnTo>
                      <a:pt x="206467" y="2225348"/>
                    </a:lnTo>
                    <a:lnTo>
                      <a:pt x="0" y="2048205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66CAF"/>
                  </a:gs>
                  <a:gs pos="100000">
                    <a:srgbClr val="9B89C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="" xmlns:a16="http://schemas.microsoft.com/office/drawing/2014/main" id="{5A162549-37A8-1E42-8B7F-877C5DDB6A5F}"/>
                  </a:ext>
                </a:extLst>
              </p:cNvPr>
              <p:cNvSpPr/>
              <p:nvPr/>
            </p:nvSpPr>
            <p:spPr>
              <a:xfrm>
                <a:off x="3349236" y="3737336"/>
                <a:ext cx="244673" cy="2118481"/>
              </a:xfrm>
              <a:custGeom>
                <a:avLst/>
                <a:gdLst>
                  <a:gd name="connsiteX0" fmla="*/ 0 w 244673"/>
                  <a:gd name="connsiteY0" fmla="*/ 0 h 2118481"/>
                  <a:gd name="connsiteX1" fmla="*/ 244673 w 244673"/>
                  <a:gd name="connsiteY1" fmla="*/ 0 h 2118481"/>
                  <a:gd name="connsiteX2" fmla="*/ 244673 w 244673"/>
                  <a:gd name="connsiteY2" fmla="*/ 1899082 h 2118481"/>
                  <a:gd name="connsiteX3" fmla="*/ 232036 w 244673"/>
                  <a:gd name="connsiteY3" fmla="*/ 1886445 h 2118481"/>
                  <a:gd name="connsiteX4" fmla="*/ 0 w 244673"/>
                  <a:gd name="connsiteY4" fmla="*/ 2118481 h 211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73" h="2118481">
                    <a:moveTo>
                      <a:pt x="0" y="0"/>
                    </a:moveTo>
                    <a:lnTo>
                      <a:pt x="244673" y="0"/>
                    </a:lnTo>
                    <a:lnTo>
                      <a:pt x="244673" y="1899082"/>
                    </a:lnTo>
                    <a:lnTo>
                      <a:pt x="232036" y="1886445"/>
                    </a:lnTo>
                    <a:lnTo>
                      <a:pt x="0" y="21184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B9492"/>
                  </a:gs>
                  <a:gs pos="100000">
                    <a:srgbClr val="24BBB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="" xmlns:a16="http://schemas.microsoft.com/office/drawing/2014/main" id="{992C81F3-8A94-D24F-BA0A-D14FFF51F98D}"/>
                  </a:ext>
                </a:extLst>
              </p:cNvPr>
              <p:cNvSpPr/>
              <p:nvPr/>
            </p:nvSpPr>
            <p:spPr>
              <a:xfrm flipH="1">
                <a:off x="4045098" y="3737337"/>
                <a:ext cx="244673" cy="2118481"/>
              </a:xfrm>
              <a:custGeom>
                <a:avLst/>
                <a:gdLst>
                  <a:gd name="connsiteX0" fmla="*/ 0 w 244673"/>
                  <a:gd name="connsiteY0" fmla="*/ 0 h 2118481"/>
                  <a:gd name="connsiteX1" fmla="*/ 244673 w 244673"/>
                  <a:gd name="connsiteY1" fmla="*/ 0 h 2118481"/>
                  <a:gd name="connsiteX2" fmla="*/ 244673 w 244673"/>
                  <a:gd name="connsiteY2" fmla="*/ 1899082 h 2118481"/>
                  <a:gd name="connsiteX3" fmla="*/ 232036 w 244673"/>
                  <a:gd name="connsiteY3" fmla="*/ 1886445 h 2118481"/>
                  <a:gd name="connsiteX4" fmla="*/ 0 w 244673"/>
                  <a:gd name="connsiteY4" fmla="*/ 2118481 h 211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73" h="2118481">
                    <a:moveTo>
                      <a:pt x="0" y="0"/>
                    </a:moveTo>
                    <a:lnTo>
                      <a:pt x="244673" y="0"/>
                    </a:lnTo>
                    <a:lnTo>
                      <a:pt x="244673" y="1899082"/>
                    </a:lnTo>
                    <a:lnTo>
                      <a:pt x="232036" y="1886445"/>
                    </a:lnTo>
                    <a:lnTo>
                      <a:pt x="0" y="21184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A4457"/>
                  </a:gs>
                  <a:gs pos="100000">
                    <a:srgbClr val="EC617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="" xmlns:a16="http://schemas.microsoft.com/office/drawing/2014/main" id="{21E9DA24-0664-FE44-8C06-5E81C574271E}"/>
                  </a:ext>
                </a:extLst>
              </p:cNvPr>
              <p:cNvSpPr/>
              <p:nvPr/>
            </p:nvSpPr>
            <p:spPr>
              <a:xfrm flipV="1">
                <a:off x="3690896" y="6451535"/>
                <a:ext cx="254075" cy="195768"/>
              </a:xfrm>
              <a:custGeom>
                <a:avLst/>
                <a:gdLst>
                  <a:gd name="connsiteX0" fmla="*/ 0 w 227006"/>
                  <a:gd name="connsiteY0" fmla="*/ 195768 h 195768"/>
                  <a:gd name="connsiteX1" fmla="*/ 227006 w 227006"/>
                  <a:gd name="connsiteY1" fmla="*/ 195768 h 195768"/>
                  <a:gd name="connsiteX2" fmla="*/ 113503 w 227006"/>
                  <a:gd name="connsiteY2" fmla="*/ 0 h 19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006" h="195768">
                    <a:moveTo>
                      <a:pt x="0" y="195768"/>
                    </a:moveTo>
                    <a:lnTo>
                      <a:pt x="227006" y="195768"/>
                    </a:lnTo>
                    <a:lnTo>
                      <a:pt x="1135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89000"/>
                    </a:schemeClr>
                  </a:gs>
                  <a:gs pos="23000">
                    <a:schemeClr val="tx1">
                      <a:lumMod val="65000"/>
                      <a:lumOff val="35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F62D7C5D-A6F4-914B-9A72-E23994148C3A}"/>
                  </a:ext>
                </a:extLst>
              </p:cNvPr>
              <p:cNvSpPr/>
              <p:nvPr/>
            </p:nvSpPr>
            <p:spPr>
              <a:xfrm>
                <a:off x="3349236" y="3406499"/>
                <a:ext cx="940535" cy="401186"/>
              </a:xfrm>
              <a:prstGeom prst="rect">
                <a:avLst/>
              </a:prstGeom>
              <a:gradFill flip="none" rotWithShape="1">
                <a:gsLst>
                  <a:gs pos="71000">
                    <a:schemeClr val="bg1">
                      <a:lumMod val="95000"/>
                    </a:schemeClr>
                  </a:gs>
                  <a:gs pos="55000">
                    <a:schemeClr val="bg2">
                      <a:lumMod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31000">
                    <a:schemeClr val="bg1">
                      <a:lumMod val="9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275E9BB3-22FE-B542-A17C-1317CBFF4138}"/>
                </a:ext>
              </a:extLst>
            </p:cNvPr>
            <p:cNvSpPr/>
            <p:nvPr/>
          </p:nvSpPr>
          <p:spPr>
            <a:xfrm>
              <a:off x="3319726" y="3449925"/>
              <a:ext cx="991923" cy="72995"/>
            </a:xfrm>
            <a:prstGeom prst="rect">
              <a:avLst/>
            </a:prstGeom>
            <a:gradFill>
              <a:gsLst>
                <a:gs pos="55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0800000" scaled="1"/>
            </a:gradFill>
            <a:ln w="635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E9E769A3-39A6-7B46-B693-BD50CAE60391}"/>
                </a:ext>
              </a:extLst>
            </p:cNvPr>
            <p:cNvSpPr/>
            <p:nvPr/>
          </p:nvSpPr>
          <p:spPr>
            <a:xfrm>
              <a:off x="3319726" y="3698193"/>
              <a:ext cx="991923" cy="72995"/>
            </a:xfrm>
            <a:prstGeom prst="rect">
              <a:avLst/>
            </a:prstGeom>
            <a:gradFill>
              <a:gsLst>
                <a:gs pos="55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10800000" scaled="1"/>
            </a:gradFill>
            <a:ln w="635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AD9621E1-D86D-A644-B898-F9622BE00635}"/>
                </a:ext>
              </a:extLst>
            </p:cNvPr>
            <p:cNvSpPr/>
            <p:nvPr/>
          </p:nvSpPr>
          <p:spPr>
            <a:xfrm>
              <a:off x="3787976" y="3571335"/>
              <a:ext cx="72070" cy="72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DBE0645-A0CB-6445-80F1-9DC58B9C3DC8}"/>
                </a:ext>
              </a:extLst>
            </p:cNvPr>
            <p:cNvSpPr/>
            <p:nvPr/>
          </p:nvSpPr>
          <p:spPr>
            <a:xfrm>
              <a:off x="3960074" y="3575671"/>
              <a:ext cx="67734" cy="677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1450FC33-0306-FA49-965B-343F8DA8BB40}"/>
                </a:ext>
              </a:extLst>
            </p:cNvPr>
            <p:cNvSpPr/>
            <p:nvPr/>
          </p:nvSpPr>
          <p:spPr>
            <a:xfrm>
              <a:off x="4118415" y="3579825"/>
              <a:ext cx="60521" cy="605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657E4A1F-BBD6-3946-950D-F587103A15B1}"/>
                </a:ext>
              </a:extLst>
            </p:cNvPr>
            <p:cNvSpPr/>
            <p:nvPr/>
          </p:nvSpPr>
          <p:spPr>
            <a:xfrm rot="5400000">
              <a:off x="3616395" y="3572122"/>
              <a:ext cx="67734" cy="677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672ECDC-0474-C64C-B843-B5A1665C65F7}"/>
                </a:ext>
              </a:extLst>
            </p:cNvPr>
            <p:cNvSpPr/>
            <p:nvPr/>
          </p:nvSpPr>
          <p:spPr>
            <a:xfrm rot="5400000">
              <a:off x="3441311" y="3574521"/>
              <a:ext cx="60521" cy="605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lowchart: Data 8">
            <a:extLst>
              <a:ext uri="{FF2B5EF4-FFF2-40B4-BE49-F238E27FC236}">
                <a16:creationId xmlns="" xmlns:a16="http://schemas.microsoft.com/office/drawing/2014/main" id="{0F304DB9-613E-3A47-8917-EB32C57B5377}"/>
              </a:ext>
            </a:extLst>
          </p:cNvPr>
          <p:cNvSpPr/>
          <p:nvPr/>
        </p:nvSpPr>
        <p:spPr>
          <a:xfrm rot="499612" flipH="1">
            <a:off x="6418733" y="4471437"/>
            <a:ext cx="3429840" cy="92294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21000">
                <a:schemeClr val="tx1">
                  <a:alpha val="53000"/>
                </a:schemeClr>
              </a:gs>
              <a:gs pos="50000">
                <a:srgbClr val="000000">
                  <a:alpha val="20000"/>
                </a:srgbClr>
              </a:gs>
              <a:gs pos="98000">
                <a:schemeClr val="tx1">
                  <a:alpha val="0"/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US" sz="216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Flowchart: Data 8">
            <a:extLst>
              <a:ext uri="{FF2B5EF4-FFF2-40B4-BE49-F238E27FC236}">
                <a16:creationId xmlns="" xmlns:a16="http://schemas.microsoft.com/office/drawing/2014/main" id="{5C3FDEC5-50C1-CF47-9977-E00D6FBCBB78}"/>
              </a:ext>
            </a:extLst>
          </p:cNvPr>
          <p:cNvSpPr/>
          <p:nvPr/>
        </p:nvSpPr>
        <p:spPr>
          <a:xfrm rot="21409193" flipH="1">
            <a:off x="6764466" y="2848917"/>
            <a:ext cx="3429840" cy="92294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21000">
                <a:schemeClr val="tx1">
                  <a:alpha val="53000"/>
                </a:schemeClr>
              </a:gs>
              <a:gs pos="50000">
                <a:srgbClr val="000000">
                  <a:alpha val="20000"/>
                </a:srgbClr>
              </a:gs>
              <a:gs pos="98000">
                <a:schemeClr val="tx1">
                  <a:alpha val="0"/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US" sz="216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9C6380C-CFD5-C348-BBA2-409F5756FE4A}"/>
              </a:ext>
            </a:extLst>
          </p:cNvPr>
          <p:cNvGrpSpPr/>
          <p:nvPr/>
        </p:nvGrpSpPr>
        <p:grpSpPr>
          <a:xfrm rot="390038">
            <a:off x="6342377" y="3681421"/>
            <a:ext cx="3175306" cy="1114530"/>
            <a:chOff x="7245536" y="2116745"/>
            <a:chExt cx="2958966" cy="1101521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2FA71695-74CF-0E42-8468-294FCAED8E1D}"/>
                </a:ext>
              </a:extLst>
            </p:cNvPr>
            <p:cNvSpPr/>
            <p:nvPr/>
          </p:nvSpPr>
          <p:spPr>
            <a:xfrm>
              <a:off x="7245536" y="2140571"/>
              <a:ext cx="2761808" cy="1077695"/>
            </a:xfrm>
            <a:prstGeom prst="rect">
              <a:avLst/>
            </a:prstGeom>
            <a:gradFill flip="none" rotWithShape="1">
              <a:gsLst>
                <a:gs pos="0">
                  <a:srgbClr val="F5F6FB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/>
                </a:rPr>
                <a:t>BREAD BOARD</a:t>
              </a:r>
              <a:endParaRPr lang="en-US" sz="24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9F689C7-6E7E-9C47-A299-3888A5E6A7CF}"/>
                </a:ext>
              </a:extLst>
            </p:cNvPr>
            <p:cNvSpPr/>
            <p:nvPr/>
          </p:nvSpPr>
          <p:spPr>
            <a:xfrm>
              <a:off x="9889778" y="2116745"/>
              <a:ext cx="314724" cy="10776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913BE04F-E0A7-0B4C-9638-39744529D351}"/>
              </a:ext>
            </a:extLst>
          </p:cNvPr>
          <p:cNvGrpSpPr/>
          <p:nvPr/>
        </p:nvGrpSpPr>
        <p:grpSpPr>
          <a:xfrm rot="19905592">
            <a:off x="7060770" y="2108191"/>
            <a:ext cx="2971029" cy="1675992"/>
            <a:chOff x="5647772" y="5067216"/>
            <a:chExt cx="2768612" cy="1656442"/>
          </a:xfrm>
        </p:grpSpPr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1C96B21D-B00D-1D49-9084-B730A399E562}"/>
                </a:ext>
              </a:extLst>
            </p:cNvPr>
            <p:cNvSpPr/>
            <p:nvPr/>
          </p:nvSpPr>
          <p:spPr>
            <a:xfrm rot="1381310">
              <a:off x="5647772" y="5067216"/>
              <a:ext cx="2761808" cy="1077695"/>
            </a:xfrm>
            <a:prstGeom prst="rect">
              <a:avLst/>
            </a:prstGeom>
            <a:gradFill flip="none" rotWithShape="1">
              <a:gsLst>
                <a:gs pos="0">
                  <a:srgbClr val="F5F6FB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r>
                <a:rPr lang="en-US" sz="1920" dirty="0" smtClean="0">
                  <a:solidFill>
                    <a:srgbClr val="E7E6E6">
                      <a:lumMod val="50000"/>
                    </a:srgbClr>
                  </a:solidFill>
                </a:rPr>
                <a:t>ULTRASONIC SENSOR</a:t>
              </a:r>
              <a:endParaRPr lang="en-US" sz="192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7324B142-A09F-0D46-B06F-6685D1E02FEF}"/>
                </a:ext>
              </a:extLst>
            </p:cNvPr>
            <p:cNvSpPr/>
            <p:nvPr/>
          </p:nvSpPr>
          <p:spPr>
            <a:xfrm rot="1381310">
              <a:off x="8101660" y="5645963"/>
              <a:ext cx="314724" cy="107769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8" name="Flowchart: Data 8">
            <a:extLst>
              <a:ext uri="{FF2B5EF4-FFF2-40B4-BE49-F238E27FC236}">
                <a16:creationId xmlns="" xmlns:a16="http://schemas.microsoft.com/office/drawing/2014/main" id="{7E9A40E4-911B-BC4B-8070-BAA89958BB9D}"/>
              </a:ext>
            </a:extLst>
          </p:cNvPr>
          <p:cNvSpPr/>
          <p:nvPr/>
        </p:nvSpPr>
        <p:spPr>
          <a:xfrm rot="968185" flipH="1">
            <a:off x="5055751" y="5748777"/>
            <a:ext cx="3429840" cy="92294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21000">
                <a:schemeClr val="tx1">
                  <a:alpha val="53000"/>
                </a:schemeClr>
              </a:gs>
              <a:gs pos="50000">
                <a:srgbClr val="000000">
                  <a:alpha val="20000"/>
                </a:srgbClr>
              </a:gs>
              <a:gs pos="98000">
                <a:schemeClr val="tx1">
                  <a:alpha val="0"/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US" sz="216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D1225D43-23FB-BA4E-9619-78A0D0ED60E8}"/>
              </a:ext>
            </a:extLst>
          </p:cNvPr>
          <p:cNvGrpSpPr/>
          <p:nvPr/>
        </p:nvGrpSpPr>
        <p:grpSpPr>
          <a:xfrm rot="858611">
            <a:off x="5338141" y="4974768"/>
            <a:ext cx="2963732" cy="1090415"/>
            <a:chOff x="7442695" y="2116745"/>
            <a:chExt cx="2761808" cy="1077695"/>
          </a:xfrm>
        </p:grpSpPr>
        <p:sp>
          <p:nvSpPr>
            <p:cNvPr id="70" name="Rectangle 69">
              <a:extLst>
                <a:ext uri="{FF2B5EF4-FFF2-40B4-BE49-F238E27FC236}">
                  <a16:creationId xmlns="" xmlns:a16="http://schemas.microsoft.com/office/drawing/2014/main" id="{23C06F91-00A8-C745-8942-8320BAA39D19}"/>
                </a:ext>
              </a:extLst>
            </p:cNvPr>
            <p:cNvSpPr/>
            <p:nvPr/>
          </p:nvSpPr>
          <p:spPr>
            <a:xfrm>
              <a:off x="7442695" y="2116745"/>
              <a:ext cx="2761808" cy="1077695"/>
            </a:xfrm>
            <a:prstGeom prst="rect">
              <a:avLst/>
            </a:prstGeom>
            <a:gradFill flip="none" rotWithShape="1">
              <a:gsLst>
                <a:gs pos="0">
                  <a:srgbClr val="F5F6FB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r>
                <a:rPr lang="en-US" sz="2400" b="1" dirty="0" smtClean="0">
                  <a:solidFill>
                    <a:srgbClr val="00B050"/>
                  </a:solidFill>
                  <a:latin typeface="Calibri" panose="020F0502020204030204"/>
                </a:rPr>
                <a:t>BUZZER</a:t>
              </a:r>
              <a:endParaRPr lang="en-US" sz="2400" b="1" dirty="0">
                <a:solidFill>
                  <a:srgbClr val="00B050"/>
                </a:solidFill>
                <a:latin typeface="Calibri" panose="020F0502020204030204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88FE7232-CDCE-C94D-A4E0-70A60B7B8841}"/>
                </a:ext>
              </a:extLst>
            </p:cNvPr>
            <p:cNvSpPr/>
            <p:nvPr/>
          </p:nvSpPr>
          <p:spPr>
            <a:xfrm>
              <a:off x="9889778" y="2116745"/>
              <a:ext cx="314724" cy="10776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>
                <a:solidFill>
                  <a:srgbClr val="00B050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Flowchart: Data 8">
            <a:extLst>
              <a:ext uri="{FF2B5EF4-FFF2-40B4-BE49-F238E27FC236}">
                <a16:creationId xmlns="" xmlns:a16="http://schemas.microsoft.com/office/drawing/2014/main" id="{7E9A40E4-911B-BC4B-8070-BAA89958BB9D}"/>
              </a:ext>
            </a:extLst>
          </p:cNvPr>
          <p:cNvSpPr/>
          <p:nvPr/>
        </p:nvSpPr>
        <p:spPr>
          <a:xfrm rot="20526805" flipH="1">
            <a:off x="6155323" y="1318245"/>
            <a:ext cx="3429840" cy="92294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8490 w 10490"/>
              <a:gd name="connsiteY3" fmla="*/ 10000 h 12879"/>
              <a:gd name="connsiteX4" fmla="*/ 0 w 10490"/>
              <a:gd name="connsiteY4" fmla="*/ 12879 h 12879"/>
              <a:gd name="connsiteX0" fmla="*/ 0 w 10490"/>
              <a:gd name="connsiteY0" fmla="*/ 12879 h 12879"/>
              <a:gd name="connsiteX1" fmla="*/ 2490 w 10490"/>
              <a:gd name="connsiteY1" fmla="*/ 0 h 12879"/>
              <a:gd name="connsiteX2" fmla="*/ 10490 w 10490"/>
              <a:gd name="connsiteY2" fmla="*/ 0 h 12879"/>
              <a:gd name="connsiteX3" fmla="*/ 10267 w 10490"/>
              <a:gd name="connsiteY3" fmla="*/ 6079 h 12879"/>
              <a:gd name="connsiteX4" fmla="*/ 0 w 10490"/>
              <a:gd name="connsiteY4" fmla="*/ 12879 h 12879"/>
              <a:gd name="connsiteX0" fmla="*/ 0 w 10831"/>
              <a:gd name="connsiteY0" fmla="*/ 12879 h 12879"/>
              <a:gd name="connsiteX1" fmla="*/ 2490 w 10831"/>
              <a:gd name="connsiteY1" fmla="*/ 0 h 12879"/>
              <a:gd name="connsiteX2" fmla="*/ 10490 w 10831"/>
              <a:gd name="connsiteY2" fmla="*/ 0 h 12879"/>
              <a:gd name="connsiteX3" fmla="*/ 10824 w 10831"/>
              <a:gd name="connsiteY3" fmla="*/ 6776 h 12879"/>
              <a:gd name="connsiteX4" fmla="*/ 0 w 10831"/>
              <a:gd name="connsiteY4" fmla="*/ 12879 h 12879"/>
              <a:gd name="connsiteX0" fmla="*/ 0 w 11388"/>
              <a:gd name="connsiteY0" fmla="*/ 13140 h 13140"/>
              <a:gd name="connsiteX1" fmla="*/ 3047 w 11388"/>
              <a:gd name="connsiteY1" fmla="*/ 0 h 13140"/>
              <a:gd name="connsiteX2" fmla="*/ 11047 w 11388"/>
              <a:gd name="connsiteY2" fmla="*/ 0 h 13140"/>
              <a:gd name="connsiteX3" fmla="*/ 11381 w 11388"/>
              <a:gd name="connsiteY3" fmla="*/ 6776 h 13140"/>
              <a:gd name="connsiteX4" fmla="*/ 0 w 11388"/>
              <a:gd name="connsiteY4" fmla="*/ 13140 h 13140"/>
              <a:gd name="connsiteX0" fmla="*/ 0 w 11047"/>
              <a:gd name="connsiteY0" fmla="*/ 13140 h 13140"/>
              <a:gd name="connsiteX1" fmla="*/ 3047 w 11047"/>
              <a:gd name="connsiteY1" fmla="*/ 0 h 13140"/>
              <a:gd name="connsiteX2" fmla="*/ 11047 w 11047"/>
              <a:gd name="connsiteY2" fmla="*/ 0 h 13140"/>
              <a:gd name="connsiteX3" fmla="*/ 10400 w 11047"/>
              <a:gd name="connsiteY3" fmla="*/ 6340 h 13140"/>
              <a:gd name="connsiteX4" fmla="*/ 0 w 11047"/>
              <a:gd name="connsiteY4" fmla="*/ 13140 h 13140"/>
              <a:gd name="connsiteX0" fmla="*/ 0 w 11047"/>
              <a:gd name="connsiteY0" fmla="*/ 13750 h 13750"/>
              <a:gd name="connsiteX1" fmla="*/ 2808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4534 h 14534"/>
              <a:gd name="connsiteX1" fmla="*/ 2357 w 11047"/>
              <a:gd name="connsiteY1" fmla="*/ 0 h 14534"/>
              <a:gd name="connsiteX2" fmla="*/ 11047 w 11047"/>
              <a:gd name="connsiteY2" fmla="*/ 1394 h 14534"/>
              <a:gd name="connsiteX3" fmla="*/ 10400 w 11047"/>
              <a:gd name="connsiteY3" fmla="*/ 7734 h 14534"/>
              <a:gd name="connsiteX4" fmla="*/ 0 w 11047"/>
              <a:gd name="connsiteY4" fmla="*/ 14534 h 14534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750 h 13750"/>
              <a:gd name="connsiteX1" fmla="*/ 2384 w 11047"/>
              <a:gd name="connsiteY1" fmla="*/ 0 h 13750"/>
              <a:gd name="connsiteX2" fmla="*/ 11047 w 11047"/>
              <a:gd name="connsiteY2" fmla="*/ 610 h 13750"/>
              <a:gd name="connsiteX3" fmla="*/ 10400 w 11047"/>
              <a:gd name="connsiteY3" fmla="*/ 6950 h 13750"/>
              <a:gd name="connsiteX4" fmla="*/ 0 w 11047"/>
              <a:gd name="connsiteY4" fmla="*/ 13750 h 13750"/>
              <a:gd name="connsiteX0" fmla="*/ 0 w 11047"/>
              <a:gd name="connsiteY0" fmla="*/ 13401 h 13401"/>
              <a:gd name="connsiteX1" fmla="*/ 2437 w 11047"/>
              <a:gd name="connsiteY1" fmla="*/ 0 h 13401"/>
              <a:gd name="connsiteX2" fmla="*/ 11047 w 11047"/>
              <a:gd name="connsiteY2" fmla="*/ 261 h 13401"/>
              <a:gd name="connsiteX3" fmla="*/ 10400 w 11047"/>
              <a:gd name="connsiteY3" fmla="*/ 6601 h 13401"/>
              <a:gd name="connsiteX4" fmla="*/ 0 w 11047"/>
              <a:gd name="connsiteY4" fmla="*/ 13401 h 1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" h="13401">
                <a:moveTo>
                  <a:pt x="0" y="13401"/>
                </a:moveTo>
                <a:lnTo>
                  <a:pt x="2437" y="0"/>
                </a:lnTo>
                <a:cubicBezTo>
                  <a:pt x="5298" y="900"/>
                  <a:pt x="8159" y="58"/>
                  <a:pt x="11047" y="261"/>
                </a:cubicBezTo>
                <a:cubicBezTo>
                  <a:pt x="10973" y="2287"/>
                  <a:pt x="10474" y="4575"/>
                  <a:pt x="10400" y="6601"/>
                </a:cubicBezTo>
                <a:lnTo>
                  <a:pt x="0" y="13401"/>
                </a:lnTo>
                <a:close/>
              </a:path>
            </a:pathLst>
          </a:custGeom>
          <a:gradFill flip="none" rotWithShape="1">
            <a:gsLst>
              <a:gs pos="21000">
                <a:schemeClr val="tx1">
                  <a:alpha val="53000"/>
                </a:schemeClr>
              </a:gs>
              <a:gs pos="50000">
                <a:srgbClr val="000000">
                  <a:alpha val="20000"/>
                </a:srgbClr>
              </a:gs>
              <a:gs pos="98000">
                <a:schemeClr val="tx1">
                  <a:alpha val="0"/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/>
            <a:endParaRPr lang="en-US" sz="2160">
              <a:solidFill>
                <a:prstClr val="whit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1225D43-23FB-BA4E-9619-78A0D0ED60E8}"/>
              </a:ext>
            </a:extLst>
          </p:cNvPr>
          <p:cNvGrpSpPr/>
          <p:nvPr/>
        </p:nvGrpSpPr>
        <p:grpSpPr>
          <a:xfrm rot="20417231">
            <a:off x="5905250" y="676158"/>
            <a:ext cx="2963732" cy="1090415"/>
            <a:chOff x="7442694" y="2116745"/>
            <a:chExt cx="2761808" cy="1077695"/>
          </a:xfrm>
        </p:grpSpPr>
        <p:sp>
          <p:nvSpPr>
            <p:cNvPr id="50" name="Rectangle 49">
              <a:extLst>
                <a:ext uri="{FF2B5EF4-FFF2-40B4-BE49-F238E27FC236}">
                  <a16:creationId xmlns="" xmlns:a16="http://schemas.microsoft.com/office/drawing/2014/main" id="{23C06F91-00A8-C745-8942-8320BAA39D19}"/>
                </a:ext>
              </a:extLst>
            </p:cNvPr>
            <p:cNvSpPr/>
            <p:nvPr/>
          </p:nvSpPr>
          <p:spPr>
            <a:xfrm>
              <a:off x="7442694" y="2116745"/>
              <a:ext cx="2761808" cy="1077695"/>
            </a:xfrm>
            <a:prstGeom prst="rect">
              <a:avLst/>
            </a:prstGeom>
            <a:gradFill flip="none" rotWithShape="1">
              <a:gsLst>
                <a:gs pos="0">
                  <a:srgbClr val="F5F6FB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r>
                <a:rPr lang="en-US" sz="2400" b="1" dirty="0" smtClean="0">
                  <a:solidFill>
                    <a:srgbClr val="7030A0"/>
                  </a:solidFill>
                  <a:latin typeface="Calibri" panose="020F0502020204030204"/>
                </a:rPr>
                <a:t>ARDUINO NANO</a:t>
              </a:r>
              <a:endParaRPr lang="en-US" sz="2400" b="1" dirty="0">
                <a:solidFill>
                  <a:srgbClr val="7030A0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88FE7232-CDCE-C94D-A4E0-70A60B7B8841}"/>
                </a:ext>
              </a:extLst>
            </p:cNvPr>
            <p:cNvSpPr/>
            <p:nvPr/>
          </p:nvSpPr>
          <p:spPr>
            <a:xfrm>
              <a:off x="9889778" y="2116745"/>
              <a:ext cx="314724" cy="10776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en-US" sz="216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9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48" grpId="0" animBg="1"/>
      <p:bldP spid="49" grpId="0" animBg="1"/>
      <p:bldP spid="68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862</TotalTime>
  <Words>193</Words>
  <Application>Microsoft Office PowerPoint</Application>
  <PresentationFormat>Custom</PresentationFormat>
  <Paragraphs>38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jigs_2707</dc:creator>
  <cp:lastModifiedBy>HP</cp:lastModifiedBy>
  <cp:revision>145</cp:revision>
  <dcterms:created xsi:type="dcterms:W3CDTF">2018-12-06T13:15:30Z</dcterms:created>
  <dcterms:modified xsi:type="dcterms:W3CDTF">2021-06-17T04:41:53Z</dcterms:modified>
</cp:coreProperties>
</file>