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17" r:id="rId2"/>
    <p:sldId id="316" r:id="rId3"/>
  </p:sldIdLst>
  <p:sldSz cx="9144000" cy="5143500" type="screen16x9"/>
  <p:notesSz cx="6858000" cy="9144000"/>
  <p:photoAlbum/>
  <p:defaultTextStyle>
    <a:defPPr>
      <a:defRPr lang="en-US"/>
    </a:defPPr>
    <a:lvl1pPr marL="0" algn="l" defTabSz="685796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1pPr>
    <a:lvl2pPr marL="342897" algn="l" defTabSz="685796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2pPr>
    <a:lvl3pPr marL="685796" algn="l" defTabSz="685796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3pPr>
    <a:lvl4pPr marL="1028693" algn="l" defTabSz="685796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4pPr>
    <a:lvl5pPr marL="1371592" algn="l" defTabSz="685796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5pPr>
    <a:lvl6pPr marL="1714489" algn="l" defTabSz="685796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6pPr>
    <a:lvl7pPr marL="2057387" algn="l" defTabSz="685796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7pPr>
    <a:lvl8pPr marL="2400285" algn="l" defTabSz="685796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8pPr>
    <a:lvl9pPr marL="2743182" algn="l" defTabSz="685796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F7072"/>
    <a:srgbClr val="777E86"/>
    <a:srgbClr val="CAD5EB"/>
    <a:srgbClr val="5879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79DD4-9808-4180-962E-CE8845440845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28332-032B-44DD-BAAE-C6FEA2934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97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96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1pPr>
    <a:lvl2pPr marL="342897" algn="l" defTabSz="685796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2pPr>
    <a:lvl3pPr marL="685796" algn="l" defTabSz="685796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3pPr>
    <a:lvl4pPr marL="1028693" algn="l" defTabSz="685796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4pPr>
    <a:lvl5pPr marL="1371592" algn="l" defTabSz="685796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5pPr>
    <a:lvl6pPr marL="1714489" algn="l" defTabSz="685796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6pPr>
    <a:lvl7pPr marL="2057387" algn="l" defTabSz="685796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7pPr>
    <a:lvl8pPr marL="2400285" algn="l" defTabSz="685796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8pPr>
    <a:lvl9pPr marL="2743182" algn="l" defTabSz="685796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08009-F5CE-466D-9ED4-1265196839B3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8AAB-6ACA-48FA-8169-BE52B26489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7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08009-F5CE-466D-9ED4-1265196839B3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8AAB-6ACA-48FA-8169-BE52B26489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08009-F5CE-466D-9ED4-1265196839B3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8AAB-6ACA-48FA-8169-BE52B26489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6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08009-F5CE-466D-9ED4-1265196839B3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8AAB-6ACA-48FA-8169-BE52B26489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3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08009-F5CE-466D-9ED4-1265196839B3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8AAB-6ACA-48FA-8169-BE52B26489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82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08009-F5CE-466D-9ED4-1265196839B3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8AAB-6ACA-48FA-8169-BE52B26489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2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08009-F5CE-466D-9ED4-1265196839B3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8AAB-6ACA-48FA-8169-BE52B26489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5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08009-F5CE-466D-9ED4-1265196839B3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8AAB-6ACA-48FA-8169-BE52B26489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8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08009-F5CE-466D-9ED4-1265196839B3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8AAB-6ACA-48FA-8169-BE52B26489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0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08009-F5CE-466D-9ED4-1265196839B3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8AAB-6ACA-48FA-8169-BE52B26489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6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08009-F5CE-466D-9ED4-1265196839B3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8AAB-6ACA-48FA-8169-BE52B26489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3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08009-F5CE-466D-9ED4-1265196839B3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68AAB-6ACA-48FA-8169-BE52B26489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9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emf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://e-rekon-lk.djpbn.kemenkeu.go.id/login" TargetMode="External"/><Relationship Id="rId18" Type="http://schemas.openxmlformats.org/officeDocument/2006/relationships/image" Target="../media/image13.png"/><Relationship Id="rId3" Type="http://schemas.openxmlformats.org/officeDocument/2006/relationships/hyperlink" Target="https://api.whatsapp.com/send?phone=+6281370532409" TargetMode="External"/><Relationship Id="rId7" Type="http://schemas.openxmlformats.org/officeDocument/2006/relationships/hyperlink" Target="https://www.lapor.go.id/" TargetMode="External"/><Relationship Id="rId12" Type="http://schemas.openxmlformats.org/officeDocument/2006/relationships/image" Target="../media/image10.png"/><Relationship Id="rId17" Type="http://schemas.openxmlformats.org/officeDocument/2006/relationships/hyperlink" Target="https://simponi.kemenkeu.go.id/welcome/login" TargetMode="Externa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11" Type="http://schemas.openxmlformats.org/officeDocument/2006/relationships/hyperlink" Target="https://www.wise.kemenkeu.go.id/#/" TargetMode="External"/><Relationship Id="rId5" Type="http://schemas.openxmlformats.org/officeDocument/2006/relationships/hyperlink" Target="https://spanint.kemenkeu.go.id/spanint/latest/app/" TargetMode="External"/><Relationship Id="rId15" Type="http://schemas.openxmlformats.org/officeDocument/2006/relationships/hyperlink" Target="https://sprint.kemenkeu.go.id/rekening/app/#/" TargetMode="External"/><Relationship Id="rId10" Type="http://schemas.openxmlformats.org/officeDocument/2006/relationships/image" Target="../media/image9.png"/><Relationship Id="rId19" Type="http://schemas.openxmlformats.org/officeDocument/2006/relationships/hyperlink" Target="https://hai.kemenkeu.go.id/" TargetMode="External"/><Relationship Id="rId4" Type="http://schemas.openxmlformats.org/officeDocument/2006/relationships/image" Target="../media/image6.emf"/><Relationship Id="rId9" Type="http://schemas.openxmlformats.org/officeDocument/2006/relationships/hyperlink" Target="https://pengaduandjpb.kemenkeu.go.id/" TargetMode="External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" y="-3169"/>
            <a:ext cx="9144000" cy="51466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9882027" y="4977401"/>
            <a:ext cx="609600" cy="609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3168" y="1387506"/>
            <a:ext cx="2737649" cy="251799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03245" y="306809"/>
            <a:ext cx="23374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metuah</a:t>
            </a:r>
          </a:p>
        </p:txBody>
      </p:sp>
      <p:sp>
        <p:nvSpPr>
          <p:cNvPr id="9" name="Rectangle 8"/>
          <p:cNvSpPr/>
          <p:nvPr/>
        </p:nvSpPr>
        <p:spPr>
          <a:xfrm>
            <a:off x="3198510" y="973145"/>
            <a:ext cx="274697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Media Terpadu Aplikasi Handal</a:t>
            </a:r>
            <a:endParaRPr lang="en-US" sz="1600" b="0" cap="none" spc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3430" y="4020708"/>
            <a:ext cx="1857123" cy="144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305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4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t="8813" b="4331"/>
          <a:stretch/>
        </p:blipFill>
        <p:spPr>
          <a:xfrm>
            <a:off x="141608" y="585625"/>
            <a:ext cx="8781496" cy="4284325"/>
          </a:xfrm>
          <a:prstGeom prst="rect">
            <a:avLst/>
          </a:prstGeom>
        </p:spPr>
      </p:pic>
      <p:pic>
        <p:nvPicPr>
          <p:cNvPr id="19" name="Picture 18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949" y="2108891"/>
            <a:ext cx="2024010" cy="569983"/>
          </a:xfrm>
          <a:prstGeom prst="rect">
            <a:avLst/>
          </a:prstGeom>
        </p:spPr>
      </p:pic>
      <p:pic>
        <p:nvPicPr>
          <p:cNvPr id="20" name="Picture 19">
            <a:hlinkClick r:id="rId5"/>
          </p:cNvPr>
          <p:cNvPicPr>
            <a:picLocks noChangeAspect="1"/>
          </p:cNvPicPr>
          <p:nvPr/>
        </p:nvPicPr>
        <p:blipFill rotWithShape="1">
          <a:blip r:embed="rId6"/>
          <a:srcRect l="1723" t="12457" r="13856" b="11207"/>
          <a:stretch/>
        </p:blipFill>
        <p:spPr>
          <a:xfrm>
            <a:off x="4209320" y="2108891"/>
            <a:ext cx="1983792" cy="569982"/>
          </a:xfrm>
          <a:prstGeom prst="rect">
            <a:avLst/>
          </a:prstGeom>
        </p:spPr>
      </p:pic>
      <p:pic>
        <p:nvPicPr>
          <p:cNvPr id="22" name="Picture 21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4949" y="3866847"/>
            <a:ext cx="2024010" cy="531285"/>
          </a:xfrm>
          <a:prstGeom prst="rect">
            <a:avLst/>
          </a:prstGeom>
        </p:spPr>
      </p:pic>
      <p:pic>
        <p:nvPicPr>
          <p:cNvPr id="23" name="Picture 22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69419" y="3866847"/>
            <a:ext cx="2134501" cy="531285"/>
          </a:xfrm>
          <a:prstGeom prst="rect">
            <a:avLst/>
          </a:prstGeom>
        </p:spPr>
      </p:pic>
      <p:pic>
        <p:nvPicPr>
          <p:cNvPr id="26" name="Picture 2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95557" y="3867971"/>
            <a:ext cx="1983535" cy="530161"/>
          </a:xfrm>
          <a:prstGeom prst="rect">
            <a:avLst/>
          </a:prstGeom>
        </p:spPr>
      </p:pic>
      <p:pic>
        <p:nvPicPr>
          <p:cNvPr id="28" name="Picture 27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r="18136" b="76604"/>
          <a:stretch/>
        </p:blipFill>
        <p:spPr>
          <a:xfrm>
            <a:off x="1974949" y="3001537"/>
            <a:ext cx="2024010" cy="542647"/>
          </a:xfrm>
          <a:prstGeom prst="rect">
            <a:avLst/>
          </a:prstGeom>
        </p:spPr>
      </p:pic>
      <p:pic>
        <p:nvPicPr>
          <p:cNvPr id="29" name="Picture 2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09320" y="3022085"/>
            <a:ext cx="1982416" cy="542647"/>
          </a:xfrm>
          <a:prstGeom prst="rect">
            <a:avLst/>
          </a:prstGeom>
        </p:spPr>
      </p:pic>
      <p:pic>
        <p:nvPicPr>
          <p:cNvPr id="31" name="Picture 30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375692" y="3026709"/>
            <a:ext cx="2120608" cy="548297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7621688" y="941429"/>
            <a:ext cx="1232899" cy="2671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190536" y="1546713"/>
            <a:ext cx="607704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i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Piyoh Hai Rakan089 Selamat Datang di Layanan Online Metuah</a:t>
            </a:r>
            <a:endParaRPr lang="en-US" sz="1800" b="0" i="1" cap="none" spc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1608" y="1736449"/>
            <a:ext cx="910826" cy="2154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" b="0" cap="none" spc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PENOLAKAN SPM</a:t>
            </a:r>
            <a:endParaRPr lang="en-US" sz="800" b="0" cap="none" spc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8" name="Picture 37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383312" y="2101165"/>
            <a:ext cx="2120608" cy="58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86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1716</TotalTime>
  <Words>16</Words>
  <Application>Microsoft Office PowerPoint</Application>
  <PresentationFormat>On-screen Show (16:9)</PresentationFormat>
  <Paragraphs>4</Paragraphs>
  <Slides>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Andalus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DJPb</dc:creator>
  <cp:lastModifiedBy>perben 2011</cp:lastModifiedBy>
  <cp:revision>86</cp:revision>
  <dcterms:created xsi:type="dcterms:W3CDTF">2019-02-26T02:42:54Z</dcterms:created>
  <dcterms:modified xsi:type="dcterms:W3CDTF">2020-03-05T11:56:43Z</dcterms:modified>
</cp:coreProperties>
</file>