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17" r:id="rId2"/>
    <p:sldId id="316" r:id="rId3"/>
  </p:sldIdLst>
  <p:sldSz cx="9144000" cy="5143500" type="screen16x9"/>
  <p:notesSz cx="6858000" cy="9144000"/>
  <p:photoAlbum/>
  <p:defaultTextStyle>
    <a:defPPr>
      <a:defRPr lang="en-US"/>
    </a:defPPr>
    <a:lvl1pPr marL="0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342897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685796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028693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1371592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1714489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2057387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2400285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2743182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879B4"/>
    <a:srgbClr val="6F7072"/>
    <a:srgbClr val="777E86"/>
    <a:srgbClr val="CA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79DD4-9808-4180-962E-CE884544084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28332-032B-44DD-BAAE-C6FEA2934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342897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685796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1028693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1371592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714489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2057387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2400285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2743182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6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8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5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emf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://e-rekon-lk.djpbn.kemenkeu.go.id/login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s://api.whatsapp.com/send?phone=+6281370532409" TargetMode="External"/><Relationship Id="rId21" Type="http://schemas.openxmlformats.org/officeDocument/2006/relationships/image" Target="../media/image17.png"/><Relationship Id="rId7" Type="http://schemas.openxmlformats.org/officeDocument/2006/relationships/hyperlink" Target="https://www.lapor.go.id/" TargetMode="External"/><Relationship Id="rId12" Type="http://schemas.openxmlformats.org/officeDocument/2006/relationships/image" Target="../media/image12.png"/><Relationship Id="rId17" Type="http://schemas.openxmlformats.org/officeDocument/2006/relationships/hyperlink" Target="https://simponi.kemenkeu.go.id/welcome/login" TargetMode="Externa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11" Type="http://schemas.openxmlformats.org/officeDocument/2006/relationships/hyperlink" Target="https://www.wise.kemenkeu.go.id/#/" TargetMode="External"/><Relationship Id="rId24" Type="http://schemas.openxmlformats.org/officeDocument/2006/relationships/image" Target="../media/image19.emf"/><Relationship Id="rId5" Type="http://schemas.openxmlformats.org/officeDocument/2006/relationships/hyperlink" Target="https://spanint.kemenkeu.go.id/spanint/latest/app/" TargetMode="External"/><Relationship Id="rId15" Type="http://schemas.openxmlformats.org/officeDocument/2006/relationships/hyperlink" Target="https://sprint.kemenkeu.go.id/rekening/app/#/" TargetMode="External"/><Relationship Id="rId23" Type="http://schemas.openxmlformats.org/officeDocument/2006/relationships/image" Target="../media/image18.emf"/><Relationship Id="rId10" Type="http://schemas.openxmlformats.org/officeDocument/2006/relationships/image" Target="../media/image11.png"/><Relationship Id="rId19" Type="http://schemas.openxmlformats.org/officeDocument/2006/relationships/hyperlink" Target="https://hai.kemenkeu.go.id/" TargetMode="External"/><Relationship Id="rId4" Type="http://schemas.openxmlformats.org/officeDocument/2006/relationships/image" Target="../media/image8.emf"/><Relationship Id="rId9" Type="http://schemas.openxmlformats.org/officeDocument/2006/relationships/hyperlink" Target="https://pengaduandjpb.kemenkeu.go.id/" TargetMode="External"/><Relationship Id="rId14" Type="http://schemas.openxmlformats.org/officeDocument/2006/relationships/image" Target="../media/image13.png"/><Relationship Id="rId22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" y="-3169"/>
            <a:ext cx="9144000" cy="5146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9882027" y="4977401"/>
            <a:ext cx="6096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r="4965"/>
          <a:stretch/>
        </p:blipFill>
        <p:spPr>
          <a:xfrm>
            <a:off x="3312221" y="1335287"/>
            <a:ext cx="2601731" cy="251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15548" y="245165"/>
            <a:ext cx="273344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4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en-US" sz="6400" b="1" cap="none" spc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</a:t>
            </a:r>
            <a:r>
              <a:rPr lang="en-US" sz="64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tuah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1051" y="973145"/>
            <a:ext cx="244188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 Terpadu Aplikasi Handal</a:t>
            </a:r>
            <a:endParaRPr lang="en-US" sz="14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727" y="576742"/>
            <a:ext cx="921160" cy="792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110" y="394293"/>
            <a:ext cx="1319022" cy="11577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" t="6289" r="5848" b="7659"/>
          <a:stretch/>
        </p:blipFill>
        <p:spPr>
          <a:xfrm>
            <a:off x="3860512" y="3955551"/>
            <a:ext cx="1525696" cy="626724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948030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8813" b="4331"/>
          <a:stretch/>
        </p:blipFill>
        <p:spPr>
          <a:xfrm>
            <a:off x="141608" y="585625"/>
            <a:ext cx="8781496" cy="4284325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949" y="2108891"/>
            <a:ext cx="2024010" cy="569983"/>
          </a:xfrm>
          <a:prstGeom prst="rect">
            <a:avLst/>
          </a:prstGeom>
        </p:spPr>
      </p:pic>
      <p:pic>
        <p:nvPicPr>
          <p:cNvPr id="20" name="Picture 19">
            <a:hlinkClick r:id="rId5"/>
          </p:cNvPr>
          <p:cNvPicPr>
            <a:picLocks noChangeAspect="1"/>
          </p:cNvPicPr>
          <p:nvPr/>
        </p:nvPicPr>
        <p:blipFill rotWithShape="1">
          <a:blip r:embed="rId6"/>
          <a:srcRect l="1723" t="12457" r="13856" b="11207"/>
          <a:stretch/>
        </p:blipFill>
        <p:spPr>
          <a:xfrm>
            <a:off x="4209320" y="2108891"/>
            <a:ext cx="1983792" cy="569982"/>
          </a:xfrm>
          <a:prstGeom prst="rect">
            <a:avLst/>
          </a:prstGeom>
        </p:spPr>
      </p:pic>
      <p:pic>
        <p:nvPicPr>
          <p:cNvPr id="22" name="Picture 2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354" y="3562418"/>
            <a:ext cx="2024010" cy="531285"/>
          </a:xfrm>
          <a:prstGeom prst="rect">
            <a:avLst/>
          </a:prstGeom>
        </p:spPr>
      </p:pic>
      <p:pic>
        <p:nvPicPr>
          <p:cNvPr id="23" name="Picture 22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526" y="3567006"/>
            <a:ext cx="2134501" cy="531285"/>
          </a:xfrm>
          <a:prstGeom prst="rect">
            <a:avLst/>
          </a:prstGeom>
        </p:spPr>
      </p:pic>
      <p:pic>
        <p:nvPicPr>
          <p:cNvPr id="26" name="Picture 2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09448" y="3562418"/>
            <a:ext cx="1983535" cy="530161"/>
          </a:xfrm>
          <a:prstGeom prst="rect">
            <a:avLst/>
          </a:prstGeom>
        </p:spPr>
      </p:pic>
      <p:pic>
        <p:nvPicPr>
          <p:cNvPr id="28" name="Picture 27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r="18136" b="76604"/>
          <a:stretch/>
        </p:blipFill>
        <p:spPr>
          <a:xfrm>
            <a:off x="2001354" y="2832694"/>
            <a:ext cx="2024010" cy="542647"/>
          </a:xfrm>
          <a:prstGeom prst="rect">
            <a:avLst/>
          </a:prstGeom>
        </p:spPr>
      </p:pic>
      <p:pic>
        <p:nvPicPr>
          <p:cNvPr id="29" name="Picture 2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0008" y="2842995"/>
            <a:ext cx="1982416" cy="542647"/>
          </a:xfrm>
          <a:prstGeom prst="rect">
            <a:avLst/>
          </a:prstGeom>
        </p:spPr>
      </p:pic>
      <p:pic>
        <p:nvPicPr>
          <p:cNvPr id="31" name="Picture 30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69419" y="2829897"/>
            <a:ext cx="2120608" cy="54829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621688" y="941429"/>
            <a:ext cx="1232899" cy="267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90536" y="1546713"/>
            <a:ext cx="60770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i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Piyoh Hai Rakan089 Selamat Datang di Layanan Online Metuah</a:t>
            </a:r>
            <a:endParaRPr lang="en-US" sz="1800" b="0" i="1" cap="none" spc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1608" y="1736449"/>
            <a:ext cx="910826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PENOLAKAN SPM</a:t>
            </a:r>
            <a:endParaRPr lang="en-US" sz="800" b="0" cap="none" spc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Picture 37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83312" y="2101165"/>
            <a:ext cx="2120608" cy="584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6950" y="4491143"/>
            <a:ext cx="318374" cy="2384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6517" y="4494816"/>
            <a:ext cx="1271502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>
                <a:ln w="0"/>
                <a:solidFill>
                  <a:srgbClr val="5879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kppn.lhokseumawe</a:t>
            </a:r>
            <a:endParaRPr lang="en-US" sz="1200" b="0" cap="none" spc="0">
              <a:ln w="0"/>
              <a:solidFill>
                <a:srgbClr val="5879B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1006" y="4487270"/>
            <a:ext cx="1197764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>
                <a:ln w="0"/>
                <a:solidFill>
                  <a:srgbClr val="5879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sz="900" smtClean="0">
                <a:ln w="0"/>
                <a:solidFill>
                  <a:srgbClr val="5879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ppn_lhokseumawe</a:t>
            </a:r>
            <a:endParaRPr lang="en-US" sz="1200" b="0" cap="none" spc="0">
              <a:ln w="0"/>
              <a:solidFill>
                <a:srgbClr val="5879B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20918" y="4460610"/>
            <a:ext cx="263498" cy="283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663056" y="4476996"/>
            <a:ext cx="263502" cy="28458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852773" y="4488895"/>
            <a:ext cx="744114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smtClean="0">
                <a:ln w="0"/>
                <a:solidFill>
                  <a:srgbClr val="5879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@kppn089</a:t>
            </a:r>
            <a:endParaRPr lang="en-US" sz="1100" b="0" cap="none" spc="0">
              <a:ln w="0"/>
              <a:solidFill>
                <a:srgbClr val="5879B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6774" y="4494816"/>
            <a:ext cx="2882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5879B4"/>
                </a:solidFill>
              </a:rPr>
              <a:t>www.djpbn.kemenkeu.go.id/kppn/lhokseumawe/id</a:t>
            </a:r>
            <a:endParaRPr lang="en-US">
              <a:solidFill>
                <a:srgbClr val="5879B4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49598" y="4345970"/>
            <a:ext cx="639919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i="1">
                <a:ln w="0"/>
                <a:solidFill>
                  <a:srgbClr val="5879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900" i="1" smtClean="0">
                <a:ln w="0"/>
                <a:solidFill>
                  <a:srgbClr val="5879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ebsite :</a:t>
            </a:r>
            <a:endParaRPr lang="en-US" sz="1100" b="0" i="1" cap="none" spc="0">
              <a:ln w="0"/>
              <a:solidFill>
                <a:srgbClr val="5879B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23221" y="4269187"/>
            <a:ext cx="1050288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i="1" smtClean="0">
                <a:ln w="0"/>
                <a:solidFill>
                  <a:srgbClr val="5879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Like &amp; follow us :</a:t>
            </a:r>
            <a:endParaRPr lang="en-US" sz="1100" b="0" i="1" cap="none" spc="0">
              <a:ln w="0"/>
              <a:solidFill>
                <a:srgbClr val="5879B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8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</TotalTime>
  <Words>28</Words>
  <Application>Microsoft Office PowerPoint</Application>
  <PresentationFormat>On-screen Show (16:9)</PresentationFormat>
  <Paragraphs>10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Unicode MS</vt:lpstr>
      <vt:lpstr>Andalus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DJPb</dc:creator>
  <cp:lastModifiedBy>perben 2011</cp:lastModifiedBy>
  <cp:revision>91</cp:revision>
  <dcterms:created xsi:type="dcterms:W3CDTF">2019-02-26T02:42:54Z</dcterms:created>
  <dcterms:modified xsi:type="dcterms:W3CDTF">2020-03-05T13:58:40Z</dcterms:modified>
</cp:coreProperties>
</file>