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5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6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7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4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EA8619-360D-4F4E-9D74-9A8FFFF3D2F5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6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427A-39B6-4AD4-A65F-33AD8D97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2" y="-676658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err="1"/>
              <a:t>Interdisciplinar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AC0A0-0F5F-4537-BFDE-0BD7E3166F58}"/>
              </a:ext>
            </a:extLst>
          </p:cNvPr>
          <p:cNvSpPr>
            <a:spLocks/>
          </p:cNvSpPr>
          <p:nvPr/>
        </p:nvSpPr>
        <p:spPr>
          <a:xfrm>
            <a:off x="243842" y="2481410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dirty="0"/>
              <a:t>SEFI – Sistema de </a:t>
            </a:r>
            <a:r>
              <a:rPr lang="en-US" sz="2100" dirty="0" err="1"/>
              <a:t>Estágio</a:t>
            </a:r>
            <a:r>
              <a:rPr lang="en-US" sz="2100" dirty="0"/>
              <a:t> da </a:t>
            </a:r>
            <a:r>
              <a:rPr lang="en-US" sz="2100" dirty="0" err="1"/>
              <a:t>Fatec</a:t>
            </a:r>
            <a:r>
              <a:rPr lang="en-US" sz="2100" dirty="0"/>
              <a:t> de </a:t>
            </a:r>
            <a:r>
              <a:rPr lang="en-US" sz="2100" dirty="0" err="1"/>
              <a:t>Itapira</a:t>
            </a:r>
            <a:endParaRPr lang="en-US" sz="2100" dirty="0"/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3B8E61AB-70CE-47FE-9562-028AF4F1B6DA}"/>
              </a:ext>
            </a:extLst>
          </p:cNvPr>
          <p:cNvSpPr txBox="1"/>
          <p:nvPr/>
        </p:nvSpPr>
        <p:spPr>
          <a:xfrm>
            <a:off x="96367" y="4681538"/>
            <a:ext cx="4283707" cy="328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Membros</a:t>
            </a: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Alexandre Oliveira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Antônio 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Ribeiro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José Victor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Yuri Pimentel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E149-5646-4548-8022-54731791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300FA-6FFF-47AF-B9F2-EB061C4E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778"/>
            <a:ext cx="10515600" cy="9707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Fazer sistema de gerenciamento de estágio para os alunos da Fatec de Itapira para o curso de Desenvolvimento de Software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31996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A59323-4F9A-402F-A5A6-DB70F50D7A26}"/>
              </a:ext>
            </a:extLst>
          </p:cNvPr>
          <p:cNvSpPr txBox="1">
            <a:spLocks/>
          </p:cNvSpPr>
          <p:nvPr/>
        </p:nvSpPr>
        <p:spPr>
          <a:xfrm>
            <a:off x="838200" y="2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funciona atualmente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30AF47-7B0E-41E2-8DC6-8E9AD86983B2}"/>
              </a:ext>
            </a:extLst>
          </p:cNvPr>
          <p:cNvSpPr txBox="1">
            <a:spLocks/>
          </p:cNvSpPr>
          <p:nvPr/>
        </p:nvSpPr>
        <p:spPr>
          <a:xfrm>
            <a:off x="264458" y="1719042"/>
            <a:ext cx="10515600" cy="511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Baixar documento Word (termo de compromisso e plano de atividades) no site oficial da Fatec de Itapira para o curso de Desenvolvimento de Software Multiplataforma</a:t>
            </a:r>
          </a:p>
          <a:p>
            <a:r>
              <a:rPr lang="pt-BR" b="1" dirty="0"/>
              <a:t>Aluno preenche todos os vazios do documento com seus dados e entrega para o professor orientador avaliar se está preenchido corretamente</a:t>
            </a:r>
          </a:p>
          <a:p>
            <a:r>
              <a:rPr lang="pt-BR" b="1" dirty="0"/>
              <a:t>Se aprovado o aluno imprime 3 cópias deste documento e coleta assinatura também dos 3 documentos do seu supervisor de estágio, a própria assinatura e entrega para o professor para a assinatura do diretor.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76FFFC5-C9BF-4520-B776-5FDE6E46F893}"/>
              </a:ext>
            </a:extLst>
          </p:cNvPr>
          <p:cNvSpPr txBox="1">
            <a:spLocks/>
          </p:cNvSpPr>
          <p:nvPr/>
        </p:nvSpPr>
        <p:spPr>
          <a:xfrm>
            <a:off x="838200" y="4628524"/>
            <a:ext cx="10591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35909BE-EFF0-4CC2-9943-067341050F8B}"/>
              </a:ext>
            </a:extLst>
          </p:cNvPr>
          <p:cNvSpPr txBox="1">
            <a:spLocks/>
          </p:cNvSpPr>
          <p:nvPr/>
        </p:nvSpPr>
        <p:spPr>
          <a:xfrm>
            <a:off x="838200" y="5836830"/>
            <a:ext cx="10515600" cy="97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6F7A5-62D5-4551-936A-43FF803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01" y="301440"/>
            <a:ext cx="10515600" cy="6255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tudo assinado, fica uma cópia com o aluno, uma com a empresa e uma com a Fatec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aprovado o primeiro documento de termo de compromisso, ao final de cada semestre, o aluno deverá baixar um documento de relatório parcial no site da Fatec ,preencher e enviar para o professor orientador avaliar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o Aluno termine o estágio, deverá baixar e preencher o relatório final , e enviar para o professor orientador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aprovado relatório final, a Fatec emite um certificado de conclusão de estágio do aluno </a:t>
            </a:r>
          </a:p>
        </p:txBody>
      </p:sp>
    </p:spTree>
    <p:extLst>
      <p:ext uri="{BB962C8B-B14F-4D97-AF65-F5344CB8AC3E}">
        <p14:creationId xmlns:p14="http://schemas.microsoft.com/office/powerpoint/2010/main" val="17145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A7200-489A-488D-8FCD-5495999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-651188"/>
            <a:ext cx="4953000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Modelagem</a:t>
            </a:r>
            <a:r>
              <a:rPr lang="en-US" sz="4800" b="1" dirty="0"/>
              <a:t> do </a:t>
            </a:r>
            <a:r>
              <a:rPr lang="en-US" sz="4800" b="1" dirty="0" err="1"/>
              <a:t>sistema</a:t>
            </a:r>
            <a:endParaRPr lang="en-US" sz="48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E04C81-2957-422F-931F-44501DD6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" y="-1"/>
            <a:ext cx="6257924" cy="685799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CC86-D3A7-46EA-937B-01F24095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A64B-E5B0-4D90-8F5C-BB123388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5" y="685800"/>
            <a:ext cx="8534400" cy="945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HTML                                 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03A27-ACBE-4823-81B9-9595C71D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2" y="493059"/>
            <a:ext cx="2366683" cy="133125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824F667-1338-452C-9E07-9A224AE2B32E}"/>
              </a:ext>
            </a:extLst>
          </p:cNvPr>
          <p:cNvSpPr txBox="1">
            <a:spLocks/>
          </p:cNvSpPr>
          <p:nvPr/>
        </p:nvSpPr>
        <p:spPr>
          <a:xfrm>
            <a:off x="4071260" y="685800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4EF889-1F72-4A83-A098-21BC40C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44" y1="28333" x2="66944" y2="35278"/>
                        <a14:foregroundMark x1="66944" y1="35278" x2="38333" y2="52778"/>
                        <a14:foregroundMark x1="38333" y1="52778" x2="59444" y2="74444"/>
                        <a14:foregroundMark x1="59444" y1="74444" x2="50833" y2="62500"/>
                        <a14:foregroundMark x1="50833" y1="62500" x2="61389" y2="53056"/>
                        <a14:foregroundMark x1="61389" y1="53056" x2="61667" y2="49444"/>
                        <a14:foregroundMark x1="35278" y1="29722" x2="72500" y2="31944"/>
                        <a14:foregroundMark x1="72500" y1="31944" x2="58611" y2="31111"/>
                        <a14:foregroundMark x1="58611" y1="31111" x2="46111" y2="46389"/>
                        <a14:foregroundMark x1="46111" y1="46389" x2="30556" y2="48333"/>
                        <a14:foregroundMark x1="30556" y1="48333" x2="42222" y2="37778"/>
                        <a14:foregroundMark x1="42222" y1="37778" x2="42222" y2="52500"/>
                        <a14:foregroundMark x1="42222" y1="52500" x2="59722" y2="46389"/>
                        <a14:foregroundMark x1="59722" y1="46389" x2="46944" y2="53333"/>
                        <a14:foregroundMark x1="46944" y1="53333" x2="49444" y2="68333"/>
                        <a14:foregroundMark x1="49444" y1="68333" x2="31111" y2="62222"/>
                        <a14:foregroundMark x1="31111" y1="62222" x2="52778" y2="51111"/>
                        <a14:foregroundMark x1="52778" y1="51111" x2="39167" y2="70833"/>
                        <a14:foregroundMark x1="39167" y1="70833" x2="38889" y2="50556"/>
                        <a14:foregroundMark x1="38889" y1="50556" x2="38889" y2="67500"/>
                        <a14:foregroundMark x1="38889" y1="67500" x2="54444" y2="70000"/>
                        <a14:foregroundMark x1="54444" y1="70000" x2="66944" y2="61111"/>
                        <a14:foregroundMark x1="66944" y1="61111" x2="61944" y2="41944"/>
                        <a14:foregroundMark x1="61944" y1="41944" x2="50556" y2="33611"/>
                        <a14:foregroundMark x1="50556" y1="33611" x2="47778" y2="2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7" y="493059"/>
            <a:ext cx="1318465" cy="1318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9BB28B-427E-4DD9-821E-B38D9F614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581355"/>
            <a:ext cx="1154665" cy="115466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E852F15-6776-41ED-BB70-2BABB04543B0}"/>
              </a:ext>
            </a:extLst>
          </p:cNvPr>
          <p:cNvSpPr txBox="1">
            <a:spLocks/>
          </p:cNvSpPr>
          <p:nvPr/>
        </p:nvSpPr>
        <p:spPr>
          <a:xfrm>
            <a:off x="7025194" y="685800"/>
            <a:ext cx="1824166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C8EF0B-62A9-4920-9868-F31BC106AD24}"/>
              </a:ext>
            </a:extLst>
          </p:cNvPr>
          <p:cNvSpPr txBox="1">
            <a:spLocks/>
          </p:cNvSpPr>
          <p:nvPr/>
        </p:nvSpPr>
        <p:spPr>
          <a:xfrm>
            <a:off x="2372565" y="2568448"/>
            <a:ext cx="8534400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PHP                                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224F63-65BF-489A-A7C2-EC22D8A59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333" r="98667">
                        <a14:foregroundMark x1="9333" y1="36000" x2="4889" y2="58222"/>
                        <a14:foregroundMark x1="4889" y1="58222" x2="12000" y2="63111"/>
                        <a14:foregroundMark x1="90222" y1="64000" x2="95111" y2="42222"/>
                        <a14:foregroundMark x1="95111" y1="42222" x2="88444" y2="34667"/>
                        <a14:foregroundMark x1="97778" y1="48889" x2="97778" y2="48889"/>
                        <a14:foregroundMark x1="98667" y1="49333" x2="98667" y2="49333"/>
                        <a14:foregroundMark x1="1333" y1="49333" x2="1333" y2="49333"/>
                        <a14:foregroundMark x1="16000" y1="32000" x2="16000" y2="32000"/>
                        <a14:foregroundMark x1="24000" y1="28444" x2="24000" y2="28444"/>
                        <a14:foregroundMark x1="31556" y1="26667" x2="31556" y2="26667"/>
                        <a14:foregroundMark x1="40444" y1="24889" x2="40444" y2="24889"/>
                        <a14:foregroundMark x1="37333" y1="25333" x2="37333" y2="25333"/>
                        <a14:foregroundMark x1="30222" y1="27111" x2="30222" y2="27111"/>
                        <a14:foregroundMark x1="20889" y1="37778" x2="28000" y2="45778"/>
                        <a14:foregroundMark x1="17778" y1="36889" x2="15556" y2="59111"/>
                        <a14:foregroundMark x1="15556" y1="59111" x2="37333" y2="52889"/>
                        <a14:foregroundMark x1="37333" y1="52889" x2="47111" y2="32444"/>
                        <a14:foregroundMark x1="47111" y1="32444" x2="62222" y2="49333"/>
                        <a14:foregroundMark x1="62222" y1="49333" x2="72889" y2="47556"/>
                        <a14:foregroundMark x1="69333" y1="48444" x2="69333" y2="48444"/>
                        <a14:foregroundMark x1="70222" y1="46667" x2="69778" y2="50222"/>
                        <a14:foregroundMark x1="70222" y1="43556" x2="66667" y2="53333"/>
                        <a14:foregroundMark x1="69333" y1="52889" x2="69333" y2="52889"/>
                        <a14:foregroundMark x1="75556" y1="52000" x2="75556" y2="52000"/>
                        <a14:foregroundMark x1="78222" y1="50222" x2="78222" y2="50222"/>
                        <a14:foregroundMark x1="78222" y1="46222" x2="78222" y2="46222"/>
                        <a14:foregroundMark x1="76889" y1="44444" x2="76444" y2="44444"/>
                        <a14:foregroundMark x1="80444" y1="38222" x2="80444" y2="38222"/>
                        <a14:foregroundMark x1="84000" y1="43111" x2="84000" y2="43111"/>
                        <a14:foregroundMark x1="84000" y1="40444" x2="84000" y2="40444"/>
                        <a14:foregroundMark x1="84000" y1="42667" x2="84444" y2="43111"/>
                        <a14:foregroundMark x1="84889" y1="44000" x2="84889" y2="44889"/>
                        <a14:foregroundMark x1="85333" y1="43111" x2="85333" y2="43111"/>
                        <a14:foregroundMark x1="85333" y1="46222" x2="85333" y2="46222"/>
                        <a14:foregroundMark x1="85333" y1="47556" x2="85333" y2="47556"/>
                        <a14:foregroundMark x1="85333" y1="48444" x2="85333" y2="48444"/>
                        <a14:foregroundMark x1="84889" y1="49333" x2="84889" y2="49333"/>
                        <a14:foregroundMark x1="84889" y1="50222" x2="84444" y2="51111"/>
                        <a14:foregroundMark x1="84444" y1="51556" x2="84000" y2="52000"/>
                        <a14:foregroundMark x1="83556" y1="52889" x2="83111" y2="53778"/>
                        <a14:foregroundMark x1="82222" y1="54222" x2="82222" y2="55111"/>
                        <a14:foregroundMark x1="81333" y1="55111" x2="80889" y2="55556"/>
                        <a14:foregroundMark x1="80000" y1="55556" x2="79556" y2="55556"/>
                        <a14:foregroundMark x1="79111" y1="55556" x2="78667" y2="56000"/>
                        <a14:foregroundMark x1="77333" y1="56000" x2="77333" y2="56000"/>
                        <a14:foregroundMark x1="75556" y1="57333" x2="75556" y2="57333"/>
                        <a14:foregroundMark x1="74222" y1="57333" x2="73333" y2="57778"/>
                        <a14:foregroundMark x1="72444" y1="57778" x2="72000" y2="57778"/>
                        <a14:foregroundMark x1="71111" y1="57778" x2="70667" y2="57778"/>
                        <a14:foregroundMark x1="69778" y1="57778" x2="69333" y2="58222"/>
                        <a14:foregroundMark x1="69333" y1="58222" x2="69333" y2="58222"/>
                        <a14:foregroundMark x1="68444" y1="58222" x2="68444" y2="58222"/>
                        <a14:foregroundMark x1="66222" y1="59556" x2="66222" y2="60000"/>
                        <a14:foregroundMark x1="66222" y1="60889" x2="66222" y2="61778"/>
                        <a14:foregroundMark x1="66222" y1="62222" x2="66222" y2="62667"/>
                        <a14:foregroundMark x1="66222" y1="62667" x2="66222" y2="62667"/>
                        <a14:foregroundMark x1="64889" y1="64889" x2="64889" y2="64889"/>
                        <a14:foregroundMark x1="64000" y1="65333" x2="63556" y2="65333"/>
                        <a14:foregroundMark x1="61333" y1="64889" x2="61333" y2="64889"/>
                        <a14:foregroundMark x1="60889" y1="63556" x2="60889" y2="61333"/>
                        <a14:foregroundMark x1="62222" y1="44889" x2="62667" y2="45333"/>
                        <a14:foregroundMark x1="62667" y1="46667" x2="62667" y2="46667"/>
                        <a14:foregroundMark x1="60889" y1="40444" x2="60889" y2="40444"/>
                        <a14:foregroundMark x1="60444" y1="40444" x2="60000" y2="41778"/>
                        <a14:foregroundMark x1="60444" y1="43111" x2="60444" y2="43111"/>
                        <a14:foregroundMark x1="49333" y1="32444" x2="49333" y2="32444"/>
                        <a14:foregroundMark x1="48889" y1="31556" x2="48889" y2="31556"/>
                        <a14:foregroundMark x1="47111" y1="31556" x2="47111" y2="31556"/>
                        <a14:foregroundMark x1="47111" y1="31111" x2="47111" y2="31111"/>
                        <a14:foregroundMark x1="40889" y1="49778" x2="40889" y2="49778"/>
                        <a14:foregroundMark x1="39556" y1="49778" x2="39556" y2="49778"/>
                        <a14:foregroundMark x1="40000" y1="51111" x2="40000" y2="51111"/>
                        <a14:foregroundMark x1="38222" y1="52000" x2="35111" y2="55556"/>
                        <a14:foregroundMark x1="32444" y1="56000" x2="32444" y2="56000"/>
                        <a14:foregroundMark x1="24000" y1="59111" x2="28444" y2="59111"/>
                        <a14:foregroundMark x1="28444" y1="58222" x2="24444" y2="60000"/>
                        <a14:foregroundMark x1="24444" y1="56444" x2="23111" y2="60444"/>
                        <a14:foregroundMark x1="23111" y1="57333" x2="23111" y2="57333"/>
                        <a14:foregroundMark x1="23556" y1="57333" x2="33333" y2="51111"/>
                        <a14:foregroundMark x1="36889" y1="59111" x2="56444" y2="47556"/>
                        <a14:foregroundMark x1="49333" y1="60000" x2="60444" y2="56444"/>
                        <a14:foregroundMark x1="54667" y1="52000" x2="48889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52" y="2141089"/>
            <a:ext cx="1803083" cy="1803083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F2250B6-8A4C-4466-8AFD-D21A6CED151B}"/>
              </a:ext>
            </a:extLst>
          </p:cNvPr>
          <p:cNvSpPr txBox="1">
            <a:spLocks/>
          </p:cNvSpPr>
          <p:nvPr/>
        </p:nvSpPr>
        <p:spPr>
          <a:xfrm>
            <a:off x="6340841" y="2586566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E828C3A-0563-4FA7-9506-97B86BA64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515090"/>
            <a:ext cx="1139814" cy="11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CAEC-C8D2-401C-A45F-E735793A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b="1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C84CD-7C02-495F-9F75-EBEA6993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86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Otimização </a:t>
            </a:r>
          </a:p>
          <a:p>
            <a:r>
              <a:rPr lang="pt-BR" b="1" dirty="0">
                <a:solidFill>
                  <a:schemeClr val="tx1"/>
                </a:solidFill>
              </a:rPr>
              <a:t>Fazer instanciação de andamento de estágio</a:t>
            </a:r>
          </a:p>
          <a:p>
            <a:r>
              <a:rPr lang="pt-BR" b="1" dirty="0">
                <a:solidFill>
                  <a:schemeClr val="tx1"/>
                </a:solidFill>
              </a:rPr>
              <a:t>Assinatura digital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Segurança: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Codificação de senha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Criação de níveis de permissão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Modificar senha do perfil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8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Fatia</vt:lpstr>
      <vt:lpstr>Projeto Interdisciplinar</vt:lpstr>
      <vt:lpstr>Objetivo</vt:lpstr>
      <vt:lpstr>Apresentação do PowerPoint</vt:lpstr>
      <vt:lpstr>Apresentação do PowerPoint</vt:lpstr>
      <vt:lpstr>Modelagem do sistema</vt:lpstr>
      <vt:lpstr>Ferramentas</vt:lpstr>
      <vt:lpstr>Pontos de melhoria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ALEXANDRE OLIVEIRA</dc:creator>
  <cp:lastModifiedBy>ALEXANDRE OLIVEIRA</cp:lastModifiedBy>
  <cp:revision>1</cp:revision>
  <dcterms:created xsi:type="dcterms:W3CDTF">2024-06-24T18:43:20Z</dcterms:created>
  <dcterms:modified xsi:type="dcterms:W3CDTF">2024-06-24T18:44:22Z</dcterms:modified>
</cp:coreProperties>
</file>