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2" r:id="rId6"/>
    <p:sldId id="294" r:id="rId7"/>
    <p:sldId id="293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7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8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194" y="2654339"/>
            <a:ext cx="4338238" cy="2257244"/>
          </a:xfrm>
          <a:noFill/>
        </p:spPr>
        <p:txBody>
          <a:bodyPr anchor="ctr">
            <a:noAutofit/>
          </a:bodyPr>
          <a:lstStyle/>
          <a:p>
            <a:r>
              <a:rPr lang="en-US" dirty="0" err="1"/>
              <a:t>Foodernetes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4A2A28-07E1-7AEB-684C-77DFF75E48CD}"/>
              </a:ext>
            </a:extLst>
          </p:cNvPr>
          <p:cNvSpPr txBox="1"/>
          <p:nvPr/>
        </p:nvSpPr>
        <p:spPr>
          <a:xfrm>
            <a:off x="10252034" y="6177545"/>
            <a:ext cx="20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Fel</a:t>
            </a:r>
            <a:r>
              <a:rPr lang="hu-HU" dirty="0"/>
              <a:t>házi Zoltán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5462"/>
            <a:ext cx="11090275" cy="870125"/>
          </a:xfrm>
        </p:spPr>
        <p:txBody>
          <a:bodyPr/>
          <a:lstStyle/>
          <a:p>
            <a:r>
              <a:rPr lang="hu-HU" dirty="0"/>
              <a:t>Use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Étel rendelése: </a:t>
            </a:r>
          </a:p>
          <a:p>
            <a:r>
              <a:rPr lang="hu-HU" dirty="0"/>
              <a:t>	 étterem keresése, amelyik megfelel a felhasználó által megadott igénynek </a:t>
            </a:r>
          </a:p>
          <a:p>
            <a:r>
              <a:rPr lang="hu-HU" dirty="0"/>
              <a:t>	 futár keresése, aki elviszi az adott ételt a megrendelőhöz</a:t>
            </a:r>
          </a:p>
          <a:p>
            <a:r>
              <a:rPr lang="hu-HU" dirty="0"/>
              <a:t>	 </a:t>
            </a:r>
            <a:r>
              <a:rPr lang="en-US" dirty="0"/>
              <a:t>~</a:t>
            </a:r>
            <a:r>
              <a:rPr lang="hu-HU" dirty="0"/>
              <a:t> számlázás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5462"/>
            <a:ext cx="11090275" cy="870125"/>
          </a:xfrm>
        </p:spPr>
        <p:txBody>
          <a:bodyPr/>
          <a:lstStyle/>
          <a:p>
            <a:r>
              <a:rPr lang="en-US" dirty="0" err="1"/>
              <a:t>Alkalmaz</a:t>
            </a:r>
            <a:r>
              <a:rPr lang="hu-HU" dirty="0"/>
              <a:t>ás felépítése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4 mikroszervíz: 	</a:t>
            </a:r>
          </a:p>
          <a:p>
            <a:pPr marL="971550" lvl="1" indent="-285750"/>
            <a:r>
              <a:rPr lang="hu-HU" dirty="0"/>
              <a:t>Driver-founder</a:t>
            </a:r>
          </a:p>
          <a:p>
            <a:pPr marL="971550" lvl="1" indent="-285750"/>
            <a:r>
              <a:rPr lang="hu-HU" dirty="0"/>
              <a:t>Restaurant-founder</a:t>
            </a:r>
          </a:p>
          <a:p>
            <a:pPr marL="971550" lvl="1" indent="-285750"/>
            <a:r>
              <a:rPr lang="hu-HU" dirty="0"/>
              <a:t>Price-Calculator</a:t>
            </a:r>
          </a:p>
          <a:p>
            <a:pPr marL="971550" lvl="1" indent="-285750"/>
            <a:r>
              <a:rPr lang="hu-HU" dirty="0"/>
              <a:t>Api-Gateway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Kubernetes-re kitelepített alkalmazások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Asszinkron kommunikáció (Kafka) </a:t>
            </a:r>
          </a:p>
        </p:txBody>
      </p:sp>
    </p:spTree>
    <p:extLst>
      <p:ext uri="{BB962C8B-B14F-4D97-AF65-F5344CB8AC3E}">
        <p14:creationId xmlns:p14="http://schemas.microsoft.com/office/powerpoint/2010/main" val="427487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C677FF5-D32C-A57F-76D4-272ECD76BE77}"/>
              </a:ext>
            </a:extLst>
          </p:cNvPr>
          <p:cNvSpPr/>
          <p:nvPr/>
        </p:nvSpPr>
        <p:spPr>
          <a:xfrm>
            <a:off x="2861187" y="1125754"/>
            <a:ext cx="8957187" cy="53045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9393C-7ED9-2FBA-B80B-A9B60CC72E5C}"/>
              </a:ext>
            </a:extLst>
          </p:cNvPr>
          <p:cNvSpPr txBox="1"/>
          <p:nvPr/>
        </p:nvSpPr>
        <p:spPr>
          <a:xfrm>
            <a:off x="294968" y="294968"/>
            <a:ext cx="626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+mj-lt"/>
              </a:rPr>
              <a:t>Strategic design</a:t>
            </a:r>
            <a:endParaRPr lang="en-US" sz="40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48CA2-D211-3CF2-0446-4AF06146A6F2}"/>
              </a:ext>
            </a:extLst>
          </p:cNvPr>
          <p:cNvSpPr/>
          <p:nvPr/>
        </p:nvSpPr>
        <p:spPr>
          <a:xfrm>
            <a:off x="196644" y="3328294"/>
            <a:ext cx="1750142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Kliens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23B406-90B3-C576-1096-1C9174E072E2}"/>
              </a:ext>
            </a:extLst>
          </p:cNvPr>
          <p:cNvSpPr/>
          <p:nvPr/>
        </p:nvSpPr>
        <p:spPr>
          <a:xfrm>
            <a:off x="6260689" y="5024360"/>
            <a:ext cx="2079521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Price-Calculator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425B2-1169-3A23-8825-DE1C10025D19}"/>
              </a:ext>
            </a:extLst>
          </p:cNvPr>
          <p:cNvSpPr/>
          <p:nvPr/>
        </p:nvSpPr>
        <p:spPr>
          <a:xfrm>
            <a:off x="9232490" y="3328294"/>
            <a:ext cx="1750142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Driver-Founder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EDCA4-891C-F224-D4FB-3D9D534F89D9}"/>
              </a:ext>
            </a:extLst>
          </p:cNvPr>
          <p:cNvSpPr/>
          <p:nvPr/>
        </p:nvSpPr>
        <p:spPr>
          <a:xfrm>
            <a:off x="6260690" y="1961610"/>
            <a:ext cx="2079522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Restaurant-Founder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353CF-ABAD-D938-D650-078C3A93C44E}"/>
              </a:ext>
            </a:extLst>
          </p:cNvPr>
          <p:cNvSpPr/>
          <p:nvPr/>
        </p:nvSpPr>
        <p:spPr>
          <a:xfrm>
            <a:off x="3426542" y="3328294"/>
            <a:ext cx="1750142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Api-Gateway</a:t>
            </a:r>
            <a:endParaRPr lang="en-US" dirty="0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657A6CB0-85E4-31F2-D6A3-C6C21F6F8800}"/>
              </a:ext>
            </a:extLst>
          </p:cNvPr>
          <p:cNvSpPr/>
          <p:nvPr/>
        </p:nvSpPr>
        <p:spPr>
          <a:xfrm>
            <a:off x="4434348" y="2054942"/>
            <a:ext cx="1496963" cy="100289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DAC3A7DB-2BD9-FAA5-F7C6-62C8E594B0E0}"/>
              </a:ext>
            </a:extLst>
          </p:cNvPr>
          <p:cNvSpPr/>
          <p:nvPr/>
        </p:nvSpPr>
        <p:spPr>
          <a:xfrm rot="5400000">
            <a:off x="9058583" y="2087588"/>
            <a:ext cx="1002889" cy="124501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F969269-B5FC-3D29-317B-4F9AE4087F28}"/>
              </a:ext>
            </a:extLst>
          </p:cNvPr>
          <p:cNvSpPr/>
          <p:nvPr/>
        </p:nvSpPr>
        <p:spPr>
          <a:xfrm rot="10800000">
            <a:off x="8834279" y="4401854"/>
            <a:ext cx="1245012" cy="133039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2DD1B49-74DA-BABE-6FC5-73C8CC796DFA}"/>
              </a:ext>
            </a:extLst>
          </p:cNvPr>
          <p:cNvSpPr/>
          <p:nvPr/>
        </p:nvSpPr>
        <p:spPr>
          <a:xfrm rot="16200000">
            <a:off x="4344303" y="4263952"/>
            <a:ext cx="1245012" cy="133039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E6ABD564-CC35-5B8C-966D-A47D162E82CD}"/>
              </a:ext>
            </a:extLst>
          </p:cNvPr>
          <p:cNvSpPr/>
          <p:nvPr/>
        </p:nvSpPr>
        <p:spPr>
          <a:xfrm>
            <a:off x="2075218" y="3448702"/>
            <a:ext cx="1240091" cy="4670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C677FF5-D32C-A57F-76D4-272ECD76BE77}"/>
              </a:ext>
            </a:extLst>
          </p:cNvPr>
          <p:cNvSpPr/>
          <p:nvPr/>
        </p:nvSpPr>
        <p:spPr>
          <a:xfrm>
            <a:off x="2861187" y="1125754"/>
            <a:ext cx="8957187" cy="53045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9393C-7ED9-2FBA-B80B-A9B60CC72E5C}"/>
              </a:ext>
            </a:extLst>
          </p:cNvPr>
          <p:cNvSpPr txBox="1"/>
          <p:nvPr/>
        </p:nvSpPr>
        <p:spPr>
          <a:xfrm>
            <a:off x="294967" y="294968"/>
            <a:ext cx="9173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+mj-lt"/>
              </a:rPr>
              <a:t>Architektúra és felhasznált technológiák</a:t>
            </a:r>
            <a:endParaRPr lang="en-US" sz="40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48CA2-D211-3CF2-0446-4AF06146A6F2}"/>
              </a:ext>
            </a:extLst>
          </p:cNvPr>
          <p:cNvSpPr/>
          <p:nvPr/>
        </p:nvSpPr>
        <p:spPr>
          <a:xfrm>
            <a:off x="196644" y="3328294"/>
            <a:ext cx="1750142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Kliens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23B406-90B3-C576-1096-1C9174E072E2}"/>
              </a:ext>
            </a:extLst>
          </p:cNvPr>
          <p:cNvSpPr/>
          <p:nvPr/>
        </p:nvSpPr>
        <p:spPr>
          <a:xfrm>
            <a:off x="6260689" y="5024360"/>
            <a:ext cx="2079521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200" dirty="0"/>
              <a:t>Price-Calculator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425B2-1169-3A23-8825-DE1C10025D19}"/>
              </a:ext>
            </a:extLst>
          </p:cNvPr>
          <p:cNvSpPr/>
          <p:nvPr/>
        </p:nvSpPr>
        <p:spPr>
          <a:xfrm>
            <a:off x="9232490" y="3328294"/>
            <a:ext cx="1750142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200" dirty="0"/>
              <a:t>Driver-Founder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EDCA4-891C-F224-D4FB-3D9D534F89D9}"/>
              </a:ext>
            </a:extLst>
          </p:cNvPr>
          <p:cNvSpPr/>
          <p:nvPr/>
        </p:nvSpPr>
        <p:spPr>
          <a:xfrm>
            <a:off x="6260690" y="1961610"/>
            <a:ext cx="2079522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200" dirty="0"/>
              <a:t>Restaurant-Founder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353CF-ABAD-D938-D650-078C3A93C44E}"/>
              </a:ext>
            </a:extLst>
          </p:cNvPr>
          <p:cNvSpPr/>
          <p:nvPr/>
        </p:nvSpPr>
        <p:spPr>
          <a:xfrm>
            <a:off x="3426542" y="3328294"/>
            <a:ext cx="1750142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200" dirty="0"/>
              <a:t>Api-Gateway</a:t>
            </a:r>
            <a:endParaRPr lang="en-US" sz="1200" dirty="0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657A6CB0-85E4-31F2-D6A3-C6C21F6F8800}"/>
              </a:ext>
            </a:extLst>
          </p:cNvPr>
          <p:cNvSpPr/>
          <p:nvPr/>
        </p:nvSpPr>
        <p:spPr>
          <a:xfrm>
            <a:off x="4434348" y="2054942"/>
            <a:ext cx="1496963" cy="100289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DAC3A7DB-2BD9-FAA5-F7C6-62C8E594B0E0}"/>
              </a:ext>
            </a:extLst>
          </p:cNvPr>
          <p:cNvSpPr/>
          <p:nvPr/>
        </p:nvSpPr>
        <p:spPr>
          <a:xfrm rot="5400000">
            <a:off x="9058583" y="2087588"/>
            <a:ext cx="1002889" cy="124501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F969269-B5FC-3D29-317B-4F9AE4087F28}"/>
              </a:ext>
            </a:extLst>
          </p:cNvPr>
          <p:cNvSpPr/>
          <p:nvPr/>
        </p:nvSpPr>
        <p:spPr>
          <a:xfrm rot="10800000">
            <a:off x="8834279" y="4401854"/>
            <a:ext cx="1245012" cy="133039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2DD1B49-74DA-BABE-6FC5-73C8CC796DFA}"/>
              </a:ext>
            </a:extLst>
          </p:cNvPr>
          <p:cNvSpPr/>
          <p:nvPr/>
        </p:nvSpPr>
        <p:spPr>
          <a:xfrm rot="16200000">
            <a:off x="4344303" y="4263952"/>
            <a:ext cx="1245012" cy="133039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E6ABD564-CC35-5B8C-966D-A47D162E82CD}"/>
              </a:ext>
            </a:extLst>
          </p:cNvPr>
          <p:cNvSpPr/>
          <p:nvPr/>
        </p:nvSpPr>
        <p:spPr>
          <a:xfrm>
            <a:off x="2075218" y="3448702"/>
            <a:ext cx="1240091" cy="4670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HTTP</a:t>
            </a:r>
            <a:endParaRPr lang="en-US" dirty="0"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35E2CE76-5020-D007-C4F1-D8CD8B23C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0" y="3408220"/>
            <a:ext cx="557981" cy="557981"/>
          </a:xfrm>
          <a:prstGeom prst="rect">
            <a:avLst/>
          </a:prstGeom>
        </p:spPr>
      </p:pic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id="{9B724FB4-7A54-CAFA-0F85-B3C6106E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66" y="2070920"/>
            <a:ext cx="557981" cy="557981"/>
          </a:xfrm>
          <a:prstGeom prst="rect">
            <a:avLst/>
          </a:prstGeom>
        </p:spPr>
      </p:pic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4E22F81C-F053-C443-A691-364C9576B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3" y="5099312"/>
            <a:ext cx="557981" cy="557981"/>
          </a:xfrm>
          <a:prstGeom prst="rect">
            <a:avLst/>
          </a:prstGeom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408A948C-4A7E-B212-726B-33594B9D0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069" y="3376301"/>
            <a:ext cx="557981" cy="557981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B3564A19-E50A-1ED2-9D53-6D746B77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76" y="1819623"/>
            <a:ext cx="761678" cy="347739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78C402C8-6FFC-6BB9-FEE2-0DCDAE42D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613" y="1799459"/>
            <a:ext cx="761678" cy="347739"/>
          </a:xfrm>
          <a:prstGeom prst="rect">
            <a:avLst/>
          </a:prstGeom>
        </p:spPr>
      </p:pic>
      <p:pic>
        <p:nvPicPr>
          <p:cNvPr id="22" name="Picture 21" descr="A black and white logo&#10;&#10;Description automatically generated">
            <a:extLst>
              <a:ext uri="{FF2B5EF4-FFF2-40B4-BE49-F238E27FC236}">
                <a16:creationId xmlns:a16="http://schemas.microsoft.com/office/drawing/2014/main" id="{B271865A-6ED7-B124-E213-C3BAFD283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293" y="5673347"/>
            <a:ext cx="761678" cy="347739"/>
          </a:xfrm>
          <a:prstGeom prst="rect">
            <a:avLst/>
          </a:prstGeom>
        </p:spPr>
      </p:pic>
      <p:pic>
        <p:nvPicPr>
          <p:cNvPr id="23" name="Picture 22" descr="A black and white logo&#10;&#10;Description automatically generated">
            <a:extLst>
              <a:ext uri="{FF2B5EF4-FFF2-40B4-BE49-F238E27FC236}">
                <a16:creationId xmlns:a16="http://schemas.microsoft.com/office/drawing/2014/main" id="{7B2D028D-943C-EB85-0B18-9D165CC0D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875" y="5673346"/>
            <a:ext cx="761678" cy="347739"/>
          </a:xfrm>
          <a:prstGeom prst="rect">
            <a:avLst/>
          </a:prstGeom>
        </p:spPr>
      </p:pic>
      <p:pic>
        <p:nvPicPr>
          <p:cNvPr id="25" name="Picture 24" descr="A logo of a plant&#10;&#10;Description automatically generated">
            <a:extLst>
              <a:ext uri="{FF2B5EF4-FFF2-40B4-BE49-F238E27FC236}">
                <a16:creationId xmlns:a16="http://schemas.microsoft.com/office/drawing/2014/main" id="{ED18A59D-D3EE-5FAC-A618-F0FBBA068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94" y="3376301"/>
            <a:ext cx="555372" cy="746963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0B4B4E-68EB-29FD-BBF0-B44E69D0CC20}"/>
              </a:ext>
            </a:extLst>
          </p:cNvPr>
          <p:cNvCxnSpPr/>
          <p:nvPr/>
        </p:nvCxnSpPr>
        <p:spPr>
          <a:xfrm>
            <a:off x="7300449" y="2802194"/>
            <a:ext cx="0" cy="409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922E4E-862A-69A7-6F67-960D8CC4F38C}"/>
              </a:ext>
            </a:extLst>
          </p:cNvPr>
          <p:cNvCxnSpPr/>
          <p:nvPr/>
        </p:nvCxnSpPr>
        <p:spPr>
          <a:xfrm>
            <a:off x="7986556" y="3655291"/>
            <a:ext cx="10492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7383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{45E6BD00-3FC5-4D36-8F4C-13BCC9FC990B}tf33713516_win32</Template>
  <TotalTime>24</TotalTime>
  <Words>79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Foodernetes </vt:lpstr>
      <vt:lpstr>Use case</vt:lpstr>
      <vt:lpstr>Alkalmazás felépítése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Zoltán Felházi</dc:creator>
  <cp:lastModifiedBy>Zoltán Felházi</cp:lastModifiedBy>
  <cp:revision>8</cp:revision>
  <dcterms:created xsi:type="dcterms:W3CDTF">2024-06-04T17:16:37Z</dcterms:created>
  <dcterms:modified xsi:type="dcterms:W3CDTF">2024-06-04T17:41:20Z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