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3" r:id="rId4"/>
    <p:sldId id="259" r:id="rId5"/>
    <p:sldId id="265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100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256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719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910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7066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229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998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811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208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571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526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17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819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401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837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150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4FFCE-5D0A-4A6D-98E7-DE2DFF40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r>
              <a:rPr lang="hu-HU" sz="4400" dirty="0"/>
              <a:t>Gyakorlati alkalmazások</a:t>
            </a:r>
            <a:br>
              <a:rPr lang="hu-HU" sz="3000" dirty="0"/>
            </a:br>
            <a:endParaRPr lang="hu-HU" sz="3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B6DDE30-5D9B-26CB-5B9B-7DFB96667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4FB748"/>
                </a:solidFill>
              </a:rPr>
              <a:t>Készítette: </a:t>
            </a:r>
            <a:r>
              <a:rPr lang="hu-HU" dirty="0" err="1">
                <a:solidFill>
                  <a:srgbClr val="4FB748"/>
                </a:solidFill>
              </a:rPr>
              <a:t>Gurbai</a:t>
            </a:r>
            <a:r>
              <a:rPr lang="hu-HU" dirty="0">
                <a:solidFill>
                  <a:srgbClr val="4FB748"/>
                </a:solidFill>
              </a:rPr>
              <a:t> József</a:t>
            </a:r>
          </a:p>
        </p:txBody>
      </p:sp>
    </p:spTree>
    <p:extLst>
      <p:ext uri="{BB962C8B-B14F-4D97-AF65-F5344CB8AC3E}">
        <p14:creationId xmlns:p14="http://schemas.microsoft.com/office/powerpoint/2010/main" val="138094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A793C9-C995-0C19-B03C-900914EC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Teheremelő Mágnes</a:t>
            </a:r>
            <a:endParaRPr lang="hu-HU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573A50-48BE-BC93-C597-296350BD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32347" cy="3714749"/>
          </a:xfrm>
        </p:spPr>
        <p:txBody>
          <a:bodyPr/>
          <a:lstStyle/>
          <a:p>
            <a:pPr algn="just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teheremelő mágnes olyan eszköz, amely elektromágneses elven alapul, és képes vonzani vagy tartani a fém tárgyakat, amikor bekapcsolják. </a:t>
            </a:r>
          </a:p>
          <a:p>
            <a:pPr algn="just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Ezt az eszközt különféle iparágakban használják a terhek könnyű és hatékony emelésére.</a:t>
            </a:r>
          </a:p>
          <a:p>
            <a:pPr algn="just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teheremelő mágneseknek számos változata létezik, beleértve a különböző méretű és kapacitású változatokat. A mágnes erőssége és hatékonysága az alkalmazásnak megfelelően változhat.</a:t>
            </a:r>
          </a:p>
        </p:txBody>
      </p:sp>
      <p:pic>
        <p:nvPicPr>
          <p:cNvPr id="1026" name="Picture 2" descr="Egyéb gépek - Aselec Kft. - Villamosgép javítás">
            <a:extLst>
              <a:ext uri="{FF2B5EF4-FFF2-40B4-BE49-F238E27FC236}">
                <a16:creationId xmlns:a16="http://schemas.microsoft.com/office/drawing/2014/main" id="{519EE993-C7D9-FD74-313C-191F34828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0" y="2151000"/>
            <a:ext cx="3408000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92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0A1088-90FF-26B9-393E-D5E56D16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4985"/>
            <a:ext cx="6003053" cy="3716215"/>
          </a:xfrm>
        </p:spPr>
        <p:txBody>
          <a:bodyPr anchor="t">
            <a:normAutofit/>
          </a:bodyPr>
          <a:lstStyle/>
          <a:p>
            <a:pPr>
              <a:buClr>
                <a:srgbClr val="4FB748"/>
              </a:buClr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Használható: </a:t>
            </a:r>
          </a:p>
          <a:p>
            <a:pPr marL="36900" indent="0">
              <a:buClr>
                <a:srgbClr val="4FB748"/>
              </a:buClr>
              <a:buNone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- Anyagmozgatás/emelés</a:t>
            </a:r>
          </a:p>
          <a:p>
            <a:pPr marL="36900" indent="0">
              <a:buClr>
                <a:srgbClr val="4FB748"/>
              </a:buClr>
              <a:buNone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- Konténermozgatás</a:t>
            </a:r>
          </a:p>
          <a:p>
            <a:pPr marL="36900" indent="0">
              <a:buClr>
                <a:srgbClr val="4FB748"/>
              </a:buClr>
              <a:buNone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- Autóipar (Karosszériaelemek emelése)</a:t>
            </a:r>
          </a:p>
          <a:p>
            <a:pPr marL="36900" indent="0">
              <a:buClr>
                <a:srgbClr val="4FB748"/>
              </a:buClr>
              <a:buNone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- Építőipar (Acélszerkezetek mozgatása)</a:t>
            </a:r>
          </a:p>
          <a:p>
            <a:pPr marL="36900" indent="0">
              <a:buClr>
                <a:srgbClr val="4FB748"/>
              </a:buClr>
              <a:buNone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- Hulladékok feldolgozása/különválogatása</a:t>
            </a:r>
          </a:p>
        </p:txBody>
      </p:sp>
      <p:pic>
        <p:nvPicPr>
          <p:cNvPr id="2050" name="Picture 2" descr="Fizika 8. - III. Elektromágneses indukció - 2. Az elektromos áram mágneses  hatása">
            <a:extLst>
              <a:ext uri="{FF2B5EF4-FFF2-40B4-BE49-F238E27FC236}">
                <a16:creationId xmlns:a16="http://schemas.microsoft.com/office/drawing/2014/main" id="{1279D6B5-7812-1A33-3FC6-10A210508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" r="4149" b="1"/>
          <a:stretch/>
        </p:blipFill>
        <p:spPr bwMode="auto">
          <a:xfrm>
            <a:off x="7547785" y="812302"/>
            <a:ext cx="3933513" cy="28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her-emelő állandó mágnes, terhelhetőség lapos anyagnál: max.100 kg,  terhelhetőség kerek anyagnál: 30 kg">
            <a:extLst>
              <a:ext uri="{FF2B5EF4-FFF2-40B4-BE49-F238E27FC236}">
                <a16:creationId xmlns:a16="http://schemas.microsoft.com/office/drawing/2014/main" id="{4CF30D3E-E151-2C5E-3B51-2BCC4A5F9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1"/>
          <a:stretch/>
        </p:blipFill>
        <p:spPr bwMode="auto">
          <a:xfrm>
            <a:off x="7586660" y="3778683"/>
            <a:ext cx="1847448" cy="18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zika 10. - VIII. Az elektromos energia előállítása - 30. Az  elektromágnesek">
            <a:extLst>
              <a:ext uri="{FF2B5EF4-FFF2-40B4-BE49-F238E27FC236}">
                <a16:creationId xmlns:a16="http://schemas.microsoft.com/office/drawing/2014/main" id="{A6515323-C373-C00C-652F-722305CB9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r="20743"/>
          <a:stretch/>
        </p:blipFill>
        <p:spPr bwMode="auto">
          <a:xfrm>
            <a:off x="9594975" y="3778683"/>
            <a:ext cx="1886323" cy="18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923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2FE39D-87AD-4970-FD54-6A7C381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Elektromos csengő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2BEFFD-04EE-3F62-D04E-103A6FDC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5546272" cy="39243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Az elektromos csengő egy mechanikus harang, ami egy elektromágnes segítségével működik. </a:t>
            </a:r>
          </a:p>
          <a:p>
            <a:pPr>
              <a:lnSpc>
                <a:spcPct val="100000"/>
              </a:lnSpc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Amikor feszültség alá kerül, akkor előállít egy bizonyos hangot: ez lehet ismétlődő zümmögő vagy kongó hang. </a:t>
            </a:r>
          </a:p>
          <a:p>
            <a:pPr>
              <a:lnSpc>
                <a:spcPct val="100000"/>
              </a:lnSpc>
            </a:pP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A villamos csengőket széles körben használják a vasúti kereszteződéseknél, a telefonoknál, tűz- és riasztórendszereknél, iskolai csengőként, kapucsengőként, riasztónak ipari üzemekben, illetve jelenleg sok helyen helyettesítik az elektronikus szirénákat.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3630C4E-FF67-A566-CE78-F37C571B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726980"/>
            <a:ext cx="4065464" cy="20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56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E51CD-FE77-3AB4-2536-7F9895DD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Részletes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059E4-AAEF-3F08-43E6-7EC99D70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900" dirty="0">
                <a:latin typeface="Arial" panose="020B0604020202020204" pitchFamily="34" charset="0"/>
                <a:cs typeface="Arial" panose="020B0604020202020204" pitchFamily="34" charset="0"/>
              </a:rPr>
              <a:t>Az elektromágnes előtt található egy lágyvas test, amelyet egy rugalmas fémlemez tart. Ha a tekercsben áram folyik, magához vonzza a lágyvasat, és a vele összekötött kalapácsot ami megszólaltatja a csengőt. De össze van kötve egy érintkezővel is, ami ilyenkor meg is szakítja az áramkört. Az elektromágnes elveszti mágnesességét, a lágyvas visszatér eredeti pozíciójába, az áramkör újra záródik, ez a mozgás addig ismétlődik amíg a csengőgombot elengedve a táplálás meg nem szűnik.</a:t>
            </a:r>
          </a:p>
        </p:txBody>
      </p:sp>
      <p:pic>
        <p:nvPicPr>
          <p:cNvPr id="6146" name="Picture 2" descr="A képen kör, képernyőkép, diagram látható&#10;&#10;Automatikusan generált leírás">
            <a:extLst>
              <a:ext uri="{FF2B5EF4-FFF2-40B4-BE49-F238E27FC236}">
                <a16:creationId xmlns:a16="http://schemas.microsoft.com/office/drawing/2014/main" id="{D22D3949-F6A4-8076-CA7B-5D0B462C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616103"/>
            <a:ext cx="4065464" cy="229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96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BFEF6-A323-6A75-5DA5-FBEC7722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utomata biztosíték (megszakító)</a:t>
            </a:r>
            <a:endParaRPr lang="hu-HU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6D377-B60C-90F5-9771-E302EE1E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megszakító olyan elektromos eszköz, ami lekapcsol, ha az adott áramkörön nagy áram folyik keresztül. 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 általában olyankor fordul elő, ha túl sok eszköz van egyidőben rácsatlakoztatva, vagy jelentős áramigényű gépet működtetnek, illetve rövidzárlat esetén. 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megszakítót villamos elosztószekrénybe szerelik. 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Néhány speciális megszakító figyelemmel kíséri a feszültségszintet, és kikapcsolja a berendezést, ha túl magas feszültséget észlel.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4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EB3B7F-6DB2-142C-1753-05C746408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55257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324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Gyakorlati alkalmazások </vt:lpstr>
      <vt:lpstr>Teheremelő Mágnes</vt:lpstr>
      <vt:lpstr>PowerPoint-bemutató</vt:lpstr>
      <vt:lpstr>Elektromos csengő</vt:lpstr>
      <vt:lpstr>Részletes működése</vt:lpstr>
      <vt:lpstr>Automata biztosíték (megszakító)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Gyakorlati alkalmazások </dc:title>
  <dc:creator>Mihály Nagy</dc:creator>
  <cp:lastModifiedBy>Vizsgazo</cp:lastModifiedBy>
  <cp:revision>2</cp:revision>
  <dcterms:created xsi:type="dcterms:W3CDTF">2024-01-11T19:08:58Z</dcterms:created>
  <dcterms:modified xsi:type="dcterms:W3CDTF">2024-01-15T10:26:12Z</dcterms:modified>
</cp:coreProperties>
</file>