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4" r:id="rId5"/>
    <p:sldId id="302" r:id="rId6"/>
    <p:sldId id="315" r:id="rId7"/>
    <p:sldId id="325" r:id="rId8"/>
    <p:sldId id="327" r:id="rId9"/>
    <p:sldId id="326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39" r:id="rId19"/>
    <p:sldId id="340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5EE19-4AC0-4AF3-8402-321085C23C50}" v="6" dt="2023-04-23T18:33:25.868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7325" autoAdjust="0"/>
  </p:normalViewPr>
  <p:slideViewPr>
    <p:cSldViewPr snapToGrid="0">
      <p:cViewPr varScale="1">
        <p:scale>
          <a:sx n="151" d="100"/>
          <a:sy n="151" d="100"/>
        </p:scale>
        <p:origin x="624" y="14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118" d="100"/>
          <a:sy n="118" d="100"/>
        </p:scale>
        <p:origin x="50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Золотарев" userId="ba02f0b9f86a1c56" providerId="LiveId" clId="{B795EE19-4AC0-4AF3-8402-321085C23C50}"/>
    <pc:docChg chg="undo custSel modSld modMainMaster">
      <pc:chgData name="Александр Золотарев" userId="ba02f0b9f86a1c56" providerId="LiveId" clId="{B795EE19-4AC0-4AF3-8402-321085C23C50}" dt="2023-04-23T18:35:29.526" v="15" actId="1076"/>
      <pc:docMkLst>
        <pc:docMk/>
      </pc:docMkLst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1341901065" sldId="302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3696770303" sldId="315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3665993043" sldId="324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1110251285" sldId="325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4101399790" sldId="326"/>
        </pc:sldMkLst>
      </pc:sldChg>
      <pc:sldChg chg="modSp mod modTransition">
        <pc:chgData name="Александр Золотарев" userId="ba02f0b9f86a1c56" providerId="LiveId" clId="{B795EE19-4AC0-4AF3-8402-321085C23C50}" dt="2023-04-23T18:35:29.526" v="15" actId="1076"/>
        <pc:sldMkLst>
          <pc:docMk/>
          <pc:sldMk cId="1282849735" sldId="327"/>
        </pc:sldMkLst>
        <pc:spChg chg="mod">
          <ac:chgData name="Александр Золотарев" userId="ba02f0b9f86a1c56" providerId="LiveId" clId="{B795EE19-4AC0-4AF3-8402-321085C23C50}" dt="2023-04-23T18:34:03.200" v="6" actId="2711"/>
          <ac:spMkLst>
            <pc:docMk/>
            <pc:sldMk cId="1282849735" sldId="327"/>
            <ac:spMk id="7" creationId="{9E01F312-825C-870C-6D9D-D07F34BB64A2}"/>
          </ac:spMkLst>
        </pc:spChg>
        <pc:spChg chg="mod">
          <ac:chgData name="Александр Золотарев" userId="ba02f0b9f86a1c56" providerId="LiveId" clId="{B795EE19-4AC0-4AF3-8402-321085C23C50}" dt="2023-04-23T18:35:29.526" v="15" actId="1076"/>
          <ac:spMkLst>
            <pc:docMk/>
            <pc:sldMk cId="1282849735" sldId="327"/>
            <ac:spMk id="36" creationId="{BDEC4A4D-BA92-01B1-1B52-1ED46ECD5BF3}"/>
          </ac:spMkLst>
        </pc:spChg>
        <pc:spChg chg="mod">
          <ac:chgData name="Александр Золотарев" userId="ba02f0b9f86a1c56" providerId="LiveId" clId="{B795EE19-4AC0-4AF3-8402-321085C23C50}" dt="2023-04-23T18:35:20.722" v="13" actId="1076"/>
          <ac:spMkLst>
            <pc:docMk/>
            <pc:sldMk cId="1282849735" sldId="327"/>
            <ac:spMk id="38" creationId="{B42BE1B0-0B00-0CAD-B1C4-BF4FAE67A4C4}"/>
          </ac:spMkLst>
        </pc:spChg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1273171401" sldId="330"/>
        </pc:sldMkLst>
      </pc:sldChg>
      <pc:sldChg chg="modSp mod modTransition">
        <pc:chgData name="Александр Золотарев" userId="ba02f0b9f86a1c56" providerId="LiveId" clId="{B795EE19-4AC0-4AF3-8402-321085C23C50}" dt="2023-04-23T18:34:22.981" v="10" actId="1076"/>
        <pc:sldMkLst>
          <pc:docMk/>
          <pc:sldMk cId="3024225913" sldId="331"/>
        </pc:sldMkLst>
        <pc:spChg chg="mod">
          <ac:chgData name="Александр Золотарев" userId="ba02f0b9f86a1c56" providerId="LiveId" clId="{B795EE19-4AC0-4AF3-8402-321085C23C50}" dt="2023-04-23T18:34:22.981" v="10" actId="1076"/>
          <ac:spMkLst>
            <pc:docMk/>
            <pc:sldMk cId="3024225913" sldId="331"/>
            <ac:spMk id="3" creationId="{47310966-9752-4035-9DD5-FFBC93FC094D}"/>
          </ac:spMkLst>
        </pc:spChg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355132527" sldId="332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3746903198" sldId="333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2867394247" sldId="334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610118830" sldId="336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2792325979" sldId="337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3620410931" sldId="338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3380825265" sldId="339"/>
        </pc:sldMkLst>
      </pc:sldChg>
      <pc:sldChg chg="modTransition">
        <pc:chgData name="Александр Золотарев" userId="ba02f0b9f86a1c56" providerId="LiveId" clId="{B795EE19-4AC0-4AF3-8402-321085C23C50}" dt="2023-04-23T18:33:25.867" v="5"/>
        <pc:sldMkLst>
          <pc:docMk/>
          <pc:sldMk cId="1806149964" sldId="340"/>
        </pc:sldMkLst>
      </pc:sldChg>
      <pc:sldMasterChg chg="modTransition modSldLayout">
        <pc:chgData name="Александр Золотарев" userId="ba02f0b9f86a1c56" providerId="LiveId" clId="{B795EE19-4AC0-4AF3-8402-321085C23C50}" dt="2023-04-23T18:33:25.867" v="5"/>
        <pc:sldMasterMkLst>
          <pc:docMk/>
          <pc:sldMasterMk cId="946163275" sldId="2147483648"/>
        </pc:sldMasterMkLst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1505855276" sldId="2147483654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1316186999" sldId="2147483675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3603056595" sldId="2147483677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84497083" sldId="2147483680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694370068" sldId="2147483681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651989139" sldId="2147483682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1280061395" sldId="2147483684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782706249" sldId="2147483685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565901999" sldId="2147483686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4096559002" sldId="2147483687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3686324000" sldId="2147483688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781487698" sldId="2147483689"/>
          </pc:sldLayoutMkLst>
        </pc:sldLayoutChg>
        <pc:sldLayoutChg chg="modTransition">
          <pc:chgData name="Александр Золотарев" userId="ba02f0b9f86a1c56" providerId="LiveId" clId="{B795EE19-4AC0-4AF3-8402-321085C23C50}" dt="2023-04-23T18:33:25.867" v="5"/>
          <pc:sldLayoutMkLst>
            <pc:docMk/>
            <pc:sldMasterMk cId="946163275" sldId="2147483648"/>
            <pc:sldLayoutMk cId="3143995647" sldId="214748369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066785-CB6B-47D8-8CCB-2DF41A5D5A5C}" type="datetime1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DF5CB6-FB9E-4318-9FA4-44B9D3BB1364}" type="datetime1">
              <a:rPr lang="ru-RU" noProof="0" smtClean="0"/>
              <a:t>23.04.2023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1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98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05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4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6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2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0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9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ru-RU" sz="4800" b="1" noProof="0">
                <a:solidFill>
                  <a:schemeClr val="tx1"/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1"/>
              </a:solidFill>
            </a:endParaRP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Прямоугольник 1" descr="Устремленное вверх высокое офисное здание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вал 2" descr="Устремленное вверх высокое офисное здание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Текст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текст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accent5"/>
              </a:solidFill>
            </a:endParaRP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8" name="Рисунок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ru-RU" sz="4800" b="1" noProof="0">
                <a:solidFill>
                  <a:schemeClr val="tx1"/>
                </a:solidFill>
              </a:rPr>
              <a:t>Образец заголовка</a:t>
            </a: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Объект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1" name="Объект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2" name="Объект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3" name="Объект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4" name="Объект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45" name="Объект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100" noProof="0">
                <a:solidFill>
                  <a:schemeClr val="accent2"/>
                </a:solidFill>
              </a:rPr>
              <a:t>22.09.2020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100" b="1" noProof="0">
                <a:solidFill>
                  <a:schemeClr val="accent2"/>
                </a:solidFill>
              </a:rPr>
              <a:t>Годовой обзор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ru-RU" sz="1100" noProof="0" smtClean="0">
                <a:solidFill>
                  <a:schemeClr val="accent4"/>
                </a:solidFill>
              </a:rPr>
              <a:pPr algn="r"/>
              <a:t>‹#›</a:t>
            </a:fld>
            <a:endParaRPr lang="ru-RU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монитор, экран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04B09BA4-3537-84B7-E15A-066BA0127D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Meter’s         	 	       sender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+mj-lt"/>
              </a:rPr>
              <a:t>Золотарёв </a:t>
            </a:r>
          </a:p>
          <a:p>
            <a:pPr rtl="0"/>
            <a:r>
              <a:rPr lang="ru-RU" dirty="0">
                <a:latin typeface="+mj-lt"/>
              </a:rPr>
              <a:t>Александр</a:t>
            </a:r>
          </a:p>
        </p:txBody>
      </p:sp>
      <p:sp>
        <p:nvSpPr>
          <p:cNvPr id="21" name="Шестиугольник 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Шестиугольник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текст, монитор, экран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A69A1535-A7B1-E8F1-A2DD-1C0B2010F6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51" y="2987674"/>
            <a:ext cx="4471498" cy="882651"/>
          </a:xfrm>
        </p:spPr>
        <p:txBody>
          <a:bodyPr rtlCol="0"/>
          <a:lstStyle/>
          <a:p>
            <a:pPr rtl="0" eaLnBrk="1" latinLnBrk="0" hangingPunct="1"/>
            <a:r>
              <a:rPr lang="en-US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90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FFB89E1-D3A4-5E6E-4942-B27AFBEEF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771650"/>
            <a:ext cx="5067300" cy="3837160"/>
          </a:xfrm>
        </p:spPr>
        <p:txBody>
          <a:bodyPr/>
          <a:lstStyle/>
          <a:p>
            <a:r>
              <a:rPr lang="ru-RU" dirty="0"/>
              <a:t>Возвращает в формате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либо все записи текущего пользователя, либо запись за конкретную дату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C0DD7-2710-967D-D306-1A379C249E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12857D-C923-553A-E0E6-1D3D678B6F8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0022" b="10022"/>
          <a:stretch>
            <a:fillRect/>
          </a:stretch>
        </p:blipFill>
        <p:spPr/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182F393-4E8C-EF66-E148-93D63D8E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2D5C5E-792A-A055-28B5-FE4A6D8B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30" y="2495968"/>
            <a:ext cx="5162039" cy="31115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B89291D-D63C-E639-657F-E3940CF49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6200775"/>
            <a:ext cx="196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4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текст, монитор, экран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A50A90E2-0AED-87BE-C6CC-9FF75ACD3D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3791615"/>
          </a:xfrm>
        </p:spPr>
        <p:txBody>
          <a:bodyPr rtlCol="0" anchor="ctr"/>
          <a:lstStyle/>
          <a:p>
            <a:pPr algn="ctr"/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Логирование</a:t>
            </a:r>
            <a:b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18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A72A070-7007-D94D-9352-11F62CFFA9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/>
          </a:bodyPr>
          <a:lstStyle/>
          <a:p>
            <a:r>
              <a:rPr lang="ru-RU" kern="100">
                <a:effectLst/>
              </a:rPr>
              <a:t>Логирование с помощью стандартной библиотеки </a:t>
            </a:r>
            <a:r>
              <a:rPr lang="en-US" b="1" kern="100">
                <a:effectLst/>
              </a:rPr>
              <a:t>logging</a:t>
            </a:r>
            <a:r>
              <a:rPr lang="ru-RU" b="1" kern="100">
                <a:effectLst/>
              </a:rPr>
              <a:t> </a:t>
            </a:r>
            <a:r>
              <a:rPr lang="ru-RU" kern="100">
                <a:effectLst/>
              </a:rPr>
              <a:t>помогает отслеживать и отлаживать работу программы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2BBD5-B44D-EC63-8A91-8E310D3BB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0" r="23954" b="2"/>
          <a:stretch/>
        </p:blipFill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DD54CC-7E6E-A542-FA27-AF0EF94C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ru-RU" kern="100" dirty="0">
                <a:effectLst/>
              </a:rPr>
              <a:t>Логирование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E401F3-1881-AB24-6BA7-E19A856F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6200775"/>
            <a:ext cx="196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25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текст, монитор, экран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A69A1535-A7B1-E8F1-A2DD-1C0B2010F6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51" y="1747837"/>
            <a:ext cx="4471498" cy="3362326"/>
          </a:xfrm>
        </p:spPr>
        <p:txBody>
          <a:bodyPr rtlCol="0"/>
          <a:lstStyle/>
          <a:p>
            <a:pPr rtl="0" eaLnBrk="1" latinLnBrk="0" hangingPunct="1"/>
            <a:r>
              <a:rPr lang="ru-RU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Возможные улучшения </a:t>
            </a:r>
            <a:br>
              <a:rPr lang="ru-RU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br>
              <a:rPr lang="ru-RU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дальнейшее</a:t>
            </a:r>
            <a:br>
              <a:rPr lang="ru-RU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развитие</a:t>
            </a:r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410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86AA67C-11F6-1B2D-82F9-6C9D0E2ADB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499513"/>
            <a:ext cx="5080000" cy="438150"/>
          </a:xfrm>
        </p:spPr>
        <p:txBody>
          <a:bodyPr/>
          <a:lstStyle/>
          <a:p>
            <a:r>
              <a:rPr lang="ru-RU" sz="2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Улучшения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D621C8-D6DE-CC9D-0DEC-06190AEAA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3186562"/>
            <a:ext cx="5067300" cy="2935288"/>
          </a:xfrm>
        </p:spPr>
        <p:txBody>
          <a:bodyPr/>
          <a:lstStyle/>
          <a:p>
            <a:r>
              <a:rPr lang="ru-RU" dirty="0"/>
              <a:t>Доработка страницы настройки профиля</a:t>
            </a:r>
          </a:p>
          <a:p>
            <a:r>
              <a:rPr lang="ru-RU" dirty="0"/>
              <a:t>Дополнительная проверка вводимых данных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1F485-17A5-96A4-AA42-595A4A4325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8900" y="2499513"/>
            <a:ext cx="5080000" cy="438150"/>
          </a:xfrm>
        </p:spPr>
        <p:txBody>
          <a:bodyPr/>
          <a:lstStyle/>
          <a:p>
            <a:r>
              <a:rPr lang="ru-RU" sz="2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Развитие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4B2BE6-DF28-3931-FA55-74CFAA341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1600" y="3186562"/>
            <a:ext cx="5067300" cy="2935288"/>
          </a:xfrm>
        </p:spPr>
        <p:txBody>
          <a:bodyPr/>
          <a:lstStyle/>
          <a:p>
            <a:r>
              <a:rPr lang="ru-RU" dirty="0"/>
              <a:t>Разработка части программы для работы на стороне управляющей компании</a:t>
            </a: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77E0C1B-5372-741B-FB7C-5BCA699A4CD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0037" b="10037"/>
          <a:stretch>
            <a:fillRect/>
          </a:stretch>
        </p:blipFill>
        <p:spPr/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E7E8B54-4203-A966-B698-D6780093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60582"/>
            <a:ext cx="8045450" cy="830997"/>
          </a:xfrm>
        </p:spPr>
        <p:txBody>
          <a:bodyPr/>
          <a:lstStyle/>
          <a:p>
            <a:r>
              <a:rPr lang="ru-RU" sz="4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Возможные улучшения и</a:t>
            </a:r>
            <a:r>
              <a:rPr lang="ru-RU" sz="4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дальнейшее</a:t>
            </a:r>
            <a:r>
              <a:rPr lang="ru-RU" sz="4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развитие</a:t>
            </a:r>
            <a:endParaRPr lang="ru-RU" sz="4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8827E1-5BA0-1E05-FF13-D5090C8E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6200775"/>
            <a:ext cx="196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5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монитор, экран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04B09BA4-3537-84B7-E15A-066BA0127D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8" y="2581181"/>
            <a:ext cx="3924935" cy="1695637"/>
          </a:xfrm>
        </p:spPr>
        <p:txBody>
          <a:bodyPr rtlCol="0"/>
          <a:lstStyle/>
          <a:p>
            <a:pPr rtl="0"/>
            <a:r>
              <a:rPr lang="ru-RU" dirty="0"/>
              <a:t>Спасибо за</a:t>
            </a:r>
            <a:br>
              <a:rPr lang="ru-RU" dirty="0"/>
            </a:br>
            <a:r>
              <a:rPr lang="ru-RU" dirty="0"/>
              <a:t>	внимание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+mj-lt"/>
              </a:rPr>
              <a:t>24.04.2023</a:t>
            </a:r>
          </a:p>
        </p:txBody>
      </p:sp>
      <p:sp>
        <p:nvSpPr>
          <p:cNvPr id="21" name="Шестиугольник 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Шестиугольник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149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805213"/>
            <a:ext cx="4718050" cy="830997"/>
          </a:xfrm>
        </p:spPr>
        <p:txBody>
          <a:bodyPr rtlCol="0"/>
          <a:lstStyle/>
          <a:p>
            <a:pPr rtl="0"/>
            <a:r>
              <a:rPr lang="en-US" dirty="0"/>
              <a:t>Meter’s</a:t>
            </a:r>
            <a:r>
              <a:rPr lang="ru-RU" dirty="0"/>
              <a:t> </a:t>
            </a:r>
            <a:r>
              <a:rPr lang="en-US" dirty="0"/>
              <a:t>sender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886543"/>
          </a:xfrm>
        </p:spPr>
        <p:txBody>
          <a:bodyPr rtlCol="0"/>
          <a:lstStyle/>
          <a:p>
            <a:pPr lvl="0">
              <a:lnSpc>
                <a:spcPct val="107000"/>
              </a:lnSpc>
              <a:buSzPts val="1200"/>
            </a:pPr>
            <a:r>
              <a:rPr lang="ru-RU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Идея</a:t>
            </a:r>
          </a:p>
          <a:p>
            <a:pPr lvl="0">
              <a:lnSpc>
                <a:spcPct val="107000"/>
              </a:lnSpc>
              <a:buSzPts val="1200"/>
            </a:pPr>
            <a:r>
              <a:rPr lang="ru-RU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Обзор приложения</a:t>
            </a:r>
          </a:p>
          <a:p>
            <a:pPr lvl="0">
              <a:lnSpc>
                <a:spcPct val="107000"/>
              </a:lnSpc>
              <a:buSzPts val="1200"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DB, </a:t>
            </a:r>
            <a:r>
              <a:rPr lang="ru-RU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таблицы</a:t>
            </a:r>
          </a:p>
          <a:p>
            <a:pPr lvl="0">
              <a:lnSpc>
                <a:spcPct val="107000"/>
              </a:lnSpc>
              <a:buSzPts val="1200"/>
            </a:pPr>
            <a:r>
              <a:rPr lang="ru-RU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Шифрование </a:t>
            </a:r>
          </a:p>
          <a:p>
            <a:pPr lvl="0">
              <a:lnSpc>
                <a:spcPct val="107000"/>
              </a:lnSpc>
              <a:buSzPts val="1200"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endParaRPr lang="ru-RU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SzPts val="1200"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SzPts val="1200"/>
            </a:pPr>
            <a:r>
              <a:rPr lang="ru-RU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Логирование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200"/>
            </a:pPr>
            <a:r>
              <a:rPr lang="ru-RU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развития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40D08A-72E3-1069-90AD-E4F9B54FA5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765" r="20765"/>
          <a:stretch>
            <a:fillRect/>
          </a:stretch>
        </p:blipFill>
        <p:spPr/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D4DCC2-73B0-3552-78B1-4E59D026A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6200775"/>
            <a:ext cx="196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401A19-7721-C689-D865-758678FD56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115" r="-3" b="-3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/>
              <a:t>Изначальная идея максимально простая. Облегчить сбор и отправку показаний счётчиков в управляющую компанию.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Идея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52F1E6-957F-6792-35CA-3CB923AAF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6200775"/>
            <a:ext cx="196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текст, монитор, экран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A50A90E2-0AED-87BE-C6CC-9FF75ACD3D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3791615"/>
          </a:xfrm>
        </p:spPr>
        <p:txBody>
          <a:bodyPr rtlCol="0" anchor="ctr"/>
          <a:lstStyle/>
          <a:p>
            <a:pPr algn="ctr"/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Database, </a:t>
            </a:r>
            <a:br>
              <a:rPr lang="ru-RU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Таблицы</a:t>
            </a:r>
            <a:b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EF19812-A6DC-FF12-980F-B0A23285E0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1746668"/>
            <a:ext cx="9112250" cy="438150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DB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01F312-825C-870C-6D9D-D07F34BB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791200" cy="830997"/>
          </a:xfrm>
        </p:spPr>
        <p:txBody>
          <a:bodyPr/>
          <a:lstStyle/>
          <a:p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Database, </a:t>
            </a:r>
            <a:r>
              <a:rPr lang="ru-RU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Таблицы</a:t>
            </a:r>
            <a:endParaRPr lang="ru-RU" dirty="0"/>
          </a:p>
        </p:txBody>
      </p:sp>
      <p:pic>
        <p:nvPicPr>
          <p:cNvPr id="27" name="Рисунок 2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3772BE5-1D43-82A6-8057-8A58B8C9D66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666" b="2666"/>
          <a:stretch>
            <a:fillRect/>
          </a:stretch>
        </p:blipFill>
        <p:spPr/>
      </p:pic>
      <p:pic>
        <p:nvPicPr>
          <p:cNvPr id="29" name="Рисунок 2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E0D1E3-11BA-E00D-030B-FD16A989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472" y="2184818"/>
            <a:ext cx="1595697" cy="925748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25807A8-0227-0D09-0DA1-A7D23AC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532" y="3429000"/>
            <a:ext cx="1159309" cy="243454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CD9442BB-D51D-BA85-8709-7300CF575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246" y="3434378"/>
            <a:ext cx="1476581" cy="31151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D280493-6796-6E97-F5DA-17749DD6A281}"/>
              </a:ext>
            </a:extLst>
          </p:cNvPr>
          <p:cNvSpPr txBox="1"/>
          <p:nvPr/>
        </p:nvSpPr>
        <p:spPr>
          <a:xfrm>
            <a:off x="5392472" y="1746668"/>
            <a:ext cx="15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EC4A4D-BA92-01B1-1B52-1ED46ECD5BF3}"/>
              </a:ext>
            </a:extLst>
          </p:cNvPr>
          <p:cNvSpPr txBox="1"/>
          <p:nvPr/>
        </p:nvSpPr>
        <p:spPr>
          <a:xfrm>
            <a:off x="7530687" y="2924969"/>
            <a:ext cx="15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info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BE1B0-0B00-0CAD-B1C4-BF4FAE67A4C4}"/>
              </a:ext>
            </a:extLst>
          </p:cNvPr>
          <p:cNvSpPr txBox="1"/>
          <p:nvPr/>
        </p:nvSpPr>
        <p:spPr>
          <a:xfrm>
            <a:off x="3426337" y="2715180"/>
            <a:ext cx="159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</a:rPr>
              <a:t>counters record</a:t>
            </a:r>
            <a:endParaRPr lang="ru-RU" dirty="0"/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ED4E341A-9267-5F0F-E7AB-95B78AD75F4B}"/>
              </a:ext>
            </a:extLst>
          </p:cNvPr>
          <p:cNvCxnSpPr>
            <a:stCxn id="29" idx="1"/>
            <a:endCxn id="31" idx="0"/>
          </p:cNvCxnSpPr>
          <p:nvPr/>
        </p:nvCxnSpPr>
        <p:spPr>
          <a:xfrm rot="10800000" flipV="1">
            <a:off x="4224188" y="2647692"/>
            <a:ext cx="1168285" cy="781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C2F516BD-C283-917E-986B-16DAF4483090}"/>
              </a:ext>
            </a:extLst>
          </p:cNvPr>
          <p:cNvCxnSpPr>
            <a:stCxn id="29" idx="3"/>
            <a:endCxn id="33" idx="0"/>
          </p:cNvCxnSpPr>
          <p:nvPr/>
        </p:nvCxnSpPr>
        <p:spPr>
          <a:xfrm>
            <a:off x="6988169" y="2647692"/>
            <a:ext cx="1340368" cy="786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E5D716-727D-D413-D907-DB6B8545CF8B}"/>
              </a:ext>
            </a:extLst>
          </p:cNvPr>
          <p:cNvSpPr txBox="1"/>
          <p:nvPr/>
        </p:nvSpPr>
        <p:spPr>
          <a:xfrm>
            <a:off x="4474292" y="2370692"/>
            <a:ext cx="836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Id:user_id</a:t>
            </a:r>
            <a:endParaRPr lang="ru-RU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586EB-038F-1B35-DDCA-096EBE0AD141}"/>
              </a:ext>
            </a:extLst>
          </p:cNvPr>
          <p:cNvSpPr txBox="1"/>
          <p:nvPr/>
        </p:nvSpPr>
        <p:spPr>
          <a:xfrm>
            <a:off x="7070326" y="2369762"/>
            <a:ext cx="836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Id:user_id</a:t>
            </a:r>
            <a:endParaRPr lang="ru-RU" sz="1200" dirty="0"/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18AEE5F-79FA-80E6-15D1-E878CB809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6200775"/>
            <a:ext cx="196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49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текст, монитор, экран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A69A1535-A7B1-E8F1-A2DD-1C0B2010F6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51" y="2987674"/>
            <a:ext cx="4471498" cy="882651"/>
          </a:xfrm>
        </p:spPr>
        <p:txBody>
          <a:bodyPr rtlCol="0"/>
          <a:lstStyle/>
          <a:p>
            <a:pPr rtl="0" eaLnBrk="1" latinLnBrk="0" hangingPunct="1"/>
            <a:r>
              <a:rPr lang="ru-RU" sz="3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Шифрование </a:t>
            </a:r>
            <a:br>
              <a:rPr lang="ru-RU" sz="3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236357-97B8-3F8A-456F-A607886535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шифрования данных в </a:t>
            </a:r>
            <a:r>
              <a:rPr lang="en-US" dirty="0"/>
              <a:t>DB </a:t>
            </a:r>
            <a:r>
              <a:rPr lang="ru-RU" dirty="0"/>
              <a:t>используется модуль </a:t>
            </a:r>
            <a:r>
              <a:rPr lang="en-US" b="1" dirty="0">
                <a:latin typeface="+mj-lt"/>
              </a:rPr>
              <a:t>Fernet</a:t>
            </a:r>
            <a:r>
              <a:rPr lang="ru-RU" dirty="0"/>
              <a:t> из</a:t>
            </a:r>
            <a:r>
              <a:rPr lang="en-US" dirty="0"/>
              <a:t> </a:t>
            </a:r>
            <a:r>
              <a:rPr lang="ru-RU" dirty="0"/>
              <a:t>библиотеки </a:t>
            </a:r>
            <a:r>
              <a:rPr lang="en-US" sz="1800" b="1" dirty="0">
                <a:solidFill>
                  <a:schemeClr val="tx1"/>
                </a:solidFill>
                <a:effectLst/>
                <a:latin typeface="+mj-lt"/>
              </a:rPr>
              <a:t>cryptography</a:t>
            </a:r>
            <a:endParaRPr lang="ru-RU" sz="1800" b="1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</a:rPr>
              <a:t>Для шифрования выбирается случайный ключ из набора заранее сгенерированных.</a:t>
            </a:r>
          </a:p>
          <a:p>
            <a:endParaRPr lang="en-US" sz="1800" b="1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, в помещении, памятная табличка&#10;&#10;Автоматически созданное описание">
            <a:extLst>
              <a:ext uri="{FF2B5EF4-FFF2-40B4-BE49-F238E27FC236}">
                <a16:creationId xmlns:a16="http://schemas.microsoft.com/office/drawing/2014/main" id="{081A9B1B-BEA9-D3A3-3773-FB7D5EDE10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761" b="9761"/>
          <a:stretch>
            <a:fillRect/>
          </a:stretch>
        </p:blipFill>
        <p:spPr/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39782D-0433-FDAE-BF4A-D5FB513F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Шифрование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21B085-E4B8-02DD-FB12-5CC45995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6200775"/>
            <a:ext cx="196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71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текст, монитор, экран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A50A90E2-0AED-87BE-C6CC-9FF75ACD3D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802" b="7802"/>
          <a:stretch>
            <a:fillRect/>
          </a:stretch>
        </p:blipFill>
        <p:spPr/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3791615"/>
          </a:xfrm>
        </p:spPr>
        <p:txBody>
          <a:bodyPr rtlCol="0" anchor="ctr"/>
          <a:lstStyle/>
          <a:p>
            <a:pPr algn="ctr"/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e-mails</a:t>
            </a:r>
            <a:b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25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EF8F4D5-8E2D-D4AC-FF6D-A554D40AC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3728532"/>
          </a:xfrm>
        </p:spPr>
        <p:txBody>
          <a:bodyPr/>
          <a:lstStyle/>
          <a:p>
            <a:r>
              <a:rPr lang="en-US" dirty="0"/>
              <a:t>E-mail </a:t>
            </a:r>
            <a:r>
              <a:rPr lang="ru-RU" dirty="0"/>
              <a:t>генерируется в виде </a:t>
            </a:r>
            <a:r>
              <a:rPr lang="en-US" b="1" dirty="0">
                <a:latin typeface="+mj-lt"/>
              </a:rPr>
              <a:t>html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И отправляется с помощью библиотеки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+mj-lt"/>
              </a:rPr>
              <a:t>smtplib</a:t>
            </a:r>
            <a:endParaRPr lang="en-US" sz="1800" b="1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6712C-B8D7-112D-EC89-CAB9CB0DE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0" b="-1"/>
          <a:stretch/>
        </p:blipFill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  <a:noFill/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9411F623-5D50-DBEB-9D7A-FCA8C28A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/>
          <a:lstStyle/>
          <a:p>
            <a:r>
              <a:rPr lang="en-US" dirty="0"/>
              <a:t>e-mails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059A14-EE33-8579-54C3-1AEAC132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6200775"/>
            <a:ext cx="1968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2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6_TF16411253_Win32.potx" id="{ECC90A19-8128-4489-91E9-D01AFC784BC1}" vid="{5E44D11E-26FC-4BE9-8703-0F02BED8A6D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106</TotalTime>
  <Words>191</Words>
  <Application>Microsoft Office PowerPoint</Application>
  <PresentationFormat>Широкоэкранный</PresentationFormat>
  <Paragraphs>55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JetBrains Mono</vt:lpstr>
      <vt:lpstr>Wingdings</vt:lpstr>
      <vt:lpstr>Тема Office</vt:lpstr>
      <vt:lpstr>Meter’s                   sender</vt:lpstr>
      <vt:lpstr>Meter’s sender</vt:lpstr>
      <vt:lpstr>Идея</vt:lpstr>
      <vt:lpstr>  Database,  Таблицы  </vt:lpstr>
      <vt:lpstr>Database, Таблицы</vt:lpstr>
      <vt:lpstr>Шифрование  данных</vt:lpstr>
      <vt:lpstr>Шифрование</vt:lpstr>
      <vt:lpstr>  e-mails  </vt:lpstr>
      <vt:lpstr>e-mails</vt:lpstr>
      <vt:lpstr>API</vt:lpstr>
      <vt:lpstr>API</vt:lpstr>
      <vt:lpstr>  Логирование  </vt:lpstr>
      <vt:lpstr>Логирование</vt:lpstr>
      <vt:lpstr>Возможные улучшения  и дальнейшее развитие</vt:lpstr>
      <vt:lpstr>Возможные улучшения и дальнейшее развитие</vt:lpstr>
      <vt:lpstr>Спасибо за 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Meter’s                   sender</dc:title>
  <dc:creator>Александр Золотарев</dc:creator>
  <cp:lastModifiedBy>Александр Золотарев</cp:lastModifiedBy>
  <cp:revision>1</cp:revision>
  <dcterms:created xsi:type="dcterms:W3CDTF">2023-04-23T16:48:38Z</dcterms:created>
  <dcterms:modified xsi:type="dcterms:W3CDTF">2023-04-23T18:35:33Z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