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40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0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99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94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71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5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70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47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2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7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8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6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58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0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D936E9-9075-41B9-BFEF-534E14BC2A42}" type="datetimeFigureOut">
              <a:rPr lang="hu-HU" smtClean="0"/>
              <a:t>2022.12.02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02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A63F02-EEA5-41D0-8A93-8AD121F4D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Fekete János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CB9950-C666-4726-A9E4-AB8696304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11.a</a:t>
            </a:r>
          </a:p>
        </p:txBody>
      </p:sp>
    </p:spTree>
    <p:extLst>
      <p:ext uri="{BB962C8B-B14F-4D97-AF65-F5344CB8AC3E}">
        <p14:creationId xmlns:p14="http://schemas.microsoft.com/office/powerpoint/2010/main" val="15451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C84FA-31F9-4AEA-BA5D-160C0A5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531BE774-CD99-4236-9DC3-5EB15B8C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18" y="1152983"/>
            <a:ext cx="9157163" cy="5532453"/>
          </a:xfrm>
        </p:spPr>
      </p:pic>
    </p:spTree>
    <p:extLst>
      <p:ext uri="{BB962C8B-B14F-4D97-AF65-F5344CB8AC3E}">
        <p14:creationId xmlns:p14="http://schemas.microsoft.com/office/powerpoint/2010/main" val="12175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07CF8-2EF1-439C-85E6-2E19B35C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Issues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D2C4C8-24F2-4531-8EA9-1F4894A0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24" y="1275348"/>
            <a:ext cx="8697752" cy="5254892"/>
          </a:xfrm>
        </p:spPr>
      </p:pic>
    </p:spTree>
    <p:extLst>
      <p:ext uri="{BB962C8B-B14F-4D97-AF65-F5344CB8AC3E}">
        <p14:creationId xmlns:p14="http://schemas.microsoft.com/office/powerpoint/2010/main" val="17171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2957F-AF8A-48D9-9F7A-BD0BFA6FA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És a legfontosabb: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2AF606-5464-4345-8514-0844566A9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76664-5DC4-46B9-ADD0-38EFA39B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Justice</a:t>
            </a:r>
            <a:r>
              <a:rPr lang="hu-HU" dirty="0"/>
              <a:t>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C508D8E-6A51-471B-9698-EF23B87F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3" y="125580"/>
            <a:ext cx="7287303" cy="6675284"/>
          </a:xfrm>
        </p:spPr>
      </p:pic>
    </p:spTree>
    <p:extLst>
      <p:ext uri="{BB962C8B-B14F-4D97-AF65-F5344CB8AC3E}">
        <p14:creationId xmlns:p14="http://schemas.microsoft.com/office/powerpoint/2010/main" val="21211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08221-5D39-402B-A54A-F2611502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E513A7-2443-41E8-95B4-B0A0E18D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Zoltai</a:t>
            </a:r>
            <a:r>
              <a:rPr lang="hu-HU" dirty="0"/>
              <a:t> Balázs</a:t>
            </a:r>
          </a:p>
          <a:p>
            <a:r>
              <a:rPr lang="hu-HU" dirty="0"/>
              <a:t>Sándor </a:t>
            </a:r>
            <a:r>
              <a:rPr lang="hu-HU" dirty="0" err="1"/>
              <a:t>kevin</a:t>
            </a:r>
            <a:endParaRPr lang="hu-HU" dirty="0"/>
          </a:p>
          <a:p>
            <a:r>
              <a:rPr lang="hu-HU" dirty="0"/>
              <a:t>Papp Zsombor</a:t>
            </a:r>
          </a:p>
        </p:txBody>
      </p:sp>
    </p:spTree>
    <p:extLst>
      <p:ext uri="{BB962C8B-B14F-4D97-AF65-F5344CB8AC3E}">
        <p14:creationId xmlns:p14="http://schemas.microsoft.com/office/powerpoint/2010/main" val="9974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D53CE9-E4B3-4184-A228-D2B719E3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34D1F2-A4BF-432F-ACE7-B5702C97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Black Jack kártyajáték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6DB188-AA55-43C3-A922-A75534B0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4" t="7017" r="32546" b="36725"/>
          <a:stretch/>
        </p:blipFill>
        <p:spPr>
          <a:xfrm>
            <a:off x="5077324" y="674761"/>
            <a:ext cx="6280485" cy="55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2A44C6-45D2-4F2D-B3DD-94526C0F6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Feladatkiosztás: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9B1897-913E-4B7E-AE24-2C983CB40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7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E625A-8BD3-4924-97B1-DC091FF4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Balázs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EB8CBF-97EF-4DCE-9915-9E41E351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ReadMe</a:t>
            </a:r>
            <a:r>
              <a:rPr lang="hu-HU" dirty="0"/>
              <a:t> file</a:t>
            </a:r>
          </a:p>
          <a:p>
            <a:r>
              <a:rPr lang="hu-HU" dirty="0"/>
              <a:t>Főbb JavaScript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47317B3-5A07-4F3C-96CC-EF03C484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03" y="1152983"/>
            <a:ext cx="8344888" cy="50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9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6AC7E-BA06-4D36-9FC8-747CD008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Kevin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B11F41-A099-4ECE-B97E-07FE0EF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 </a:t>
            </a:r>
            <a:r>
              <a:rPr lang="hu-HU" dirty="0" err="1"/>
              <a:t>html</a:t>
            </a:r>
            <a:endParaRPr lang="hu-HU" dirty="0"/>
          </a:p>
          <a:p>
            <a:r>
              <a:rPr lang="hu-HU" dirty="0"/>
              <a:t>Alap </a:t>
            </a:r>
            <a:r>
              <a:rPr lang="hu-HU" dirty="0" err="1"/>
              <a:t>css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9DC026-1EF8-4285-A279-2F98AFC1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93" y="882315"/>
            <a:ext cx="8974729" cy="54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AFA15-B952-4E80-AA35-D574568F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Zsombor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7ADBA0-297D-40EE-B630-C9192E30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PPT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A532B5-28B8-493C-866C-736BEFA7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7719" r="32476" b="54620"/>
          <a:stretch/>
        </p:blipFill>
        <p:spPr>
          <a:xfrm>
            <a:off x="3954379" y="1213147"/>
            <a:ext cx="7459580" cy="44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390BB-0CF2-4C8D-B2E6-DD84F13F3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GitHub: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55D743-5F08-433B-958D-C18C07559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07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C6FA82-CF15-4DDA-99A2-E6D44B0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Commits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3B5CB4F5-7544-43C7-A7DB-BD07B16A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17" y="1243264"/>
            <a:ext cx="8839365" cy="5340450"/>
          </a:xfrm>
        </p:spPr>
      </p:pic>
    </p:spTree>
    <p:extLst>
      <p:ext uri="{BB962C8B-B14F-4D97-AF65-F5344CB8AC3E}">
        <p14:creationId xmlns:p14="http://schemas.microsoft.com/office/powerpoint/2010/main" val="147913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</Words>
  <Application>Microsoft Office PowerPoint</Application>
  <PresentationFormat>Szélesvásznú</PresentationFormat>
  <Paragraphs>24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 Fekete János csapat</vt:lpstr>
      <vt:lpstr>A csapat</vt:lpstr>
      <vt:lpstr>A feladat</vt:lpstr>
      <vt:lpstr>Feladatkiosztás:</vt:lpstr>
      <vt:lpstr>Balázs</vt:lpstr>
      <vt:lpstr>Kevin</vt:lpstr>
      <vt:lpstr>Zsombor</vt:lpstr>
      <vt:lpstr>GitHub:</vt:lpstr>
      <vt:lpstr>Commits</vt:lpstr>
      <vt:lpstr>Project</vt:lpstr>
      <vt:lpstr>Issues</vt:lpstr>
      <vt:lpstr>És a legfontosabb:</vt:lpstr>
      <vt:lpstr>Justice!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Fekete János csapat</dc:title>
  <dc:creator>Papp Zsombor</dc:creator>
  <cp:lastModifiedBy>Papp Zsombor</cp:lastModifiedBy>
  <cp:revision>3</cp:revision>
  <dcterms:created xsi:type="dcterms:W3CDTF">2022-12-02T09:33:18Z</dcterms:created>
  <dcterms:modified xsi:type="dcterms:W3CDTF">2022-12-02T09:45:18Z</dcterms:modified>
</cp:coreProperties>
</file>