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0063B-2B06-4D2F-AE69-70602F0615CC}" v="10" dt="2021-01-06T15:43:22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ltan Biro" userId="377a92c4a7ffa81c" providerId="LiveId" clId="{2A30063B-2B06-4D2F-AE69-70602F0615CC}"/>
    <pc:docChg chg="undo custSel addSld modSld sldOrd">
      <pc:chgData name="Zoltan Biro" userId="377a92c4a7ffa81c" providerId="LiveId" clId="{2A30063B-2B06-4D2F-AE69-70602F0615CC}" dt="2021-01-06T15:42:43.686" v="242" actId="1076"/>
      <pc:docMkLst>
        <pc:docMk/>
      </pc:docMkLst>
      <pc:sldChg chg="addSp modSp mod">
        <pc:chgData name="Zoltan Biro" userId="377a92c4a7ffa81c" providerId="LiveId" clId="{2A30063B-2B06-4D2F-AE69-70602F0615CC}" dt="2021-01-06T15:42:43.686" v="242" actId="1076"/>
        <pc:sldMkLst>
          <pc:docMk/>
          <pc:sldMk cId="314847232" sldId="256"/>
        </pc:sldMkLst>
        <pc:spChg chg="add mod">
          <ac:chgData name="Zoltan Biro" userId="377a92c4a7ffa81c" providerId="LiveId" clId="{2A30063B-2B06-4D2F-AE69-70602F0615CC}" dt="2021-01-06T15:42:43.686" v="242" actId="1076"/>
          <ac:spMkLst>
            <pc:docMk/>
            <pc:sldMk cId="314847232" sldId="256"/>
            <ac:spMk id="91" creationId="{0356FBD1-F73E-4245-8B54-B3B49E64819A}"/>
          </ac:spMkLst>
        </pc:spChg>
      </pc:sldChg>
      <pc:sldChg chg="modSp mod ord">
        <pc:chgData name="Zoltan Biro" userId="377a92c4a7ffa81c" providerId="LiveId" clId="{2A30063B-2B06-4D2F-AE69-70602F0615CC}" dt="2021-01-06T15:14:54.643" v="59" actId="115"/>
        <pc:sldMkLst>
          <pc:docMk/>
          <pc:sldMk cId="1259868864" sldId="257"/>
        </pc:sldMkLst>
        <pc:spChg chg="mod">
          <ac:chgData name="Zoltan Biro" userId="377a92c4a7ffa81c" providerId="LiveId" clId="{2A30063B-2B06-4D2F-AE69-70602F0615CC}" dt="2021-01-06T15:14:54.643" v="59" actId="115"/>
          <ac:spMkLst>
            <pc:docMk/>
            <pc:sldMk cId="1259868864" sldId="257"/>
            <ac:spMk id="6" creationId="{87F93EDA-FD79-4A1E-80BE-F9130853BC93}"/>
          </ac:spMkLst>
        </pc:spChg>
        <pc:spChg chg="mod">
          <ac:chgData name="Zoltan Biro" userId="377a92c4a7ffa81c" providerId="LiveId" clId="{2A30063B-2B06-4D2F-AE69-70602F0615CC}" dt="2021-01-06T15:09:30.722" v="29" actId="1076"/>
          <ac:spMkLst>
            <pc:docMk/>
            <pc:sldMk cId="1259868864" sldId="257"/>
            <ac:spMk id="7" creationId="{576395EC-1D37-40A5-BBE8-379DFEC22E08}"/>
          </ac:spMkLst>
        </pc:spChg>
        <pc:spChg chg="mod">
          <ac:chgData name="Zoltan Biro" userId="377a92c4a7ffa81c" providerId="LiveId" clId="{2A30063B-2B06-4D2F-AE69-70602F0615CC}" dt="2021-01-06T15:09:58.123" v="36" actId="255"/>
          <ac:spMkLst>
            <pc:docMk/>
            <pc:sldMk cId="1259868864" sldId="257"/>
            <ac:spMk id="9" creationId="{EE966D96-5387-467F-AEDB-A15D7E67CA21}"/>
          </ac:spMkLst>
        </pc:spChg>
        <pc:spChg chg="mod">
          <ac:chgData name="Zoltan Biro" userId="377a92c4a7ffa81c" providerId="LiveId" clId="{2A30063B-2B06-4D2F-AE69-70602F0615CC}" dt="2021-01-06T15:10:03.999" v="37" actId="1076"/>
          <ac:spMkLst>
            <pc:docMk/>
            <pc:sldMk cId="1259868864" sldId="257"/>
            <ac:spMk id="10" creationId="{0ABAF490-BF85-4242-A7EA-9BF490054576}"/>
          </ac:spMkLst>
        </pc:spChg>
        <pc:picChg chg="mod">
          <ac:chgData name="Zoltan Biro" userId="377a92c4a7ffa81c" providerId="LiveId" clId="{2A30063B-2B06-4D2F-AE69-70602F0615CC}" dt="2021-01-06T15:10:09.012" v="38" actId="1076"/>
          <ac:picMkLst>
            <pc:docMk/>
            <pc:sldMk cId="1259868864" sldId="257"/>
            <ac:picMk id="1032" creationId="{DCA44E76-1D0D-4676-84C5-23573C19BF99}"/>
          </ac:picMkLst>
        </pc:picChg>
      </pc:sldChg>
      <pc:sldChg chg="addSp delSp modSp add mod">
        <pc:chgData name="Zoltan Biro" userId="377a92c4a7ffa81c" providerId="LiveId" clId="{2A30063B-2B06-4D2F-AE69-70602F0615CC}" dt="2021-01-06T15:41:34.955" v="204" actId="20577"/>
        <pc:sldMkLst>
          <pc:docMk/>
          <pc:sldMk cId="2708225880" sldId="258"/>
        </pc:sldMkLst>
        <pc:spChg chg="add del mod">
          <ac:chgData name="Zoltan Biro" userId="377a92c4a7ffa81c" providerId="LiveId" clId="{2A30063B-2B06-4D2F-AE69-70602F0615CC}" dt="2021-01-06T15:16:29.862" v="109" actId="767"/>
          <ac:spMkLst>
            <pc:docMk/>
            <pc:sldMk cId="2708225880" sldId="258"/>
            <ac:spMk id="2" creationId="{F7B3C91A-98D7-4DCA-B245-E069987697C3}"/>
          </ac:spMkLst>
        </pc:spChg>
        <pc:spChg chg="add mod">
          <ac:chgData name="Zoltan Biro" userId="377a92c4a7ffa81c" providerId="LiveId" clId="{2A30063B-2B06-4D2F-AE69-70602F0615CC}" dt="2021-01-06T15:39:54.243" v="173" actId="1076"/>
          <ac:spMkLst>
            <pc:docMk/>
            <pc:sldMk cId="2708225880" sldId="258"/>
            <ac:spMk id="3" creationId="{5A5B4AC3-D021-4425-AC32-44B1B80830DC}"/>
          </ac:spMkLst>
        </pc:spChg>
        <pc:spChg chg="add mod">
          <ac:chgData name="Zoltan Biro" userId="377a92c4a7ffa81c" providerId="LiveId" clId="{2A30063B-2B06-4D2F-AE69-70602F0615CC}" dt="2021-01-06T15:41:34.955" v="204" actId="20577"/>
          <ac:spMkLst>
            <pc:docMk/>
            <pc:sldMk cId="2708225880" sldId="258"/>
            <ac:spMk id="6" creationId="{4E342C43-57F6-40AC-9D99-C9E142F11C91}"/>
          </ac:spMkLst>
        </pc:spChg>
        <pc:spChg chg="add del">
          <ac:chgData name="Zoltan Biro" userId="377a92c4a7ffa81c" providerId="LiveId" clId="{2A30063B-2B06-4D2F-AE69-70602F0615CC}" dt="2021-01-06T15:40:36.661" v="181" actId="478"/>
          <ac:spMkLst>
            <pc:docMk/>
            <pc:sldMk cId="2708225880" sldId="258"/>
            <ac:spMk id="7" creationId="{191A1D35-8FAE-4FD7-88C2-336367A689EF}"/>
          </ac:spMkLst>
        </pc:spChg>
        <pc:spChg chg="add mod">
          <ac:chgData name="Zoltan Biro" userId="377a92c4a7ffa81c" providerId="LiveId" clId="{2A30063B-2B06-4D2F-AE69-70602F0615CC}" dt="2021-01-06T15:40:02.445" v="176" actId="403"/>
          <ac:spMkLst>
            <pc:docMk/>
            <pc:sldMk cId="2708225880" sldId="258"/>
            <ac:spMk id="57" creationId="{86FB51C0-9649-4A47-A993-2CC0541CDE21}"/>
          </ac:spMkLst>
        </pc:spChg>
        <pc:spChg chg="add mod">
          <ac:chgData name="Zoltan Biro" userId="377a92c4a7ffa81c" providerId="LiveId" clId="{2A30063B-2B06-4D2F-AE69-70602F0615CC}" dt="2021-01-06T15:40:52.955" v="189" actId="1076"/>
          <ac:spMkLst>
            <pc:docMk/>
            <pc:sldMk cId="2708225880" sldId="258"/>
            <ac:spMk id="59" creationId="{1EDF4854-A443-47AD-86EA-73C3A0565F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DF0A-8296-4451-94B0-FAEFECC5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3901A-4E7E-4686-ABE3-DDD7E4C0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B235-5F95-41C8-8EC9-554E75B9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64B7-89B8-49A0-A83C-DF84C8A8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FAE5-1C9F-436A-A61F-922F4057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68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9509-6512-4B94-A4E6-0DB8457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73CD8-72C5-416D-98E1-7EBC16F8E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2C98-6AA6-476D-94FA-B2C0FEC4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6ABE-E286-4D0A-8686-C6E87A6A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E935-6931-41CF-8F47-005BAADF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34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09EB1-DAA9-4EF0-88C2-08644C1F1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F5F6F-BB03-4B1E-BF7F-F65C3B8EF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3D77-28B7-4579-AEA6-3A27D294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55A4-5C5F-4716-87AF-1677BBF9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1A2D-8D1F-434F-B062-09E400FE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1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FCBD-B77F-4E96-B70F-F8E46CA5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1B33-5D12-49BE-A8E4-F9E3E291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C334-8EFE-4CE4-85F9-E5F3CDA2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5787-810B-446F-A610-45D1B7CC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0681-20C8-41C8-BEAC-048B167E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2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A308-1816-4562-B76D-101BE29E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A7DB-40D6-45E2-BFED-FA7B5003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095A-B0FE-4AE8-AFE1-8774B7C0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6885-A1AC-4CB7-9A43-4E4551AC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258B-AA45-4905-99FD-A4D8E2E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78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AF0C-861E-4FE0-8D7D-666248A5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A182-C640-42E7-9ACF-F0E21C1B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0EF1F-5AA4-4170-8E9E-02E9F33CE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3779-4E60-44D3-AE7A-76E16F30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0F7C5-65D3-440A-A8E8-99B540E5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F7364-CE57-4294-A385-D1191914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49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0F15-C9FB-44D4-80D8-B8E2CC83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0342-6278-488C-AA55-7296919F0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2FD2A-4E54-4E48-9E6C-8EE76119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6C30A-96FE-4A52-9E60-5AC904DE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4FE5C-78F2-44CE-8F7C-14F027115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B89CC-6CE9-49C6-862D-6F554FF5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82943-CFC8-41F6-B14A-2962EDDB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0D2AE-14F4-4C56-9EEE-2251858D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04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1484-BDB6-4E0F-B188-19D4E949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58D61-E032-4C7F-9413-8D3F9D71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869F6-BE03-4486-855F-6309BBBD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F5F47-A519-4B35-AA52-A359B8A2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13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BA359-88E8-4C5E-A0AF-0ECE9823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D7A69-3CA1-41C0-8583-71E7BD26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808B-D438-4C7F-91D6-D703BB69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82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6F33-3D29-4290-9BF2-F17D2B77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DD51-548F-4A2E-80E6-C346A19F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2D44-D411-4D2E-9272-A5153991F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E76E9-2B26-4F5B-8366-B84C5E18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629E-6159-453A-80B0-C182FDB1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52774-CA51-4B95-83FE-3E9BC71E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8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4C1C-9646-4B12-86E8-CC586EB0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52C91-54D5-4727-ACF5-0756504E6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F0D6-9AA7-444C-A5B2-BB5C90E20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2B54-2740-48B3-972B-681C12B1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1DC3F-710B-4717-B8BD-68501AE3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1D49C-8A47-487B-BADC-B5781963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76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F858D-153B-4434-9B46-705D5373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6CBF2-CBD7-43A5-A60B-CAA17644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7E3E-17A7-4F85-85CE-306605EF8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3473B-9E3C-438F-BC41-0F2CE1C89D80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16D1-A13C-4504-90EE-1F2208F08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8B17-9EA6-454A-9D26-EE56602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CA49-79D9-4EDE-81B2-D0700FE1A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B5F09A-ABC6-49AC-A9A9-76890CDBCF89}"/>
              </a:ext>
            </a:extLst>
          </p:cNvPr>
          <p:cNvSpPr txBox="1"/>
          <p:nvPr/>
        </p:nvSpPr>
        <p:spPr>
          <a:xfrm>
            <a:off x="3095625" y="97393"/>
            <a:ext cx="5305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/>
              <a:t>Connect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3EDA-FD79-4A1E-80BE-F9130853BC93}"/>
              </a:ext>
            </a:extLst>
          </p:cNvPr>
          <p:cNvSpPr txBox="1"/>
          <p:nvPr/>
        </p:nvSpPr>
        <p:spPr>
          <a:xfrm>
            <a:off x="1104900" y="2705100"/>
            <a:ext cx="13239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u="sng" dirty="0">
                <a:hlinkClick r:id="rId2" action="ppaction://hlinksldjump"/>
              </a:rPr>
              <a:t>Play</a:t>
            </a:r>
            <a:endParaRPr lang="en-CA" sz="3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395EC-1D37-40A5-BBE8-379DFEC22E08}"/>
              </a:ext>
            </a:extLst>
          </p:cNvPr>
          <p:cNvSpPr txBox="1"/>
          <p:nvPr/>
        </p:nvSpPr>
        <p:spPr>
          <a:xfrm>
            <a:off x="9344024" y="870903"/>
            <a:ext cx="13239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CB59E-1BEC-4FA7-AF68-4D02DE64A5EC}"/>
              </a:ext>
            </a:extLst>
          </p:cNvPr>
          <p:cNvSpPr txBox="1"/>
          <p:nvPr/>
        </p:nvSpPr>
        <p:spPr>
          <a:xfrm>
            <a:off x="1104899" y="3714750"/>
            <a:ext cx="13239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Exit</a:t>
            </a:r>
          </a:p>
        </p:txBody>
      </p:sp>
      <p:pic>
        <p:nvPicPr>
          <p:cNvPr id="1026" name="Picture 2" descr="Connect Four | Board Game | BoardGameGeek">
            <a:extLst>
              <a:ext uri="{FF2B5EF4-FFF2-40B4-BE49-F238E27FC236}">
                <a16:creationId xmlns:a16="http://schemas.microsoft.com/office/drawing/2014/main" id="{45889DA4-3D24-4DB0-889C-6E76E3FD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9" y="1596171"/>
            <a:ext cx="3686175" cy="366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66D96-5387-467F-AEDB-A15D7E67CA21}"/>
              </a:ext>
            </a:extLst>
          </p:cNvPr>
          <p:cNvSpPr txBox="1"/>
          <p:nvPr/>
        </p:nvSpPr>
        <p:spPr>
          <a:xfrm>
            <a:off x="8705850" y="1667053"/>
            <a:ext cx="28289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Take turns dropping pieces to connect 4</a:t>
            </a:r>
          </a:p>
          <a:p>
            <a:endParaRPr lang="en-CA" sz="800" dirty="0"/>
          </a:p>
          <a:p>
            <a:pPr marL="285750" indent="-285750">
              <a:buFontTx/>
              <a:buChar char="-"/>
            </a:pPr>
            <a:r>
              <a:rPr lang="en-CA" dirty="0"/>
              <a:t>Your pieces will fall to the bottom of the board</a:t>
            </a:r>
          </a:p>
          <a:p>
            <a:endParaRPr lang="en-CA" sz="800" dirty="0"/>
          </a:p>
          <a:p>
            <a:pPr marL="285750" indent="-285750">
              <a:buFontTx/>
              <a:buChar char="-"/>
            </a:pPr>
            <a:r>
              <a:rPr lang="en-CA" dirty="0"/>
              <a:t>Your pieces will land on the bottom of the board or another piece.</a:t>
            </a:r>
          </a:p>
          <a:p>
            <a:endParaRPr lang="en-CA" sz="800" dirty="0"/>
          </a:p>
          <a:p>
            <a:pPr marL="285750" indent="-285750">
              <a:buFontTx/>
              <a:buChar char="-"/>
            </a:pPr>
            <a:r>
              <a:rPr lang="en-CA" dirty="0"/>
              <a:t>You can win by connecting 4:</a:t>
            </a:r>
          </a:p>
        </p:txBody>
      </p:sp>
      <p:pic>
        <p:nvPicPr>
          <p:cNvPr id="1032" name="Picture 8" descr="How to play Connect Four | Official Rules | UltraBoardGames">
            <a:extLst>
              <a:ext uri="{FF2B5EF4-FFF2-40B4-BE49-F238E27FC236}">
                <a16:creationId xmlns:a16="http://schemas.microsoft.com/office/drawing/2014/main" id="{DCA44E76-1D0D-4676-84C5-23573C19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17" y="5079543"/>
            <a:ext cx="4294188" cy="119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BAF490-BF85-4242-A7EA-9BF490054576}"/>
              </a:ext>
            </a:extLst>
          </p:cNvPr>
          <p:cNvSpPr txBox="1"/>
          <p:nvPr/>
        </p:nvSpPr>
        <p:spPr>
          <a:xfrm>
            <a:off x="7983342" y="4600396"/>
            <a:ext cx="404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Vertically        Horizontally         Diagonally</a:t>
            </a:r>
          </a:p>
        </p:txBody>
      </p:sp>
    </p:spTree>
    <p:extLst>
      <p:ext uri="{BB962C8B-B14F-4D97-AF65-F5344CB8AC3E}">
        <p14:creationId xmlns:p14="http://schemas.microsoft.com/office/powerpoint/2010/main" val="125986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09FD4B-33C0-41BF-8B27-02B68C7D6790}"/>
              </a:ext>
            </a:extLst>
          </p:cNvPr>
          <p:cNvSpPr/>
          <p:nvPr/>
        </p:nvSpPr>
        <p:spPr>
          <a:xfrm>
            <a:off x="709295" y="1197767"/>
            <a:ext cx="10215880" cy="523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EECA5D8-92B8-4E40-8061-58CCF7853A01}"/>
              </a:ext>
            </a:extLst>
          </p:cNvPr>
          <p:cNvSpPr/>
          <p:nvPr/>
        </p:nvSpPr>
        <p:spPr>
          <a:xfrm>
            <a:off x="1409144" y="123824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CBF4F-2855-4899-A2A7-4E290F5B358B}"/>
              </a:ext>
            </a:extLst>
          </p:cNvPr>
          <p:cNvSpPr/>
          <p:nvPr/>
        </p:nvSpPr>
        <p:spPr>
          <a:xfrm>
            <a:off x="1471726" y="130016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7C5537-13A9-4AA5-8B68-046D771A4316}"/>
              </a:ext>
            </a:extLst>
          </p:cNvPr>
          <p:cNvSpPr/>
          <p:nvPr/>
        </p:nvSpPr>
        <p:spPr>
          <a:xfrm>
            <a:off x="1471726" y="2128837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C2E4D3-AC3A-4AFF-B5F3-2F27F44F44FA}"/>
              </a:ext>
            </a:extLst>
          </p:cNvPr>
          <p:cNvSpPr/>
          <p:nvPr/>
        </p:nvSpPr>
        <p:spPr>
          <a:xfrm>
            <a:off x="1471723" y="2921314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55BC45-D1DE-4B8A-A110-0DB96EBF8B3E}"/>
              </a:ext>
            </a:extLst>
          </p:cNvPr>
          <p:cNvSpPr/>
          <p:nvPr/>
        </p:nvSpPr>
        <p:spPr>
          <a:xfrm>
            <a:off x="1471723" y="3816190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9C1D36-EFEE-4F5F-9BB4-A9B6574738D1}"/>
              </a:ext>
            </a:extLst>
          </p:cNvPr>
          <p:cNvSpPr/>
          <p:nvPr/>
        </p:nvSpPr>
        <p:spPr>
          <a:xfrm>
            <a:off x="1471724" y="4674868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EA39D3-C96E-449E-89F4-C4B92794B965}"/>
              </a:ext>
            </a:extLst>
          </p:cNvPr>
          <p:cNvSpPr/>
          <p:nvPr/>
        </p:nvSpPr>
        <p:spPr>
          <a:xfrm>
            <a:off x="1471724" y="5503543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EEE07E-B629-4EB4-8422-7F4E40CAE447}"/>
              </a:ext>
            </a:extLst>
          </p:cNvPr>
          <p:cNvSpPr/>
          <p:nvPr/>
        </p:nvSpPr>
        <p:spPr>
          <a:xfrm>
            <a:off x="5351498" y="562927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7D0ED7-486F-4C08-A078-01A6DA5495EC}"/>
              </a:ext>
            </a:extLst>
          </p:cNvPr>
          <p:cNvSpPr/>
          <p:nvPr/>
        </p:nvSpPr>
        <p:spPr>
          <a:xfrm>
            <a:off x="5329552" y="1296826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222104-721F-4FD2-8CEF-AAF73CFAE527}"/>
              </a:ext>
            </a:extLst>
          </p:cNvPr>
          <p:cNvSpPr/>
          <p:nvPr/>
        </p:nvSpPr>
        <p:spPr>
          <a:xfrm>
            <a:off x="5351498" y="2013110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0A7774-A43C-4707-B035-B72029DBC812}"/>
              </a:ext>
            </a:extLst>
          </p:cNvPr>
          <p:cNvSpPr/>
          <p:nvPr/>
        </p:nvSpPr>
        <p:spPr>
          <a:xfrm>
            <a:off x="5365224" y="2814637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6C02EE-5DE0-49E2-9283-D91C6E2E5EAE}"/>
              </a:ext>
            </a:extLst>
          </p:cNvPr>
          <p:cNvSpPr/>
          <p:nvPr/>
        </p:nvSpPr>
        <p:spPr>
          <a:xfrm>
            <a:off x="5332616" y="375570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A638DF-5EEA-4084-BF03-79A271F5B92B}"/>
              </a:ext>
            </a:extLst>
          </p:cNvPr>
          <p:cNvSpPr/>
          <p:nvPr/>
        </p:nvSpPr>
        <p:spPr>
          <a:xfrm>
            <a:off x="5324228" y="4755828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F533D2-F62A-41C3-8E60-DA9F2F5727D5}"/>
              </a:ext>
            </a:extLst>
          </p:cNvPr>
          <p:cNvSpPr/>
          <p:nvPr/>
        </p:nvSpPr>
        <p:spPr>
          <a:xfrm>
            <a:off x="2712528" y="1296824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E0DAC7-23AF-4AFC-A514-86DC5E561162}"/>
              </a:ext>
            </a:extLst>
          </p:cNvPr>
          <p:cNvSpPr/>
          <p:nvPr/>
        </p:nvSpPr>
        <p:spPr>
          <a:xfrm>
            <a:off x="3889939" y="129682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F7F9A3-FF63-4DC5-8985-B22D34E115ED}"/>
              </a:ext>
            </a:extLst>
          </p:cNvPr>
          <p:cNvSpPr/>
          <p:nvPr/>
        </p:nvSpPr>
        <p:spPr>
          <a:xfrm>
            <a:off x="2712528" y="2128837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26A834-92C0-41F1-A652-FBD5664841CC}"/>
              </a:ext>
            </a:extLst>
          </p:cNvPr>
          <p:cNvSpPr/>
          <p:nvPr/>
        </p:nvSpPr>
        <p:spPr>
          <a:xfrm>
            <a:off x="3889938" y="211312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4E69CC-E1E2-49DD-8C05-6F22B7D895C1}"/>
              </a:ext>
            </a:extLst>
          </p:cNvPr>
          <p:cNvSpPr/>
          <p:nvPr/>
        </p:nvSpPr>
        <p:spPr>
          <a:xfrm>
            <a:off x="2665726" y="295513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CB25C-3CD3-4D10-A0DC-112F9F63F2E3}"/>
              </a:ext>
            </a:extLst>
          </p:cNvPr>
          <p:cNvSpPr/>
          <p:nvPr/>
        </p:nvSpPr>
        <p:spPr>
          <a:xfrm>
            <a:off x="3848042" y="293560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DEEBE9-96BF-45C8-BB54-BE9949DC2D49}"/>
              </a:ext>
            </a:extLst>
          </p:cNvPr>
          <p:cNvSpPr/>
          <p:nvPr/>
        </p:nvSpPr>
        <p:spPr>
          <a:xfrm>
            <a:off x="2616871" y="3790030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9667F8-292D-4F38-B3BF-67E2BF3BB6B5}"/>
              </a:ext>
            </a:extLst>
          </p:cNvPr>
          <p:cNvSpPr/>
          <p:nvPr/>
        </p:nvSpPr>
        <p:spPr>
          <a:xfrm>
            <a:off x="3864289" y="3748560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1C6334-0CC0-4E9F-82F6-BAC2376FAD19}"/>
              </a:ext>
            </a:extLst>
          </p:cNvPr>
          <p:cNvSpPr/>
          <p:nvPr/>
        </p:nvSpPr>
        <p:spPr>
          <a:xfrm>
            <a:off x="2631863" y="476482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DB1959-27B9-4CF0-8FF6-58B63591E139}"/>
              </a:ext>
            </a:extLst>
          </p:cNvPr>
          <p:cNvSpPr/>
          <p:nvPr/>
        </p:nvSpPr>
        <p:spPr>
          <a:xfrm>
            <a:off x="3908152" y="4673443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59F693-5149-4D6E-BF7A-088F8FD41910}"/>
              </a:ext>
            </a:extLst>
          </p:cNvPr>
          <p:cNvSpPr/>
          <p:nvPr/>
        </p:nvSpPr>
        <p:spPr>
          <a:xfrm>
            <a:off x="2619846" y="5578828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8CD025-2D90-4010-ADD9-EF5F0AEF5F5C}"/>
              </a:ext>
            </a:extLst>
          </p:cNvPr>
          <p:cNvSpPr/>
          <p:nvPr/>
        </p:nvSpPr>
        <p:spPr>
          <a:xfrm>
            <a:off x="3889937" y="555067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C208BD-4389-427D-AFBA-ACEF2BF7573B}"/>
              </a:ext>
            </a:extLst>
          </p:cNvPr>
          <p:cNvSpPr/>
          <p:nvPr/>
        </p:nvSpPr>
        <p:spPr>
          <a:xfrm>
            <a:off x="6778521" y="1347787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6CFB8DF-5B1E-4B53-97EA-D477145BB87E}"/>
              </a:ext>
            </a:extLst>
          </p:cNvPr>
          <p:cNvSpPr/>
          <p:nvPr/>
        </p:nvSpPr>
        <p:spPr>
          <a:xfrm>
            <a:off x="6778521" y="217646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0B8E1F0-6064-4EFC-9A90-91434574E347}"/>
              </a:ext>
            </a:extLst>
          </p:cNvPr>
          <p:cNvSpPr/>
          <p:nvPr/>
        </p:nvSpPr>
        <p:spPr>
          <a:xfrm>
            <a:off x="6778518" y="296893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1A9CC55-7B87-42AF-AFF8-444ACC5BD902}"/>
              </a:ext>
            </a:extLst>
          </p:cNvPr>
          <p:cNvSpPr/>
          <p:nvPr/>
        </p:nvSpPr>
        <p:spPr>
          <a:xfrm>
            <a:off x="6778518" y="386381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BC03FC3-E376-4B6D-BDE0-AA45662B30E6}"/>
              </a:ext>
            </a:extLst>
          </p:cNvPr>
          <p:cNvSpPr/>
          <p:nvPr/>
        </p:nvSpPr>
        <p:spPr>
          <a:xfrm>
            <a:off x="6778519" y="4722493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2AF2C2B-A6FB-401B-9874-5DED86D99DD4}"/>
              </a:ext>
            </a:extLst>
          </p:cNvPr>
          <p:cNvSpPr/>
          <p:nvPr/>
        </p:nvSpPr>
        <p:spPr>
          <a:xfrm>
            <a:off x="6778519" y="5551168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1D9BEF-BA21-4E58-8FB4-2BF10FEE4504}"/>
              </a:ext>
            </a:extLst>
          </p:cNvPr>
          <p:cNvSpPr/>
          <p:nvPr/>
        </p:nvSpPr>
        <p:spPr>
          <a:xfrm>
            <a:off x="8164685" y="1334923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D358D3-E5FA-4E30-8CA6-810BD7E2BD69}"/>
              </a:ext>
            </a:extLst>
          </p:cNvPr>
          <p:cNvSpPr/>
          <p:nvPr/>
        </p:nvSpPr>
        <p:spPr>
          <a:xfrm>
            <a:off x="9560175" y="134444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EB24730-060B-4C5A-A1D8-6859C7C4AAEE}"/>
              </a:ext>
            </a:extLst>
          </p:cNvPr>
          <p:cNvSpPr/>
          <p:nvPr/>
        </p:nvSpPr>
        <p:spPr>
          <a:xfrm>
            <a:off x="8169347" y="217646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F0527B-D0BF-4678-9D5E-4D7AFD6AD283}"/>
              </a:ext>
            </a:extLst>
          </p:cNvPr>
          <p:cNvSpPr/>
          <p:nvPr/>
        </p:nvSpPr>
        <p:spPr>
          <a:xfrm>
            <a:off x="9560174" y="2160746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2E8FF3A-608E-41FD-A54E-B10D6125DEAC}"/>
              </a:ext>
            </a:extLst>
          </p:cNvPr>
          <p:cNvSpPr/>
          <p:nvPr/>
        </p:nvSpPr>
        <p:spPr>
          <a:xfrm>
            <a:off x="8194594" y="304418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2CDBA99-763A-40C3-AC15-174BBF6AB745}"/>
              </a:ext>
            </a:extLst>
          </p:cNvPr>
          <p:cNvSpPr/>
          <p:nvPr/>
        </p:nvSpPr>
        <p:spPr>
          <a:xfrm>
            <a:off x="9518278" y="298322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A158C8-4FAD-4AEB-A541-3D55A52F560E}"/>
              </a:ext>
            </a:extLst>
          </p:cNvPr>
          <p:cNvSpPr/>
          <p:nvPr/>
        </p:nvSpPr>
        <p:spPr>
          <a:xfrm>
            <a:off x="8179216" y="391190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197EC3-1B9A-484C-B22C-6ABD2574BFAA}"/>
              </a:ext>
            </a:extLst>
          </p:cNvPr>
          <p:cNvSpPr/>
          <p:nvPr/>
        </p:nvSpPr>
        <p:spPr>
          <a:xfrm>
            <a:off x="9534525" y="3796184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6A5CDC7-B857-4716-945E-C23C1D9867AF}"/>
              </a:ext>
            </a:extLst>
          </p:cNvPr>
          <p:cNvSpPr/>
          <p:nvPr/>
        </p:nvSpPr>
        <p:spPr>
          <a:xfrm>
            <a:off x="8194595" y="479486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6C2E47-D935-4B9B-80F2-E339A57F2C69}"/>
              </a:ext>
            </a:extLst>
          </p:cNvPr>
          <p:cNvSpPr/>
          <p:nvPr/>
        </p:nvSpPr>
        <p:spPr>
          <a:xfrm>
            <a:off x="9511182" y="477774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CF2518-714F-4466-B948-A8785464A34B}"/>
              </a:ext>
            </a:extLst>
          </p:cNvPr>
          <p:cNvSpPr/>
          <p:nvPr/>
        </p:nvSpPr>
        <p:spPr>
          <a:xfrm>
            <a:off x="8195171" y="5651644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63B7CF7-E8AA-4188-BF04-B9654821973A}"/>
              </a:ext>
            </a:extLst>
          </p:cNvPr>
          <p:cNvSpPr/>
          <p:nvPr/>
        </p:nvSpPr>
        <p:spPr>
          <a:xfrm>
            <a:off x="9560173" y="559829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A6A73B06-3289-4BB3-AD7D-03301371ED31}"/>
              </a:ext>
            </a:extLst>
          </p:cNvPr>
          <p:cNvSpPr/>
          <p:nvPr/>
        </p:nvSpPr>
        <p:spPr>
          <a:xfrm>
            <a:off x="2603141" y="165237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398958EF-5C33-47CD-9E18-C4C04DED4252}"/>
              </a:ext>
            </a:extLst>
          </p:cNvPr>
          <p:cNvSpPr/>
          <p:nvPr/>
        </p:nvSpPr>
        <p:spPr>
          <a:xfrm>
            <a:off x="3801704" y="151188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1F65911A-4441-452B-A6FF-B66331CF1E45}"/>
              </a:ext>
            </a:extLst>
          </p:cNvPr>
          <p:cNvSpPr/>
          <p:nvPr/>
        </p:nvSpPr>
        <p:spPr>
          <a:xfrm>
            <a:off x="5226330" y="160497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C05DE35B-C4FE-4098-A127-B0AED8BDC1A4}"/>
              </a:ext>
            </a:extLst>
          </p:cNvPr>
          <p:cNvSpPr/>
          <p:nvPr/>
        </p:nvSpPr>
        <p:spPr>
          <a:xfrm>
            <a:off x="6653350" y="151187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B1990E0C-4A2A-4307-8E73-12B2DD551118}"/>
              </a:ext>
            </a:extLst>
          </p:cNvPr>
          <p:cNvSpPr/>
          <p:nvPr/>
        </p:nvSpPr>
        <p:spPr>
          <a:xfrm>
            <a:off x="8025013" y="108578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C3D5331B-9A5D-46E2-8DC4-E1DE37FED426}"/>
              </a:ext>
            </a:extLst>
          </p:cNvPr>
          <p:cNvSpPr/>
          <p:nvPr/>
        </p:nvSpPr>
        <p:spPr>
          <a:xfrm>
            <a:off x="9448597" y="161922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3874731-6F96-4637-89BD-CF7F2D44809C}"/>
              </a:ext>
            </a:extLst>
          </p:cNvPr>
          <p:cNvSpPr/>
          <p:nvPr/>
        </p:nvSpPr>
        <p:spPr>
          <a:xfrm>
            <a:off x="10797382" y="6141718"/>
            <a:ext cx="1270793" cy="601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Exit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8DB845-3623-4827-82E8-895CB98BFDEE}"/>
              </a:ext>
            </a:extLst>
          </p:cNvPr>
          <p:cNvSpPr/>
          <p:nvPr/>
        </p:nvSpPr>
        <p:spPr>
          <a:xfrm>
            <a:off x="11029949" y="160497"/>
            <a:ext cx="972381" cy="1952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Red player’s turn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56FBD1-F73E-4245-8B54-B3B49E64819A}"/>
              </a:ext>
            </a:extLst>
          </p:cNvPr>
          <p:cNvSpPr txBox="1"/>
          <p:nvPr/>
        </p:nvSpPr>
        <p:spPr>
          <a:xfrm>
            <a:off x="127829" y="123824"/>
            <a:ext cx="942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hlinkClick r:id="rId2" action="ppaction://hlinksldjump"/>
              </a:rPr>
              <a:t>Somebody wins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1484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09FD4B-33C0-41BF-8B27-02B68C7D6790}"/>
              </a:ext>
            </a:extLst>
          </p:cNvPr>
          <p:cNvSpPr/>
          <p:nvPr/>
        </p:nvSpPr>
        <p:spPr>
          <a:xfrm>
            <a:off x="709295" y="1197767"/>
            <a:ext cx="10215880" cy="523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EECA5D8-92B8-4E40-8061-58CCF7853A01}"/>
              </a:ext>
            </a:extLst>
          </p:cNvPr>
          <p:cNvSpPr/>
          <p:nvPr/>
        </p:nvSpPr>
        <p:spPr>
          <a:xfrm>
            <a:off x="1409144" y="123824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CBF4F-2855-4899-A2A7-4E290F5B358B}"/>
              </a:ext>
            </a:extLst>
          </p:cNvPr>
          <p:cNvSpPr/>
          <p:nvPr/>
        </p:nvSpPr>
        <p:spPr>
          <a:xfrm>
            <a:off x="1471726" y="130016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7C5537-13A9-4AA5-8B68-046D771A4316}"/>
              </a:ext>
            </a:extLst>
          </p:cNvPr>
          <p:cNvSpPr/>
          <p:nvPr/>
        </p:nvSpPr>
        <p:spPr>
          <a:xfrm>
            <a:off x="1471726" y="2128837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C2E4D3-AC3A-4AFF-B5F3-2F27F44F44FA}"/>
              </a:ext>
            </a:extLst>
          </p:cNvPr>
          <p:cNvSpPr/>
          <p:nvPr/>
        </p:nvSpPr>
        <p:spPr>
          <a:xfrm>
            <a:off x="1471723" y="2921314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55BC45-D1DE-4B8A-A110-0DB96EBF8B3E}"/>
              </a:ext>
            </a:extLst>
          </p:cNvPr>
          <p:cNvSpPr/>
          <p:nvPr/>
        </p:nvSpPr>
        <p:spPr>
          <a:xfrm>
            <a:off x="1471723" y="3816190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9C1D36-EFEE-4F5F-9BB4-A9B6574738D1}"/>
              </a:ext>
            </a:extLst>
          </p:cNvPr>
          <p:cNvSpPr/>
          <p:nvPr/>
        </p:nvSpPr>
        <p:spPr>
          <a:xfrm>
            <a:off x="1471724" y="4674868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EA39D3-C96E-449E-89F4-C4B92794B965}"/>
              </a:ext>
            </a:extLst>
          </p:cNvPr>
          <p:cNvSpPr/>
          <p:nvPr/>
        </p:nvSpPr>
        <p:spPr>
          <a:xfrm>
            <a:off x="1471724" y="5503543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EEE07E-B629-4EB4-8422-7F4E40CAE447}"/>
              </a:ext>
            </a:extLst>
          </p:cNvPr>
          <p:cNvSpPr/>
          <p:nvPr/>
        </p:nvSpPr>
        <p:spPr>
          <a:xfrm>
            <a:off x="5351498" y="562927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7D0ED7-486F-4C08-A078-01A6DA5495EC}"/>
              </a:ext>
            </a:extLst>
          </p:cNvPr>
          <p:cNvSpPr/>
          <p:nvPr/>
        </p:nvSpPr>
        <p:spPr>
          <a:xfrm>
            <a:off x="5329552" y="1296826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222104-721F-4FD2-8CEF-AAF73CFAE527}"/>
              </a:ext>
            </a:extLst>
          </p:cNvPr>
          <p:cNvSpPr/>
          <p:nvPr/>
        </p:nvSpPr>
        <p:spPr>
          <a:xfrm>
            <a:off x="5351498" y="2013110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0A7774-A43C-4707-B035-B72029DBC812}"/>
              </a:ext>
            </a:extLst>
          </p:cNvPr>
          <p:cNvSpPr/>
          <p:nvPr/>
        </p:nvSpPr>
        <p:spPr>
          <a:xfrm>
            <a:off x="5365224" y="2814637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6C02EE-5DE0-49E2-9283-D91C6E2E5EAE}"/>
              </a:ext>
            </a:extLst>
          </p:cNvPr>
          <p:cNvSpPr/>
          <p:nvPr/>
        </p:nvSpPr>
        <p:spPr>
          <a:xfrm>
            <a:off x="5332616" y="375570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A638DF-5EEA-4084-BF03-79A271F5B92B}"/>
              </a:ext>
            </a:extLst>
          </p:cNvPr>
          <p:cNvSpPr/>
          <p:nvPr/>
        </p:nvSpPr>
        <p:spPr>
          <a:xfrm>
            <a:off x="5324228" y="4755828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F533D2-F62A-41C3-8E60-DA9F2F5727D5}"/>
              </a:ext>
            </a:extLst>
          </p:cNvPr>
          <p:cNvSpPr/>
          <p:nvPr/>
        </p:nvSpPr>
        <p:spPr>
          <a:xfrm>
            <a:off x="2712528" y="1296824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E0DAC7-23AF-4AFC-A514-86DC5E561162}"/>
              </a:ext>
            </a:extLst>
          </p:cNvPr>
          <p:cNvSpPr/>
          <p:nvPr/>
        </p:nvSpPr>
        <p:spPr>
          <a:xfrm>
            <a:off x="3889939" y="129682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F7F9A3-FF63-4DC5-8985-B22D34E115ED}"/>
              </a:ext>
            </a:extLst>
          </p:cNvPr>
          <p:cNvSpPr/>
          <p:nvPr/>
        </p:nvSpPr>
        <p:spPr>
          <a:xfrm>
            <a:off x="2712528" y="2128837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26A834-92C0-41F1-A652-FBD5664841CC}"/>
              </a:ext>
            </a:extLst>
          </p:cNvPr>
          <p:cNvSpPr/>
          <p:nvPr/>
        </p:nvSpPr>
        <p:spPr>
          <a:xfrm>
            <a:off x="3889938" y="211312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4E69CC-E1E2-49DD-8C05-6F22B7D895C1}"/>
              </a:ext>
            </a:extLst>
          </p:cNvPr>
          <p:cNvSpPr/>
          <p:nvPr/>
        </p:nvSpPr>
        <p:spPr>
          <a:xfrm>
            <a:off x="2665726" y="295513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5CB25C-3CD3-4D10-A0DC-112F9F63F2E3}"/>
              </a:ext>
            </a:extLst>
          </p:cNvPr>
          <p:cNvSpPr/>
          <p:nvPr/>
        </p:nvSpPr>
        <p:spPr>
          <a:xfrm>
            <a:off x="3848042" y="293560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DEEBE9-96BF-45C8-BB54-BE9949DC2D49}"/>
              </a:ext>
            </a:extLst>
          </p:cNvPr>
          <p:cNvSpPr/>
          <p:nvPr/>
        </p:nvSpPr>
        <p:spPr>
          <a:xfrm>
            <a:off x="2616871" y="3790030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9667F8-292D-4F38-B3BF-67E2BF3BB6B5}"/>
              </a:ext>
            </a:extLst>
          </p:cNvPr>
          <p:cNvSpPr/>
          <p:nvPr/>
        </p:nvSpPr>
        <p:spPr>
          <a:xfrm>
            <a:off x="3864289" y="3748560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1C6334-0CC0-4E9F-82F6-BAC2376FAD19}"/>
              </a:ext>
            </a:extLst>
          </p:cNvPr>
          <p:cNvSpPr/>
          <p:nvPr/>
        </p:nvSpPr>
        <p:spPr>
          <a:xfrm>
            <a:off x="2631863" y="476482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DB1959-27B9-4CF0-8FF6-58B63591E139}"/>
              </a:ext>
            </a:extLst>
          </p:cNvPr>
          <p:cNvSpPr/>
          <p:nvPr/>
        </p:nvSpPr>
        <p:spPr>
          <a:xfrm>
            <a:off x="3908152" y="4673443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59F693-5149-4D6E-BF7A-088F8FD41910}"/>
              </a:ext>
            </a:extLst>
          </p:cNvPr>
          <p:cNvSpPr/>
          <p:nvPr/>
        </p:nvSpPr>
        <p:spPr>
          <a:xfrm>
            <a:off x="2619846" y="5578828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8CD025-2D90-4010-ADD9-EF5F0AEF5F5C}"/>
              </a:ext>
            </a:extLst>
          </p:cNvPr>
          <p:cNvSpPr/>
          <p:nvPr/>
        </p:nvSpPr>
        <p:spPr>
          <a:xfrm>
            <a:off x="3889937" y="555067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C208BD-4389-427D-AFBA-ACEF2BF7573B}"/>
              </a:ext>
            </a:extLst>
          </p:cNvPr>
          <p:cNvSpPr/>
          <p:nvPr/>
        </p:nvSpPr>
        <p:spPr>
          <a:xfrm>
            <a:off x="6778521" y="1347787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6CFB8DF-5B1E-4B53-97EA-D477145BB87E}"/>
              </a:ext>
            </a:extLst>
          </p:cNvPr>
          <p:cNvSpPr/>
          <p:nvPr/>
        </p:nvSpPr>
        <p:spPr>
          <a:xfrm>
            <a:off x="6778521" y="217646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0B8E1F0-6064-4EFC-9A90-91434574E347}"/>
              </a:ext>
            </a:extLst>
          </p:cNvPr>
          <p:cNvSpPr/>
          <p:nvPr/>
        </p:nvSpPr>
        <p:spPr>
          <a:xfrm>
            <a:off x="6778518" y="296893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1A9CC55-7B87-42AF-AFF8-444ACC5BD902}"/>
              </a:ext>
            </a:extLst>
          </p:cNvPr>
          <p:cNvSpPr/>
          <p:nvPr/>
        </p:nvSpPr>
        <p:spPr>
          <a:xfrm>
            <a:off x="6778518" y="386381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BC03FC3-E376-4B6D-BDE0-AA45662B30E6}"/>
              </a:ext>
            </a:extLst>
          </p:cNvPr>
          <p:cNvSpPr/>
          <p:nvPr/>
        </p:nvSpPr>
        <p:spPr>
          <a:xfrm>
            <a:off x="6778519" y="4722493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2AF2C2B-A6FB-401B-9874-5DED86D99DD4}"/>
              </a:ext>
            </a:extLst>
          </p:cNvPr>
          <p:cNvSpPr/>
          <p:nvPr/>
        </p:nvSpPr>
        <p:spPr>
          <a:xfrm>
            <a:off x="6778519" y="5551168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1D9BEF-BA21-4E58-8FB4-2BF10FEE4504}"/>
              </a:ext>
            </a:extLst>
          </p:cNvPr>
          <p:cNvSpPr/>
          <p:nvPr/>
        </p:nvSpPr>
        <p:spPr>
          <a:xfrm>
            <a:off x="8164685" y="1334923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D358D3-E5FA-4E30-8CA6-810BD7E2BD69}"/>
              </a:ext>
            </a:extLst>
          </p:cNvPr>
          <p:cNvSpPr/>
          <p:nvPr/>
        </p:nvSpPr>
        <p:spPr>
          <a:xfrm>
            <a:off x="9560175" y="134444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EB24730-060B-4C5A-A1D8-6859C7C4AAEE}"/>
              </a:ext>
            </a:extLst>
          </p:cNvPr>
          <p:cNvSpPr/>
          <p:nvPr/>
        </p:nvSpPr>
        <p:spPr>
          <a:xfrm>
            <a:off x="8169347" y="217646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F0527B-D0BF-4678-9D5E-4D7AFD6AD283}"/>
              </a:ext>
            </a:extLst>
          </p:cNvPr>
          <p:cNvSpPr/>
          <p:nvPr/>
        </p:nvSpPr>
        <p:spPr>
          <a:xfrm>
            <a:off x="9560174" y="2160746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2E8FF3A-608E-41FD-A54E-B10D6125DEAC}"/>
              </a:ext>
            </a:extLst>
          </p:cNvPr>
          <p:cNvSpPr/>
          <p:nvPr/>
        </p:nvSpPr>
        <p:spPr>
          <a:xfrm>
            <a:off x="8194594" y="304418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2CDBA99-763A-40C3-AC15-174BBF6AB745}"/>
              </a:ext>
            </a:extLst>
          </p:cNvPr>
          <p:cNvSpPr/>
          <p:nvPr/>
        </p:nvSpPr>
        <p:spPr>
          <a:xfrm>
            <a:off x="9518278" y="298322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A158C8-4FAD-4AEB-A541-3D55A52F560E}"/>
              </a:ext>
            </a:extLst>
          </p:cNvPr>
          <p:cNvSpPr/>
          <p:nvPr/>
        </p:nvSpPr>
        <p:spPr>
          <a:xfrm>
            <a:off x="8179216" y="391190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2197EC3-1B9A-484C-B22C-6ABD2574BFAA}"/>
              </a:ext>
            </a:extLst>
          </p:cNvPr>
          <p:cNvSpPr/>
          <p:nvPr/>
        </p:nvSpPr>
        <p:spPr>
          <a:xfrm>
            <a:off x="9534525" y="3796184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6A5CDC7-B857-4716-945E-C23C1D9867AF}"/>
              </a:ext>
            </a:extLst>
          </p:cNvPr>
          <p:cNvSpPr/>
          <p:nvPr/>
        </p:nvSpPr>
        <p:spPr>
          <a:xfrm>
            <a:off x="8194595" y="4794865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6C2E47-D935-4B9B-80F2-E339A57F2C69}"/>
              </a:ext>
            </a:extLst>
          </p:cNvPr>
          <p:cNvSpPr/>
          <p:nvPr/>
        </p:nvSpPr>
        <p:spPr>
          <a:xfrm>
            <a:off x="9511182" y="4777742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8CF2518-714F-4466-B948-A8785464A34B}"/>
              </a:ext>
            </a:extLst>
          </p:cNvPr>
          <p:cNvSpPr/>
          <p:nvPr/>
        </p:nvSpPr>
        <p:spPr>
          <a:xfrm>
            <a:off x="8195171" y="5651644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63B7CF7-E8AA-4188-BF04-B9654821973A}"/>
              </a:ext>
            </a:extLst>
          </p:cNvPr>
          <p:cNvSpPr/>
          <p:nvPr/>
        </p:nvSpPr>
        <p:spPr>
          <a:xfrm>
            <a:off x="9560173" y="5598299"/>
            <a:ext cx="646357" cy="638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A6A73B06-3289-4BB3-AD7D-03301371ED31}"/>
              </a:ext>
            </a:extLst>
          </p:cNvPr>
          <p:cNvSpPr/>
          <p:nvPr/>
        </p:nvSpPr>
        <p:spPr>
          <a:xfrm>
            <a:off x="2603141" y="165237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398958EF-5C33-47CD-9E18-C4C04DED4252}"/>
              </a:ext>
            </a:extLst>
          </p:cNvPr>
          <p:cNvSpPr/>
          <p:nvPr/>
        </p:nvSpPr>
        <p:spPr>
          <a:xfrm>
            <a:off x="3801704" y="151188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1F65911A-4441-452B-A6FF-B66331CF1E45}"/>
              </a:ext>
            </a:extLst>
          </p:cNvPr>
          <p:cNvSpPr/>
          <p:nvPr/>
        </p:nvSpPr>
        <p:spPr>
          <a:xfrm>
            <a:off x="5226330" y="160497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C05DE35B-C4FE-4098-A127-B0AED8BDC1A4}"/>
              </a:ext>
            </a:extLst>
          </p:cNvPr>
          <p:cNvSpPr/>
          <p:nvPr/>
        </p:nvSpPr>
        <p:spPr>
          <a:xfrm>
            <a:off x="6653350" y="151187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B1990E0C-4A2A-4307-8E73-12B2DD551118}"/>
              </a:ext>
            </a:extLst>
          </p:cNvPr>
          <p:cNvSpPr/>
          <p:nvPr/>
        </p:nvSpPr>
        <p:spPr>
          <a:xfrm>
            <a:off x="8025013" y="108578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C3D5331B-9A5D-46E2-8DC4-E1DE37FED426}"/>
              </a:ext>
            </a:extLst>
          </p:cNvPr>
          <p:cNvSpPr/>
          <p:nvPr/>
        </p:nvSpPr>
        <p:spPr>
          <a:xfrm>
            <a:off x="9448597" y="161922"/>
            <a:ext cx="771525" cy="88582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800" dirty="0"/>
              <a:t>drop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3874731-6F96-4637-89BD-CF7F2D44809C}"/>
              </a:ext>
            </a:extLst>
          </p:cNvPr>
          <p:cNvSpPr/>
          <p:nvPr/>
        </p:nvSpPr>
        <p:spPr>
          <a:xfrm>
            <a:off x="10797382" y="6141718"/>
            <a:ext cx="1270793" cy="601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Exit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8DB845-3623-4827-82E8-895CB98BFDEE}"/>
              </a:ext>
            </a:extLst>
          </p:cNvPr>
          <p:cNvSpPr/>
          <p:nvPr/>
        </p:nvSpPr>
        <p:spPr>
          <a:xfrm>
            <a:off x="11029949" y="160497"/>
            <a:ext cx="972381" cy="1952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Red player’s turn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B4AC3-D021-4425-AC32-44B1B80830DC}"/>
              </a:ext>
            </a:extLst>
          </p:cNvPr>
          <p:cNvSpPr/>
          <p:nvPr/>
        </p:nvSpPr>
        <p:spPr>
          <a:xfrm>
            <a:off x="2050990" y="1940921"/>
            <a:ext cx="7146254" cy="3631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4800" dirty="0"/>
              <a:t>Red Wins!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42C43-57F6-40AC-9D99-C9E142F11C91}"/>
              </a:ext>
            </a:extLst>
          </p:cNvPr>
          <p:cNvSpPr/>
          <p:nvPr/>
        </p:nvSpPr>
        <p:spPr>
          <a:xfrm>
            <a:off x="2785505" y="2990354"/>
            <a:ext cx="2012290" cy="898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hlinkClick r:id="rId2" action="ppaction://hlinksldjump"/>
              </a:rPr>
              <a:t>Play Again</a:t>
            </a:r>
            <a:endParaRPr lang="en-CA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FB51C0-9649-4A47-A993-2CC0541CDE21}"/>
              </a:ext>
            </a:extLst>
          </p:cNvPr>
          <p:cNvSpPr/>
          <p:nvPr/>
        </p:nvSpPr>
        <p:spPr>
          <a:xfrm>
            <a:off x="6394016" y="3035140"/>
            <a:ext cx="2012290" cy="898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>
                <a:hlinkClick r:id="rId3" action="ppaction://hlinksldjump"/>
              </a:rPr>
              <a:t>Main Menu</a:t>
            </a:r>
            <a:endParaRPr lang="en-CA" sz="2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DF4854-A443-47AD-86EA-73C3A0565FB9}"/>
              </a:ext>
            </a:extLst>
          </p:cNvPr>
          <p:cNvSpPr/>
          <p:nvPr/>
        </p:nvSpPr>
        <p:spPr>
          <a:xfrm>
            <a:off x="4881287" y="4466066"/>
            <a:ext cx="1609167" cy="66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70822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Zoltan Biro</dc:creator>
  <cp:lastModifiedBy>Zoltan Biro</cp:lastModifiedBy>
  <cp:revision>4</cp:revision>
  <dcterms:created xsi:type="dcterms:W3CDTF">2021-01-06T14:39:11Z</dcterms:created>
  <dcterms:modified xsi:type="dcterms:W3CDTF">2021-01-06T15:43:46Z</dcterms:modified>
</cp:coreProperties>
</file>