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8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915A5A-5DCE-439C-A6FC-1A22B7F7B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7824175-F3C9-4352-A849-EAF8E154B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61E3B4-BAEA-42E5-A02E-3931C3D0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E99E-BEC5-46CA-BD2D-C00E6EBBD279}" type="datetimeFigureOut">
              <a:rPr lang="hu-HU" smtClean="0"/>
              <a:t>2021. 01. 11.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2A7A75-B348-4A5F-9D38-AF667228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36CE60-7567-43BC-8297-7E143BA4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71A3-5DE6-4EFC-A26C-B57360440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914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FE0857-143D-4489-8DF1-AE8CF8E9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B8D600-7B8B-44D5-8285-3AB43F78B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09F7EE-A80A-4859-8E56-ACF768DC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E99E-BEC5-46CA-BD2D-C00E6EBBD279}" type="datetimeFigureOut">
              <a:rPr lang="hu-HU" smtClean="0"/>
              <a:t>2021. 01. 11.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FB5163-B511-48A0-BE98-26918500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D98093-C1E1-4A72-893F-C1246379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71A3-5DE6-4EFC-A26C-B57360440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190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26AC765-6341-4415-9EDE-2D7D1AB10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82AEE18-E5A2-4790-ADD6-BBFFD9E4B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289E79-BFF2-4AFD-9237-A6A4BE49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E99E-BEC5-46CA-BD2D-C00E6EBBD279}" type="datetimeFigureOut">
              <a:rPr lang="hu-HU" smtClean="0"/>
              <a:t>2021. 01. 11.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FA7B15-045E-4A27-BB0D-D3407E3F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7F7FDD-AEC1-4A0C-8BAF-E5C29C0D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71A3-5DE6-4EFC-A26C-B57360440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6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DC307C-8389-4C55-8DD5-DB3C25EF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59A803-BA05-4969-B889-2C5F23A7B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2FFB38-670C-4353-89E0-FC5B8D5D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E99E-BEC5-46CA-BD2D-C00E6EBBD279}" type="datetimeFigureOut">
              <a:rPr lang="hu-HU" smtClean="0"/>
              <a:t>2021. 01. 11.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A614E6-DEC6-48CF-91ED-6B8C32AA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8382E4-7556-44FF-9A4F-A1A93DB6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71A3-5DE6-4EFC-A26C-B57360440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057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9035AE-9D46-4FDE-9CBE-E8E42BA3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34B9959-94BD-4343-A1D7-E989A134B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1F987F-3423-46BC-9FB4-1421707A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E99E-BEC5-46CA-BD2D-C00E6EBBD279}" type="datetimeFigureOut">
              <a:rPr lang="hu-HU" smtClean="0"/>
              <a:t>2021. 01. 11.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687586-C430-4AFA-86FD-4AA5F5C0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37EE8E-611E-4CCA-9748-8C799B05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71A3-5DE6-4EFC-A26C-B57360440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78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ED1285-B1C6-421B-89F3-9E3204E2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9897F9-553A-433F-8A0D-5E1780084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B072901-3185-4F36-8D51-40DF2081B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DF23E23-A771-4BA8-B27C-D8BB453E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E99E-BEC5-46CA-BD2D-C00E6EBBD279}" type="datetimeFigureOut">
              <a:rPr lang="hu-HU" smtClean="0"/>
              <a:t>2021. 01. 11.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4B29A0C-B3BF-496A-9638-3E21123E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300F598-38DC-4611-BDF4-1536E63C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71A3-5DE6-4EFC-A26C-B57360440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19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8173C3-C82E-4BCD-9352-658326CF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8BE68F-FA24-40DC-BFEB-509B0E03D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0B7A9D5-9DB3-4271-A745-78CC5E7BC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20CB0BF-301D-409E-9989-8CDB20C7D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20DB374-B4E1-47C9-89B6-CED3C0511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9223CA0-6F0D-4581-A5E2-46C84324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E99E-BEC5-46CA-BD2D-C00E6EBBD279}" type="datetimeFigureOut">
              <a:rPr lang="hu-HU" smtClean="0"/>
              <a:t>2021. 01. 11.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E0C4812-BF3F-45E9-9D69-4B5CD7C9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042D048-536A-4899-B67D-A6378ACE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71A3-5DE6-4EFC-A26C-B57360440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45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972FED-A7AD-4C68-8EF2-F2766278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C1350CA-0B72-419D-8658-84A6FC89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E99E-BEC5-46CA-BD2D-C00E6EBBD279}" type="datetimeFigureOut">
              <a:rPr lang="hu-HU" smtClean="0"/>
              <a:t>2021. 01. 11.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A9574FA-4A66-4076-A015-44E63912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0181F20-E616-4446-AC38-CBC0429C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71A3-5DE6-4EFC-A26C-B57360440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17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0788E6F-94FB-4A78-82CF-E3AAD9E0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E99E-BEC5-46CA-BD2D-C00E6EBBD279}" type="datetimeFigureOut">
              <a:rPr lang="hu-HU" smtClean="0"/>
              <a:t>2021. 01. 11.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5F71420-2CA2-456D-8AE3-026EF29B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EED9B0F-A3C2-45DC-88E0-868F8429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71A3-5DE6-4EFC-A26C-B57360440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569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1417B7-E799-4B9E-9845-08EC7AD5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0E6196-AC7B-4C4C-8718-F6BCDD2A7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3FAF4F6-3EC4-4ED0-97D9-FFDE19A77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4296A7-EDD4-4CE6-9066-B95D507A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E99E-BEC5-46CA-BD2D-C00E6EBBD279}" type="datetimeFigureOut">
              <a:rPr lang="hu-HU" smtClean="0"/>
              <a:t>2021. 01. 11.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A7D67C-9A62-43AD-B49C-FD256393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E9C652-0FC6-42E9-8021-DB01124B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71A3-5DE6-4EFC-A26C-B57360440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44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4EF099-D078-4B44-90FC-5DD7EF2B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96799C8-0EAD-491B-B9B1-35D27048C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5244B62-A317-4E97-9919-B283D77DC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0BBBAF-0D41-41D4-BB45-09167295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E99E-BEC5-46CA-BD2D-C00E6EBBD279}" type="datetimeFigureOut">
              <a:rPr lang="hu-HU" smtClean="0"/>
              <a:t>2021. 01. 11.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D713FD7-9E56-43F0-9463-B34B089F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FADCDB-C85C-4081-BD05-472D1963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71A3-5DE6-4EFC-A26C-B57360440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458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D8E2718-A8DE-4EA1-8A71-D8422862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2A7390-755A-4D05-B1CF-D2ACCBA22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14145A-A12F-447B-8BCA-6D6CE2442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7E99E-BEC5-46CA-BD2D-C00E6EBBD279}" type="datetimeFigureOut">
              <a:rPr lang="hu-HU" smtClean="0"/>
              <a:t>2021. 01. 11.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040413-ADA0-4CE0-8972-637DAF05F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69B4FF-D772-4C46-8FE4-ECB3FAF1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671A3-5DE6-4EFC-A26C-B57360440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03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108EE8E-B8CF-4EE1-92D5-4026B049A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hu-HU" sz="5200">
                <a:solidFill>
                  <a:schemeClr val="tx2"/>
                </a:solidFill>
              </a:rPr>
              <a:t>Kaggle-Gfootball</a:t>
            </a:r>
            <a:r>
              <a:rPr lang="hu-HU" sz="5200" dirty="0">
                <a:solidFill>
                  <a:schemeClr val="tx2"/>
                </a:solidFill>
              </a:rPr>
              <a:t> verseny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C4D5D77-3FEB-4B6E-9AD7-C420AFDE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hu-HU" sz="1300">
                <a:solidFill>
                  <a:schemeClr val="tx2"/>
                </a:solidFill>
              </a:rPr>
              <a:t>Deep-Learning a gyakorlatban Python és Lua alapokon tárgy házi feladata</a:t>
            </a:r>
          </a:p>
          <a:p>
            <a:r>
              <a:rPr lang="hu-HU" sz="1300">
                <a:solidFill>
                  <a:schemeClr val="tx2"/>
                </a:solidFill>
              </a:rPr>
              <a:t>Dominguez Zoltán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56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C951CF-2EFE-4ACF-B504-460CF4E9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395"/>
            <a:ext cx="12186807" cy="7696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Téma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Kép 4" descr="A képen szöveg, stadion látható&#10;&#10;Automatikusan generált leírás">
            <a:extLst>
              <a:ext uri="{FF2B5EF4-FFF2-40B4-BE49-F238E27FC236}">
                <a16:creationId xmlns:a16="http://schemas.microsoft.com/office/drawing/2014/main" id="{A15E3C11-E491-41AE-8FC7-9C6CAF4CA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80" y="1268887"/>
            <a:ext cx="8325645" cy="485229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686E6C8-7B6A-4987-840B-97DD016D262D}"/>
              </a:ext>
            </a:extLst>
          </p:cNvPr>
          <p:cNvSpPr txBox="1"/>
          <p:nvPr/>
        </p:nvSpPr>
        <p:spPr>
          <a:xfrm>
            <a:off x="2857714" y="6304003"/>
            <a:ext cx="64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Forrás: https://www.kaggle.com/c/google-football</a:t>
            </a:r>
          </a:p>
        </p:txBody>
      </p:sp>
    </p:spTree>
    <p:extLst>
      <p:ext uri="{BB962C8B-B14F-4D97-AF65-F5344CB8AC3E}">
        <p14:creationId xmlns:p14="http://schemas.microsoft.com/office/powerpoint/2010/main" val="427219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73994E1-29E4-4B35-8D6A-42AB7F85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-521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Korábbi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munkák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Tartalom helye 4" descr="A képen szöveg, monitor, képernyő, képernyőkép látható&#10;&#10;Automatikusan generált leírás">
            <a:extLst>
              <a:ext uri="{FF2B5EF4-FFF2-40B4-BE49-F238E27FC236}">
                <a16:creationId xmlns:a16="http://schemas.microsoft.com/office/drawing/2014/main" id="{9A4D4DBD-6C43-4392-986E-F00846148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648" y="1691206"/>
            <a:ext cx="7404398" cy="4164973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67EF84E-9B18-47C8-90D3-86E865621DF8}"/>
              </a:ext>
            </a:extLst>
          </p:cNvPr>
          <p:cNvSpPr txBox="1"/>
          <p:nvPr/>
        </p:nvSpPr>
        <p:spPr>
          <a:xfrm>
            <a:off x="2588212" y="5810058"/>
            <a:ext cx="7015271" cy="682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2"/>
                </a:solidFill>
              </a:rPr>
              <a:t>Forrás</a:t>
            </a:r>
            <a:r>
              <a:rPr lang="en-US" dirty="0">
                <a:solidFill>
                  <a:schemeClr val="tx2"/>
                </a:solidFill>
              </a:rPr>
              <a:t>: https://www.kaggle.com/c/google-football/notebooks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396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BD1C4A2-89C5-4495-8E95-A75833911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3" b="1259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FCEAC6D-BAB0-40A1-B16C-86E2934A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Saját vizualizáció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6773A9-97F0-444E-BAA2-12F40860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SMM</a:t>
            </a:r>
            <a:r>
              <a:rPr lang="hu-HU" sz="2000" dirty="0"/>
              <a:t> reprezentáció</a:t>
            </a:r>
            <a:endParaRPr lang="en-US" sz="2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53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B54839C-252B-4671-8555-63E8B130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499" y="54219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hu-HU" sz="3600" dirty="0">
                <a:solidFill>
                  <a:schemeClr val="tx2"/>
                </a:solidFill>
              </a:rPr>
              <a:t>RL Modell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E62963-CE39-4A9A-B5FC-A4EBA711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199" y="2979336"/>
            <a:ext cx="9448801" cy="3256364"/>
          </a:xfrm>
        </p:spPr>
        <p:txBody>
          <a:bodyPr anchor="t">
            <a:normAutofit fontScale="25000" lnSpcReduction="20000"/>
          </a:bodyPr>
          <a:lstStyle/>
          <a:p>
            <a:pPr marL="0" indent="0">
              <a:spcBef>
                <a:spcPts val="600"/>
              </a:spcBef>
              <a:buNone/>
              <a:tabLst>
                <a:tab pos="540385" algn="l"/>
                <a:tab pos="900430" algn="l"/>
                <a:tab pos="1260475" algn="l"/>
                <a:tab pos="1620520" algn="l"/>
                <a:tab pos="1980565" algn="l"/>
                <a:tab pos="2340610" algn="l"/>
                <a:tab pos="2700655" algn="l"/>
                <a:tab pos="3060700" algn="l"/>
                <a:tab pos="3420745" algn="l"/>
                <a:tab pos="3780790" algn="l"/>
              </a:tabLst>
            </a:pPr>
            <a:r>
              <a:rPr lang="en-GB" sz="72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DistributionalDuelingDQN</a:t>
            </a: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  <a:tabLst>
                <a:tab pos="540385" algn="l"/>
                <a:tab pos="900430" algn="l"/>
                <a:tab pos="1260475" algn="l"/>
                <a:tab pos="1620520" algn="l"/>
                <a:tab pos="1980565" algn="l"/>
                <a:tab pos="2340610" algn="l"/>
                <a:tab pos="2700655" algn="l"/>
                <a:tab pos="3060700" algn="l"/>
                <a:tab pos="3420745" algn="l"/>
                <a:tab pos="3780790" algn="l"/>
              </a:tabLst>
            </a:pP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GB" sz="72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conv_layers</a:t>
            </a: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GB" sz="72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ModuleList</a:t>
            </a: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  <a:tabLst>
                <a:tab pos="540385" algn="l"/>
                <a:tab pos="900430" algn="l"/>
                <a:tab pos="1260475" algn="l"/>
                <a:tab pos="1620520" algn="l"/>
                <a:tab pos="1980565" algn="l"/>
                <a:tab pos="2340610" algn="l"/>
                <a:tab pos="2700655" algn="l"/>
                <a:tab pos="3060700" algn="l"/>
                <a:tab pos="3420745" algn="l"/>
                <a:tab pos="3780790" algn="l"/>
              </a:tabLst>
            </a:pP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(0): Conv2d(4, 32, </a:t>
            </a:r>
            <a:r>
              <a:rPr lang="en-GB" sz="72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kernel_size</a:t>
            </a: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=(8, 8), stride=(4, 4))</a:t>
            </a:r>
          </a:p>
          <a:p>
            <a:pPr marL="0" indent="0">
              <a:buNone/>
              <a:tabLst>
                <a:tab pos="540385" algn="l"/>
                <a:tab pos="900430" algn="l"/>
                <a:tab pos="1260475" algn="l"/>
                <a:tab pos="1620520" algn="l"/>
                <a:tab pos="1980565" algn="l"/>
                <a:tab pos="2340610" algn="l"/>
                <a:tab pos="2700655" algn="l"/>
                <a:tab pos="3060700" algn="l"/>
                <a:tab pos="3420745" algn="l"/>
                <a:tab pos="3780790" algn="l"/>
              </a:tabLst>
            </a:pP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(1): Conv2d(32, 64, </a:t>
            </a:r>
            <a:r>
              <a:rPr lang="en-GB" sz="72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kernel_size</a:t>
            </a: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=(4, 4), stride=(2, 2))</a:t>
            </a:r>
          </a:p>
          <a:p>
            <a:pPr marL="0" indent="0">
              <a:buNone/>
              <a:tabLst>
                <a:tab pos="540385" algn="l"/>
                <a:tab pos="900430" algn="l"/>
                <a:tab pos="1260475" algn="l"/>
                <a:tab pos="1620520" algn="l"/>
                <a:tab pos="1980565" algn="l"/>
                <a:tab pos="2340610" algn="l"/>
                <a:tab pos="2700655" algn="l"/>
                <a:tab pos="3060700" algn="l"/>
                <a:tab pos="3420745" algn="l"/>
                <a:tab pos="3780790" algn="l"/>
              </a:tabLst>
            </a:pP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(2): Conv2d(64, 64, </a:t>
            </a:r>
            <a:r>
              <a:rPr lang="en-GB" sz="72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kernel_size</a:t>
            </a: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=(3, 3), stride=(1, 1))</a:t>
            </a:r>
          </a:p>
          <a:p>
            <a:pPr marL="0" indent="0">
              <a:buNone/>
              <a:tabLst>
                <a:tab pos="540385" algn="l"/>
                <a:tab pos="900430" algn="l"/>
                <a:tab pos="1260475" algn="l"/>
                <a:tab pos="1620520" algn="l"/>
                <a:tab pos="1980565" algn="l"/>
                <a:tab pos="2340610" algn="l"/>
                <a:tab pos="2700655" algn="l"/>
                <a:tab pos="3060700" algn="l"/>
                <a:tab pos="3420745" algn="l"/>
                <a:tab pos="3780790" algn="l"/>
              </a:tabLst>
            </a:pP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)</a:t>
            </a:r>
          </a:p>
          <a:p>
            <a:pPr marL="0" indent="0">
              <a:buNone/>
              <a:tabLst>
                <a:tab pos="540385" algn="l"/>
                <a:tab pos="900430" algn="l"/>
                <a:tab pos="1260475" algn="l"/>
                <a:tab pos="1620520" algn="l"/>
                <a:tab pos="1980565" algn="l"/>
                <a:tab pos="2340610" algn="l"/>
                <a:tab pos="2700655" algn="l"/>
                <a:tab pos="3060700" algn="l"/>
                <a:tab pos="3420745" algn="l"/>
                <a:tab pos="3780790" algn="l"/>
              </a:tabLst>
            </a:pP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GB" sz="72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main_stream</a:t>
            </a: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Linear(</a:t>
            </a:r>
            <a:r>
              <a:rPr lang="en-GB" sz="72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in_features</a:t>
            </a: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=3136, </a:t>
            </a:r>
            <a:r>
              <a:rPr lang="en-GB" sz="72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out_features</a:t>
            </a: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=1024, bias=True)</a:t>
            </a:r>
          </a:p>
          <a:p>
            <a:pPr marL="0" indent="0">
              <a:buNone/>
              <a:tabLst>
                <a:tab pos="540385" algn="l"/>
                <a:tab pos="900430" algn="l"/>
                <a:tab pos="1260475" algn="l"/>
                <a:tab pos="1620520" algn="l"/>
                <a:tab pos="1980565" algn="l"/>
                <a:tab pos="2340610" algn="l"/>
                <a:tab pos="2700655" algn="l"/>
                <a:tab pos="3060700" algn="l"/>
                <a:tab pos="3420745" algn="l"/>
                <a:tab pos="3780790" algn="l"/>
              </a:tabLst>
            </a:pP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GB" sz="72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a_stream</a:t>
            </a: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Linear(</a:t>
            </a:r>
            <a:r>
              <a:rPr lang="en-GB" sz="72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in_features</a:t>
            </a: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=512, </a:t>
            </a:r>
            <a:r>
              <a:rPr lang="en-GB" sz="72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out_features</a:t>
            </a: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=969, bias=True)</a:t>
            </a:r>
          </a:p>
          <a:p>
            <a:pPr marL="0" indent="0">
              <a:buNone/>
              <a:tabLst>
                <a:tab pos="540385" algn="l"/>
                <a:tab pos="900430" algn="l"/>
                <a:tab pos="1260475" algn="l"/>
                <a:tab pos="1620520" algn="l"/>
                <a:tab pos="1980565" algn="l"/>
                <a:tab pos="2340610" algn="l"/>
                <a:tab pos="2700655" algn="l"/>
                <a:tab pos="3060700" algn="l"/>
                <a:tab pos="3420745" algn="l"/>
                <a:tab pos="3780790" algn="l"/>
              </a:tabLst>
            </a:pP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GB" sz="72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v_stream</a:t>
            </a: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Linear(</a:t>
            </a:r>
            <a:r>
              <a:rPr lang="en-GB" sz="72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in_features</a:t>
            </a: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=512, </a:t>
            </a:r>
            <a:r>
              <a:rPr lang="en-GB" sz="7200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out_features</a:t>
            </a: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=51, bias=True)</a:t>
            </a:r>
          </a:p>
          <a:p>
            <a:pPr marL="0" indent="0">
              <a:spcAft>
                <a:spcPts val="1200"/>
              </a:spcAft>
              <a:buNone/>
              <a:tabLst>
                <a:tab pos="540385" algn="l"/>
                <a:tab pos="900430" algn="l"/>
                <a:tab pos="1260475" algn="l"/>
                <a:tab pos="1620520" algn="l"/>
                <a:tab pos="1980565" algn="l"/>
                <a:tab pos="2340610" algn="l"/>
                <a:tab pos="2700655" algn="l"/>
                <a:tab pos="3060700" algn="l"/>
                <a:tab pos="3420745" algn="l"/>
                <a:tab pos="3780790" algn="l"/>
              </a:tabLst>
            </a:pPr>
            <a:r>
              <a:rPr lang="en-GB" sz="720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hu-HU" sz="7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920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334FCB2-56B1-4AD8-96E9-DF434333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Kiértékelés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C461212-ACDE-42C7-A25F-D342309128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6923" y="2633472"/>
            <a:ext cx="9255105" cy="3586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581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394D933A-E036-4102-97FD-4FF382C7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250" y="82026"/>
            <a:ext cx="6105194" cy="959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Tervek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artalom helye 2">
            <a:extLst>
              <a:ext uri="{FF2B5EF4-FFF2-40B4-BE49-F238E27FC236}">
                <a16:creationId xmlns:a16="http://schemas.microsoft.com/office/drawing/2014/main" id="{08AE7881-C339-4468-92E0-304BC6DE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Tanítás nagyobb erőforrással, több ideig</a:t>
            </a:r>
          </a:p>
          <a:p>
            <a:r>
              <a:rPr lang="hu-HU" dirty="0"/>
              <a:t>Modell </a:t>
            </a:r>
            <a:r>
              <a:rPr lang="hu-HU" dirty="0" err="1"/>
              <a:t>hiperparaméter</a:t>
            </a:r>
            <a:r>
              <a:rPr lang="hu-HU" dirty="0"/>
              <a:t> optimalizálás</a:t>
            </a:r>
          </a:p>
          <a:p>
            <a:r>
              <a:rPr lang="hu-HU" dirty="0"/>
              <a:t>Más típusú modellek vizsgálata, összehasonlítás</a:t>
            </a:r>
          </a:p>
          <a:p>
            <a:r>
              <a:rPr lang="hu-HU" dirty="0" err="1"/>
              <a:t>Reward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módosítása, feltételezhetően kevésbé ritka </a:t>
            </a:r>
            <a:r>
              <a:rPr lang="hu-HU" dirty="0" err="1"/>
              <a:t>rewarddal</a:t>
            </a:r>
            <a:r>
              <a:rPr lang="hu-HU" dirty="0"/>
              <a:t> jobban tanul a modell a korai szakaszban</a:t>
            </a:r>
          </a:p>
          <a:p>
            <a:r>
              <a:rPr lang="hu-HU" dirty="0" err="1"/>
              <a:t>Gfootball</a:t>
            </a:r>
            <a:r>
              <a:rPr lang="hu-HU" dirty="0"/>
              <a:t> benchmarking </a:t>
            </a:r>
            <a:r>
              <a:rPr lang="hu-HU" dirty="0" err="1"/>
              <a:t>tool</a:t>
            </a:r>
            <a:endParaRPr lang="hu-HU" dirty="0"/>
          </a:p>
          <a:p>
            <a:r>
              <a:rPr lang="hu-HU" dirty="0"/>
              <a:t>Egyéb RL könyvtárak megismerése</a:t>
            </a:r>
          </a:p>
        </p:txBody>
      </p:sp>
    </p:spTree>
    <p:extLst>
      <p:ext uri="{BB962C8B-B14F-4D97-AF65-F5344CB8AC3E}">
        <p14:creationId xmlns:p14="http://schemas.microsoft.com/office/powerpoint/2010/main" val="418262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489DA557-8BD3-4703-AF43-2BB4D35C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250" y="2413472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Köszönöm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0364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251</Words>
  <Application>Microsoft Office PowerPoint</Application>
  <PresentationFormat>Szélesvásznú</PresentationFormat>
  <Paragraphs>29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Office-téma</vt:lpstr>
      <vt:lpstr>Kaggle-Gfootball verseny</vt:lpstr>
      <vt:lpstr>Téma</vt:lpstr>
      <vt:lpstr>Korábbi munkák</vt:lpstr>
      <vt:lpstr>Saját vizualizáció</vt:lpstr>
      <vt:lpstr>RL Modell</vt:lpstr>
      <vt:lpstr>Kiértékelés</vt:lpstr>
      <vt:lpstr>Tervek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Kaggle-Gfootball verseny</dc:title>
  <dc:creator>Zoltán Dominguez</dc:creator>
  <cp:lastModifiedBy>Zoltán Dominguez</cp:lastModifiedBy>
  <cp:revision>1</cp:revision>
  <dcterms:created xsi:type="dcterms:W3CDTF">2021-01-11T11:34:06Z</dcterms:created>
  <dcterms:modified xsi:type="dcterms:W3CDTF">2021-01-11T11:38:14Z</dcterms:modified>
</cp:coreProperties>
</file>