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ato" panose="020F0502020204030203" pitchFamily="34" charset="0"/>
      <p:regular r:id="rId7"/>
      <p:bold r:id="rId8"/>
      <p:italic r:id="rId9"/>
      <p:boldItalic r:id="rId10"/>
    </p:embeddedFont>
    <p:embeddedFont>
      <p:font typeface="Raleway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231f45f9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231f45f9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231f45f9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231f45f9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231f45f9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231f45f9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3750" y="1322450"/>
            <a:ext cx="80322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33" dirty="0"/>
              <a:t>Familiarize yourself with phishing attacks</a:t>
            </a:r>
            <a:endParaRPr sz="2933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highlight>
                  <a:srgbClr val="FFFF00"/>
                </a:highlight>
              </a:rPr>
              <a:t>&lt;teams identified as most at risk are HR and Marketing&gt;</a:t>
            </a:r>
            <a:endParaRPr sz="26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phishing?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Phishing is a cyberattack where attackers trick you into giving personal or financial information by pretending to be a trusted source.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highlight>
                  <a:srgbClr val="FFFF00"/>
                </a:highlight>
              </a:rPr>
              <a:t>How does it work?</a:t>
            </a:r>
          </a:p>
          <a:p>
            <a:pPr>
              <a:buFont typeface="+mj-lt"/>
              <a:buAutoNum type="arabicPeriod"/>
            </a:pPr>
            <a:r>
              <a:rPr lang="en-US" dirty="0"/>
              <a:t>Attacker pretends to be a trusted entity (e.g., bank, company)</a:t>
            </a:r>
          </a:p>
          <a:p>
            <a:pPr>
              <a:buFont typeface="+mj-lt"/>
              <a:buAutoNum type="arabicPeriod"/>
            </a:pPr>
            <a:r>
              <a:rPr lang="en-US" dirty="0"/>
              <a:t>Sends fake message with a link or attachment</a:t>
            </a:r>
          </a:p>
          <a:p>
            <a:pPr>
              <a:buFont typeface="+mj-lt"/>
              <a:buAutoNum type="arabicPeriod"/>
            </a:pPr>
            <a:r>
              <a:rPr lang="en-US" dirty="0"/>
              <a:t>Victim clicks the link and enters sensitive info</a:t>
            </a:r>
          </a:p>
          <a:p>
            <a:pPr>
              <a:buFont typeface="+mj-lt"/>
              <a:buAutoNum type="arabicPeriod"/>
            </a:pPr>
            <a:r>
              <a:rPr lang="en-US" dirty="0"/>
              <a:t>Attacker steals the data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to spot phishing emails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3F99D-D3B5-B7B9-0292-5C49750A2A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62478" y="1853850"/>
            <a:ext cx="6935942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🚩 1. Check the Sender's Email Address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Is it slightly misspelled? 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Unicode MS"/>
              </a:rPr>
              <a:t>support@paypa1.com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rPr>
              <a:t> instead of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Unicode MS"/>
              </a:rPr>
              <a:t>paypal.com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rPr>
              <a:t>)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Is the domain unfamiliar or suspicious?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🚩 2. Look for Urgency or Threats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“Your account will be locked!”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“Act immediately!”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Fear-based language to pressure you.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🚩 3. Hover Over Links (Don't Click)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Does the link go to a real site?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Hover to see the true URL (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Unicode MS"/>
              </a:rPr>
              <a:t>http://scam-site.com/login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rPr>
              <a:t>)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🚩 4. Watch for Spelling and Grammar Errors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Legitimate companies rarely make language mistakes.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🚩 5. Generic Greetings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“Dear Customer” instead of your actual name.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🚩 6. Suspicious Attachments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Unicode MS"/>
              </a:rPr>
              <a:t>.exe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rPr>
              <a:t>,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 Unicode MS"/>
              </a:rPr>
              <a:t>.zip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</a:rPr>
              <a:t>, or unusual files can contain malware.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stop getting phished?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B54AED-C8DC-CDA3-D467-4C540B820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28663" y="2471261"/>
            <a:ext cx="408637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Never click on suspicious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Use antivirus software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Enable Two-Factor Authentication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Don’t share OTPs or passwords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Verify messages from official sources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On-screen Show (16:9)</PresentationFormat>
  <Paragraphs>32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 Unicode MS</vt:lpstr>
      <vt:lpstr>Arial</vt:lpstr>
      <vt:lpstr>Lato</vt:lpstr>
      <vt:lpstr>Raleway</vt:lpstr>
      <vt:lpstr>Streamline</vt:lpstr>
      <vt:lpstr>Familiarize yourself with phishing attacks &lt;teams identified as most at risk are HR and Marketing&gt;</vt:lpstr>
      <vt:lpstr>What is phishing?</vt:lpstr>
      <vt:lpstr>Learn to spot phishing emails</vt:lpstr>
      <vt:lpstr>How do we stop getting phished?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Saurabh Kumar Suman (Student)</cp:lastModifiedBy>
  <cp:revision>1</cp:revision>
  <dcterms:modified xsi:type="dcterms:W3CDTF">2025-07-06T16:32:10Z</dcterms:modified>
</cp:coreProperties>
</file>