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50F354-29A1-4800-82EF-F69609D861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6EDC54-BD7C-4635-808E-8D8D99E8E8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DDE32B-2777-4881-AF4D-2C7E159C46A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C8161B-566A-4B2F-82C0-69329A7CA9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5B6667-A48E-4AAC-A923-6583C0E616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B2E781-0DAB-4A6A-A508-26A809A41D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ABBF5C-ADF6-4606-9020-93CD9AE52A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11/8/19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BFE962-98CB-4326-8DC4-1EAFB922AC2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hyperlink" Target="https://github.com/JulienPalard/Pipe" TargetMode="External"/><Relationship Id="rId3" Type="http://schemas.openxmlformats.org/officeDocument/2006/relationships/hyperlink" Target="https://github.com/Zomba4okk/PipeGuide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9640" y="2565000"/>
            <a:ext cx="7964280" cy="146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Python-Pipe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74920" y="4077000"/>
            <a:ext cx="7837560" cy="71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syntax for complex expressions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823440" y="630360"/>
            <a:ext cx="2068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668520" y="476640"/>
            <a:ext cx="1992600" cy="1367640"/>
          </a:xfrm>
          <a:prstGeom prst="rect">
            <a:avLst/>
          </a:prstGeom>
          <a:ln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2"/>
          <a:stretch/>
        </p:blipFill>
        <p:spPr>
          <a:xfrm>
            <a:off x="4129920" y="5229360"/>
            <a:ext cx="883440" cy="1259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Pipe lib?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55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TextShape 7"/>
          <p:cNvSpPr txBox="1"/>
          <p:nvPr/>
        </p:nvSpPr>
        <p:spPr>
          <a:xfrm>
            <a:off x="177480" y="1179360"/>
            <a:ext cx="87426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little python lib, that allows to create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 functions chains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instead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expressions with lot of brackets and other elements, that pollute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look at simple example. We need to sort list of strings by them length and 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 &lt;#&gt; to the end of every string: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2234880" y="3120480"/>
            <a:ext cx="6543360" cy="1598400"/>
          </a:xfrm>
          <a:prstGeom prst="rect">
            <a:avLst/>
          </a:prstGeom>
          <a:ln>
            <a:noFill/>
          </a:ln>
        </p:spPr>
      </p:pic>
      <p:sp>
        <p:nvSpPr>
          <p:cNvPr id="61" name="TextShape 8"/>
          <p:cNvSpPr txBox="1"/>
          <p:nvPr/>
        </p:nvSpPr>
        <p:spPr>
          <a:xfrm>
            <a:off x="274320" y="5179680"/>
            <a:ext cx="8582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more easier to understand second variant, isn’t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Some info about pipe methods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3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68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70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TextShape 7"/>
          <p:cNvSpPr txBox="1"/>
          <p:nvPr/>
        </p:nvSpPr>
        <p:spPr>
          <a:xfrm>
            <a:off x="274320" y="999360"/>
            <a:ext cx="866484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pipe method interact with incoming values by 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symbol. It’s also possible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some additional properties as standard - in brackets.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interesting methods from pipe library: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traverse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(recursively unpack sequences)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permutations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(return all permutations of sequence elements)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(deduplicate sequence values)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methods are represented in file 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show_lib_methods.py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in my git repository.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also can view full list of pipe methods in official Pipe git repository.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 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links at the end of presentation.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5"/>
          <a:stretch/>
        </p:blipFill>
        <p:spPr>
          <a:xfrm>
            <a:off x="4754880" y="1690200"/>
            <a:ext cx="4014360" cy="781560"/>
          </a:xfrm>
          <a:prstGeom prst="rect">
            <a:avLst/>
          </a:prstGeom>
          <a:ln>
            <a:noFill/>
          </a:ln>
        </p:spPr>
      </p:pic>
      <p:sp>
        <p:nvSpPr>
          <p:cNvPr id="74" name="CustomShape 8"/>
          <p:cNvSpPr/>
          <p:nvPr/>
        </p:nvSpPr>
        <p:spPr>
          <a:xfrm>
            <a:off x="5153760" y="345528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6"/>
          <a:stretch/>
        </p:blipFill>
        <p:spPr>
          <a:xfrm>
            <a:off x="367200" y="3383280"/>
            <a:ext cx="4714560" cy="2282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7"/>
          <a:stretch/>
        </p:blipFill>
        <p:spPr>
          <a:xfrm>
            <a:off x="5516640" y="3383280"/>
            <a:ext cx="3295440" cy="228240"/>
          </a:xfrm>
          <a:prstGeom prst="rect">
            <a:avLst/>
          </a:prstGeom>
          <a:ln>
            <a:noFill/>
          </a:ln>
        </p:spPr>
      </p:pic>
      <p:sp>
        <p:nvSpPr>
          <p:cNvPr id="77" name="CustomShape 9"/>
          <p:cNvSpPr/>
          <p:nvPr/>
        </p:nvSpPr>
        <p:spPr>
          <a:xfrm>
            <a:off x="2031120" y="393192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8"/>
          <a:stretch/>
        </p:blipFill>
        <p:spPr>
          <a:xfrm>
            <a:off x="365760" y="3867480"/>
            <a:ext cx="1599840" cy="247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9"/>
          <a:stretch/>
        </p:blipFill>
        <p:spPr>
          <a:xfrm>
            <a:off x="2388960" y="3876480"/>
            <a:ext cx="4505040" cy="238320"/>
          </a:xfrm>
          <a:prstGeom prst="rect">
            <a:avLst/>
          </a:prstGeom>
          <a:ln>
            <a:noFill/>
          </a:ln>
        </p:spPr>
      </p:pic>
      <p:sp>
        <p:nvSpPr>
          <p:cNvPr id="80" name="CustomShape 10"/>
          <p:cNvSpPr/>
          <p:nvPr/>
        </p:nvSpPr>
        <p:spPr>
          <a:xfrm>
            <a:off x="2402640" y="4480560"/>
            <a:ext cx="310320" cy="91440"/>
          </a:xfrm>
          <a:custGeom>
            <a:avLst/>
            <a:gdLst/>
            <a:ahLst/>
            <a:rect l="0" t="0" r="r" b="b"/>
            <a:pathLst>
              <a:path w="864" h="256">
                <a:moveTo>
                  <a:pt x="0" y="63"/>
                </a:moveTo>
                <a:lnTo>
                  <a:pt x="647" y="63"/>
                </a:lnTo>
                <a:lnTo>
                  <a:pt x="647" y="0"/>
                </a:lnTo>
                <a:lnTo>
                  <a:pt x="863" y="127"/>
                </a:lnTo>
                <a:lnTo>
                  <a:pt x="647" y="255"/>
                </a:lnTo>
                <a:lnTo>
                  <a:pt x="647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367560" y="4389120"/>
            <a:ext cx="1990440" cy="2566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743200" y="4389120"/>
            <a:ext cx="1095120" cy="2566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NEED MORE </a:t>
            </a:r>
            <a:r>
              <a:rPr b="0" lang="en-US" sz="3000" spc="-1" strike="sng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Gold</a:t>
            </a: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Pipes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89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TextShape 7"/>
          <p:cNvSpPr txBox="1"/>
          <p:nvPr/>
        </p:nvSpPr>
        <p:spPr>
          <a:xfrm>
            <a:off x="274320" y="999360"/>
            <a:ext cx="8628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274320" y="934920"/>
            <a:ext cx="87426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of the most important possibilities of the library is implementing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 pipes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very easy to do. It’s only enough to create ordinary function with special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@Pipe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provided by lib.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create a filter that discards all odd numbers of sequence.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about pipe, that returns degree of number?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pipe, that transforms all letter in list of string to uppercase.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365760" y="2333520"/>
            <a:ext cx="2654640" cy="11412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365760" y="3847320"/>
            <a:ext cx="2796480" cy="633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7"/>
          <a:stretch/>
        </p:blipFill>
        <p:spPr>
          <a:xfrm>
            <a:off x="365760" y="4864680"/>
            <a:ext cx="2834640" cy="10216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1240" y="179280"/>
            <a:ext cx="7142760" cy="44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Lets compare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8" descr=""/>
          <p:cNvPicPr/>
          <p:nvPr/>
        </p:nvPicPr>
        <p:blipFill>
          <a:blip r:embed="rId1"/>
          <a:stretch/>
        </p:blipFill>
        <p:spPr>
          <a:xfrm>
            <a:off x="-5760" y="303480"/>
            <a:ext cx="123480" cy="2757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0" descr=""/>
          <p:cNvPicPr/>
          <p:nvPr/>
        </p:nvPicPr>
        <p:blipFill>
          <a:blip r:embed="rId2"/>
          <a:stretch/>
        </p:blipFill>
        <p:spPr>
          <a:xfrm>
            <a:off x="-5760" y="6447960"/>
            <a:ext cx="9159120" cy="43704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1738800" y="6600600"/>
            <a:ext cx="1583640" cy="24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60000"/>
              </a:lnSpc>
            </a:pPr>
            <a:r>
              <a:rPr b="0" lang="en-US" sz="1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egular"/>
              </a:rPr>
              <a:t>Python-pipe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12" descr=""/>
          <p:cNvPicPr/>
          <p:nvPr/>
        </p:nvPicPr>
        <p:blipFill>
          <a:blip r:embed="rId3"/>
          <a:stretch/>
        </p:blipFill>
        <p:spPr>
          <a:xfrm>
            <a:off x="579240" y="6561720"/>
            <a:ext cx="994680" cy="193680"/>
          </a:xfrm>
          <a:prstGeom prst="rect">
            <a:avLst/>
          </a:prstGeom>
          <a:ln>
            <a:noFill/>
          </a:ln>
        </p:spPr>
      </p:pic>
      <p:sp>
        <p:nvSpPr>
          <p:cNvPr id="104" name="Line 4"/>
          <p:cNvSpPr/>
          <p:nvPr/>
        </p:nvSpPr>
        <p:spPr>
          <a:xfrm>
            <a:off x="0" y="836640"/>
            <a:ext cx="9144000" cy="36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18" descr=""/>
          <p:cNvPicPr/>
          <p:nvPr/>
        </p:nvPicPr>
        <p:blipFill>
          <a:blip r:embed="rId4"/>
          <a:stretch/>
        </p:blipFill>
        <p:spPr>
          <a:xfrm>
            <a:off x="8866440" y="3006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106" name="CustomShape 5"/>
          <p:cNvSpPr/>
          <p:nvPr/>
        </p:nvSpPr>
        <p:spPr>
          <a:xfrm>
            <a:off x="8813520" y="2865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640080" y="1371600"/>
            <a:ext cx="18072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TextShape 7"/>
          <p:cNvSpPr txBox="1"/>
          <p:nvPr/>
        </p:nvSpPr>
        <p:spPr>
          <a:xfrm>
            <a:off x="274320" y="999360"/>
            <a:ext cx="8628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8"/>
          <p:cNvSpPr txBox="1"/>
          <p:nvPr/>
        </p:nvSpPr>
        <p:spPr>
          <a:xfrm>
            <a:off x="274320" y="934920"/>
            <a:ext cx="8742600" cy="61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show all advantages of coding using pipes, we implement the following algorithm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ways.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all numbers from 0 to 2000. Than sum all received values, while x*x%32 &lt; 70.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way - the most cumbersome: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compact, but very hard to understand: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awesome: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365760" y="2560320"/>
            <a:ext cx="3104640" cy="1657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365760" y="5524560"/>
            <a:ext cx="8438760" cy="637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7"/>
          <a:stretch/>
        </p:blipFill>
        <p:spPr>
          <a:xfrm>
            <a:off x="365760" y="4667040"/>
            <a:ext cx="8321040" cy="4917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893440" y="2894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3640" y="4596840"/>
            <a:ext cx="3744000" cy="146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 you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for your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4000" spc="-1" strike="noStrike" cap="all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attention!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46" descr=""/>
          <p:cNvPicPr/>
          <p:nvPr/>
        </p:nvPicPr>
        <p:blipFill>
          <a:blip r:embed="rId1"/>
          <a:stretch/>
        </p:blipFill>
        <p:spPr>
          <a:xfrm>
            <a:off x="683640" y="475560"/>
            <a:ext cx="1168920" cy="2178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02920" y="1022760"/>
            <a:ext cx="8317800" cy="28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Pipe repository:     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5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https://github.com/JulienPalard/Pipe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you can find some additional material: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https://github.com/Zomba4okk/PipeGuide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2015-05-04T13:52:14Z</dcterms:created>
  <dc:creator>Alexandra Aliseychik</dc:creator>
  <dc:description/>
  <dc:language>en-US</dc:language>
  <cp:lastModifiedBy/>
  <dcterms:modified xsi:type="dcterms:W3CDTF">2019-11-06T17:00:52Z</dcterms:modified>
  <cp:revision>66</cp:revision>
  <dc:subject/>
  <dc:title>PRESENTATION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